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5" r:id="rId2"/>
    <p:sldId id="326" r:id="rId3"/>
    <p:sldId id="327" r:id="rId4"/>
    <p:sldId id="273" r:id="rId5"/>
    <p:sldId id="315" r:id="rId6"/>
    <p:sldId id="311" r:id="rId7"/>
    <p:sldId id="285" r:id="rId8"/>
    <p:sldId id="258" r:id="rId9"/>
    <p:sldId id="312" r:id="rId10"/>
    <p:sldId id="314" r:id="rId11"/>
    <p:sldId id="316" r:id="rId12"/>
    <p:sldId id="318" r:id="rId13"/>
    <p:sldId id="299" r:id="rId14"/>
    <p:sldId id="300" r:id="rId15"/>
    <p:sldId id="268" r:id="rId16"/>
    <p:sldId id="323" r:id="rId17"/>
    <p:sldId id="298" r:id="rId18"/>
    <p:sldId id="305" r:id="rId19"/>
    <p:sldId id="289" r:id="rId20"/>
    <p:sldId id="264" r:id="rId21"/>
    <p:sldId id="261" r:id="rId22"/>
    <p:sldId id="262" r:id="rId23"/>
    <p:sldId id="282" r:id="rId24"/>
    <p:sldId id="270" r:id="rId25"/>
    <p:sldId id="271" r:id="rId26"/>
    <p:sldId id="274" r:id="rId27"/>
    <p:sldId id="275" r:id="rId28"/>
    <p:sldId id="296" r:id="rId29"/>
  </p:sldIdLst>
  <p:sldSz cx="9144000" cy="5143500" type="screen16x9"/>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9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0024"/>
    <a:srgbClr val="EA001E"/>
    <a:srgbClr val="B4001E"/>
    <a:srgbClr val="D0AA4C"/>
    <a:srgbClr val="9B7A29"/>
    <a:srgbClr val="D8B86B"/>
    <a:srgbClr val="215968"/>
    <a:srgbClr val="EAEAEA"/>
    <a:srgbClr val="A40000"/>
    <a:srgbClr val="17375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9033" autoAdjust="0"/>
  </p:normalViewPr>
  <p:slideViewPr>
    <p:cSldViewPr>
      <p:cViewPr varScale="1">
        <p:scale>
          <a:sx n="146" d="100"/>
          <a:sy n="146" d="100"/>
        </p:scale>
        <p:origin x="-624" y="-90"/>
      </p:cViewPr>
      <p:guideLst>
        <p:guide orient="horz" pos="395"/>
        <p:guide pos="2880"/>
      </p:guideLst>
    </p:cSldViewPr>
  </p:slideViewPr>
  <p:notesTextViewPr>
    <p:cViewPr>
      <p:scale>
        <a:sx n="1" d="1"/>
        <a:sy n="1" d="1"/>
      </p:scale>
      <p:origin x="0" y="54"/>
    </p:cViewPr>
  </p:notesTextViewPr>
  <p:sorterViewPr>
    <p:cViewPr>
      <p:scale>
        <a:sx n="156" d="100"/>
        <a:sy n="156" d="100"/>
      </p:scale>
      <p:origin x="0" y="637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4B63E6-91D5-47DD-9097-EA08C5A36F56}" type="datetimeFigureOut">
              <a:rPr lang="zh-CN" altLang="en-US" smtClean="0"/>
              <a:pPr/>
              <a:t>2017/7/10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CFC245-EC2D-4A24-8C40-00FBF36C3223}" type="slidenum">
              <a:rPr lang="zh-CN" altLang="en-US" smtClean="0"/>
              <a:pPr/>
              <a:t>‹#›</a:t>
            </a:fld>
            <a:endParaRPr lang="zh-CN" altLang="en-US"/>
          </a:p>
        </p:txBody>
      </p:sp>
    </p:spTree>
    <p:extLst>
      <p:ext uri="{BB962C8B-B14F-4D97-AF65-F5344CB8AC3E}">
        <p14:creationId xmlns:p14="http://schemas.microsoft.com/office/powerpoint/2010/main" xmlns="" val="385950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r>
              <a:rPr lang="en-US" altLang="zh-CN" dirty="0" smtClean="0"/>
              <a:t>https://liangliangtuwen.tmall.com</a:t>
            </a:r>
            <a:endParaRPr lang="zh-CN" altLang="en-US" dirty="0"/>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1</a:t>
            </a:fld>
            <a:endParaRPr lang="zh-CN" altLang="en-US"/>
          </a:p>
        </p:txBody>
      </p:sp>
    </p:spTree>
    <p:extLst>
      <p:ext uri="{BB962C8B-B14F-4D97-AF65-F5344CB8AC3E}">
        <p14:creationId xmlns:p14="http://schemas.microsoft.com/office/powerpoint/2010/main" xmlns="" val="900651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10</a:t>
            </a:fld>
            <a:endParaRPr lang="zh-CN" altLang="en-US"/>
          </a:p>
        </p:txBody>
      </p:sp>
    </p:spTree>
    <p:extLst>
      <p:ext uri="{BB962C8B-B14F-4D97-AF65-F5344CB8AC3E}">
        <p14:creationId xmlns:p14="http://schemas.microsoft.com/office/powerpoint/2010/main" xmlns="" val="2021711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11</a:t>
            </a:fld>
            <a:endParaRPr lang="zh-CN" altLang="en-US"/>
          </a:p>
        </p:txBody>
      </p:sp>
    </p:spTree>
    <p:extLst>
      <p:ext uri="{BB962C8B-B14F-4D97-AF65-F5344CB8AC3E}">
        <p14:creationId xmlns:p14="http://schemas.microsoft.com/office/powerpoint/2010/main" xmlns="" val="3862938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12</a:t>
            </a:fld>
            <a:endParaRPr lang="zh-CN" altLang="en-US"/>
          </a:p>
        </p:txBody>
      </p:sp>
    </p:spTree>
    <p:extLst>
      <p:ext uri="{BB962C8B-B14F-4D97-AF65-F5344CB8AC3E}">
        <p14:creationId xmlns:p14="http://schemas.microsoft.com/office/powerpoint/2010/main" xmlns="" val="1198215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13</a:t>
            </a:fld>
            <a:endParaRPr lang="zh-CN" altLang="en-US"/>
          </a:p>
        </p:txBody>
      </p:sp>
    </p:spTree>
    <p:extLst>
      <p:ext uri="{BB962C8B-B14F-4D97-AF65-F5344CB8AC3E}">
        <p14:creationId xmlns:p14="http://schemas.microsoft.com/office/powerpoint/2010/main" xmlns="" val="3471988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14</a:t>
            </a:fld>
            <a:endParaRPr lang="zh-CN" altLang="en-US"/>
          </a:p>
        </p:txBody>
      </p:sp>
    </p:spTree>
    <p:extLst>
      <p:ext uri="{BB962C8B-B14F-4D97-AF65-F5344CB8AC3E}">
        <p14:creationId xmlns:p14="http://schemas.microsoft.com/office/powerpoint/2010/main" xmlns="" val="3095122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15</a:t>
            </a:fld>
            <a:endParaRPr lang="zh-CN" altLang="en-US"/>
          </a:p>
        </p:txBody>
      </p:sp>
    </p:spTree>
    <p:extLst>
      <p:ext uri="{BB962C8B-B14F-4D97-AF65-F5344CB8AC3E}">
        <p14:creationId xmlns:p14="http://schemas.microsoft.com/office/powerpoint/2010/main" xmlns="" val="324542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16</a:t>
            </a:fld>
            <a:endParaRPr lang="zh-CN" altLang="en-US"/>
          </a:p>
        </p:txBody>
      </p:sp>
    </p:spTree>
    <p:extLst>
      <p:ext uri="{BB962C8B-B14F-4D97-AF65-F5344CB8AC3E}">
        <p14:creationId xmlns:p14="http://schemas.microsoft.com/office/powerpoint/2010/main" xmlns="" val="858163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17</a:t>
            </a:fld>
            <a:endParaRPr lang="zh-CN" altLang="en-US"/>
          </a:p>
        </p:txBody>
      </p:sp>
    </p:spTree>
    <p:extLst>
      <p:ext uri="{BB962C8B-B14F-4D97-AF65-F5344CB8AC3E}">
        <p14:creationId xmlns:p14="http://schemas.microsoft.com/office/powerpoint/2010/main" xmlns="" val="328381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18</a:t>
            </a:fld>
            <a:endParaRPr lang="zh-CN" altLang="en-US"/>
          </a:p>
        </p:txBody>
      </p:sp>
    </p:spTree>
    <p:extLst>
      <p:ext uri="{BB962C8B-B14F-4D97-AF65-F5344CB8AC3E}">
        <p14:creationId xmlns:p14="http://schemas.microsoft.com/office/powerpoint/2010/main" xmlns="" val="2674649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19</a:t>
            </a:fld>
            <a:endParaRPr lang="zh-CN" altLang="en-US"/>
          </a:p>
        </p:txBody>
      </p:sp>
    </p:spTree>
    <p:extLst>
      <p:ext uri="{BB962C8B-B14F-4D97-AF65-F5344CB8AC3E}">
        <p14:creationId xmlns:p14="http://schemas.microsoft.com/office/powerpoint/2010/main" xmlns="" val="449802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2</a:t>
            </a:fld>
            <a:endParaRPr lang="zh-CN" altLang="en-US"/>
          </a:p>
        </p:txBody>
      </p:sp>
    </p:spTree>
    <p:extLst>
      <p:ext uri="{BB962C8B-B14F-4D97-AF65-F5344CB8AC3E}">
        <p14:creationId xmlns:p14="http://schemas.microsoft.com/office/powerpoint/2010/main" xmlns="" val="1760846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20</a:t>
            </a:fld>
            <a:endParaRPr lang="zh-CN" altLang="en-US"/>
          </a:p>
        </p:txBody>
      </p:sp>
    </p:spTree>
    <p:extLst>
      <p:ext uri="{BB962C8B-B14F-4D97-AF65-F5344CB8AC3E}">
        <p14:creationId xmlns:p14="http://schemas.microsoft.com/office/powerpoint/2010/main" xmlns="" val="3993836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21</a:t>
            </a:fld>
            <a:endParaRPr lang="zh-CN" altLang="en-US"/>
          </a:p>
        </p:txBody>
      </p:sp>
    </p:spTree>
    <p:extLst>
      <p:ext uri="{BB962C8B-B14F-4D97-AF65-F5344CB8AC3E}">
        <p14:creationId xmlns:p14="http://schemas.microsoft.com/office/powerpoint/2010/main" xmlns="" val="1917113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22</a:t>
            </a:fld>
            <a:endParaRPr lang="zh-CN" altLang="en-US"/>
          </a:p>
        </p:txBody>
      </p:sp>
    </p:spTree>
    <p:extLst>
      <p:ext uri="{BB962C8B-B14F-4D97-AF65-F5344CB8AC3E}">
        <p14:creationId xmlns:p14="http://schemas.microsoft.com/office/powerpoint/2010/main" xmlns="" val="709111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23</a:t>
            </a:fld>
            <a:endParaRPr lang="zh-CN" altLang="en-US"/>
          </a:p>
        </p:txBody>
      </p:sp>
    </p:spTree>
    <p:extLst>
      <p:ext uri="{BB962C8B-B14F-4D97-AF65-F5344CB8AC3E}">
        <p14:creationId xmlns:p14="http://schemas.microsoft.com/office/powerpoint/2010/main" xmlns="" val="185088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24</a:t>
            </a:fld>
            <a:endParaRPr lang="zh-CN" altLang="en-US"/>
          </a:p>
        </p:txBody>
      </p:sp>
    </p:spTree>
    <p:extLst>
      <p:ext uri="{BB962C8B-B14F-4D97-AF65-F5344CB8AC3E}">
        <p14:creationId xmlns:p14="http://schemas.microsoft.com/office/powerpoint/2010/main" xmlns="" val="3473994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25</a:t>
            </a:fld>
            <a:endParaRPr lang="zh-CN" altLang="en-US"/>
          </a:p>
        </p:txBody>
      </p:sp>
    </p:spTree>
    <p:extLst>
      <p:ext uri="{BB962C8B-B14F-4D97-AF65-F5344CB8AC3E}">
        <p14:creationId xmlns:p14="http://schemas.microsoft.com/office/powerpoint/2010/main" xmlns="" val="1027080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26</a:t>
            </a:fld>
            <a:endParaRPr lang="zh-CN" altLang="en-US"/>
          </a:p>
        </p:txBody>
      </p:sp>
    </p:spTree>
    <p:extLst>
      <p:ext uri="{BB962C8B-B14F-4D97-AF65-F5344CB8AC3E}">
        <p14:creationId xmlns:p14="http://schemas.microsoft.com/office/powerpoint/2010/main" xmlns="" val="250300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27</a:t>
            </a:fld>
            <a:endParaRPr lang="zh-CN" altLang="en-US"/>
          </a:p>
        </p:txBody>
      </p:sp>
    </p:spTree>
    <p:extLst>
      <p:ext uri="{BB962C8B-B14F-4D97-AF65-F5344CB8AC3E}">
        <p14:creationId xmlns:p14="http://schemas.microsoft.com/office/powerpoint/2010/main" xmlns="" val="3274062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r>
              <a:rPr lang="en-US" altLang="zh-CN" smtClean="0"/>
              <a:t>https://liangliangtuwen.tmall.com</a:t>
            </a:r>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28</a:t>
            </a:fld>
            <a:endParaRPr lang="zh-CN" altLang="en-US"/>
          </a:p>
        </p:txBody>
      </p:sp>
    </p:spTree>
    <p:extLst>
      <p:ext uri="{BB962C8B-B14F-4D97-AF65-F5344CB8AC3E}">
        <p14:creationId xmlns:p14="http://schemas.microsoft.com/office/powerpoint/2010/main" xmlns="" val="2340226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3</a:t>
            </a:fld>
            <a:endParaRPr lang="zh-CN" altLang="en-US"/>
          </a:p>
        </p:txBody>
      </p:sp>
    </p:spTree>
    <p:extLst>
      <p:ext uri="{BB962C8B-B14F-4D97-AF65-F5344CB8AC3E}">
        <p14:creationId xmlns:p14="http://schemas.microsoft.com/office/powerpoint/2010/main" xmlns="" val="443142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4</a:t>
            </a:fld>
            <a:endParaRPr lang="zh-CN" altLang="en-US"/>
          </a:p>
        </p:txBody>
      </p:sp>
    </p:spTree>
    <p:extLst>
      <p:ext uri="{BB962C8B-B14F-4D97-AF65-F5344CB8AC3E}">
        <p14:creationId xmlns:p14="http://schemas.microsoft.com/office/powerpoint/2010/main" xmlns="" val="47594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5</a:t>
            </a:fld>
            <a:endParaRPr lang="zh-CN" altLang="en-US"/>
          </a:p>
        </p:txBody>
      </p:sp>
    </p:spTree>
    <p:extLst>
      <p:ext uri="{BB962C8B-B14F-4D97-AF65-F5344CB8AC3E}">
        <p14:creationId xmlns:p14="http://schemas.microsoft.com/office/powerpoint/2010/main" xmlns="" val="3510519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6</a:t>
            </a:fld>
            <a:endParaRPr lang="zh-CN" altLang="en-US"/>
          </a:p>
        </p:txBody>
      </p:sp>
    </p:spTree>
    <p:extLst>
      <p:ext uri="{BB962C8B-B14F-4D97-AF65-F5344CB8AC3E}">
        <p14:creationId xmlns:p14="http://schemas.microsoft.com/office/powerpoint/2010/main" xmlns="" val="4109693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7</a:t>
            </a:fld>
            <a:endParaRPr lang="zh-CN" altLang="en-US"/>
          </a:p>
        </p:txBody>
      </p:sp>
    </p:spTree>
    <p:extLst>
      <p:ext uri="{BB962C8B-B14F-4D97-AF65-F5344CB8AC3E}">
        <p14:creationId xmlns:p14="http://schemas.microsoft.com/office/powerpoint/2010/main" xmlns="" val="1292931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8</a:t>
            </a:fld>
            <a:endParaRPr lang="zh-CN" altLang="en-US"/>
          </a:p>
        </p:txBody>
      </p:sp>
    </p:spTree>
    <p:extLst>
      <p:ext uri="{BB962C8B-B14F-4D97-AF65-F5344CB8AC3E}">
        <p14:creationId xmlns:p14="http://schemas.microsoft.com/office/powerpoint/2010/main" xmlns="" val="2513953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FC245-EC2D-4A24-8C40-00FBF36C3223}" type="slidenum">
              <a:rPr lang="zh-CN" altLang="en-US" smtClean="0"/>
              <a:pPr/>
              <a:t>9</a:t>
            </a:fld>
            <a:endParaRPr lang="zh-CN" altLang="en-US"/>
          </a:p>
        </p:txBody>
      </p:sp>
    </p:spTree>
    <p:extLst>
      <p:ext uri="{BB962C8B-B14F-4D97-AF65-F5344CB8AC3E}">
        <p14:creationId xmlns:p14="http://schemas.microsoft.com/office/powerpoint/2010/main" xmlns="" val="3149335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F26E609-A85B-4CC7-AB04-BFECF1BFA75A}" type="datetime1">
              <a:rPr lang="zh-CN" altLang="en-US" smtClean="0"/>
              <a:pPr/>
              <a:t>2017/7/10</a:t>
            </a:fld>
            <a:endParaRPr lang="zh-CN" altLang="en-US"/>
          </a:p>
        </p:txBody>
      </p:sp>
      <p:sp>
        <p:nvSpPr>
          <p:cNvPr id="4" name="灯片编号占位符 3"/>
          <p:cNvSpPr>
            <a:spLocks noGrp="1"/>
          </p:cNvSpPr>
          <p:nvPr>
            <p:ph type="sldNum" sz="quarter" idx="11"/>
          </p:nvPr>
        </p:nvSpPr>
        <p:spPr/>
        <p:txBody>
          <a:bodyPr/>
          <a:lstStyle/>
          <a:p>
            <a:fld id="{7C7D7E2A-EC18-466D-9858-1370A4DB5F72}" type="slidenum">
              <a:rPr lang="zh-CN" altLang="en-US" smtClean="0"/>
              <a:pPr/>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7200" r="89739" b="65601"/>
          <a:stretch/>
        </p:blipFill>
        <p:spPr>
          <a:xfrm>
            <a:off x="-7952" y="1707654"/>
            <a:ext cx="938254" cy="86264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52" y="968194"/>
            <a:ext cx="938254" cy="757386"/>
          </a:xfrm>
          <a:prstGeom prst="rect">
            <a:avLst/>
          </a:prstGeom>
        </p:spPr>
      </p:pic>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7200" r="89739" b="65601"/>
          <a:stretch/>
        </p:blipFill>
        <p:spPr>
          <a:xfrm>
            <a:off x="-7952" y="2542863"/>
            <a:ext cx="938254" cy="862643"/>
          </a:xfrm>
          <a:prstGeom prst="rect">
            <a:avLst/>
          </a:prstGeom>
        </p:spPr>
      </p:pic>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7200" r="89739" b="65601"/>
          <a:stretch/>
        </p:blipFill>
        <p:spPr>
          <a:xfrm>
            <a:off x="-7952" y="3365291"/>
            <a:ext cx="938254" cy="862643"/>
          </a:xfrm>
          <a:prstGeom prst="rect">
            <a:avLst/>
          </a:prstGeom>
        </p:spPr>
      </p:pic>
    </p:spTree>
    <p:extLst>
      <p:ext uri="{BB962C8B-B14F-4D97-AF65-F5344CB8AC3E}">
        <p14:creationId xmlns:p14="http://schemas.microsoft.com/office/powerpoint/2010/main" xmlns="" val="4178257949"/>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F387417-E65E-4447-A86B-2023B08C4896}" type="datetime1">
              <a:rPr lang="zh-CN" altLang="en-US" smtClean="0"/>
              <a:pPr/>
              <a:t>2017/7/10</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7C7D7E2A-EC18-466D-9858-1370A4DB5F72}" type="slidenum">
              <a:rPr lang="zh-CN" altLang="en-US" smtClean="0"/>
              <a:pPr/>
              <a:t>‹#›</a:t>
            </a:fld>
            <a:endParaRPr lang="zh-CN" altLang="en-US"/>
          </a:p>
        </p:txBody>
      </p:sp>
    </p:spTree>
    <p:extLst>
      <p:ext uri="{BB962C8B-B14F-4D97-AF65-F5344CB8AC3E}">
        <p14:creationId xmlns:p14="http://schemas.microsoft.com/office/powerpoint/2010/main" xmlns="" val="3184466100"/>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7A1188-64F6-4B7D-A838-4819D7685B9B}" type="datetime1">
              <a:rPr lang="zh-CN" altLang="en-US" smtClean="0"/>
              <a:pPr/>
              <a:t>2017/7/10</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7C7D7E2A-EC18-466D-9858-1370A4DB5F72}" type="slidenum">
              <a:rPr lang="zh-CN" altLang="en-US" smtClean="0"/>
              <a:pPr/>
              <a:t>‹#›</a:t>
            </a:fld>
            <a:endParaRPr lang="zh-CN" altLang="en-US"/>
          </a:p>
        </p:txBody>
      </p:sp>
    </p:spTree>
    <p:extLst>
      <p:ext uri="{BB962C8B-B14F-4D97-AF65-F5344CB8AC3E}">
        <p14:creationId xmlns:p14="http://schemas.microsoft.com/office/powerpoint/2010/main" xmlns="" val="2828194750"/>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969B366E-B5FA-45A4-A60C-5FBDE94A75BF}" type="datetime1">
              <a:rPr lang="zh-CN" altLang="en-US" smtClean="0"/>
              <a:pPr/>
              <a:t>2017/7/10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7C7D7E2A-EC18-466D-9858-1370A4DB5F72}" type="slidenum">
              <a:rPr lang="zh-CN" altLang="en-US" smtClean="0"/>
              <a:pPr/>
              <a:t>‹#›</a:t>
            </a:fld>
            <a:endParaRPr lang="zh-CN" altLang="en-US"/>
          </a:p>
        </p:txBody>
      </p:sp>
    </p:spTree>
    <p:extLst>
      <p:ext uri="{BB962C8B-B14F-4D97-AF65-F5344CB8AC3E}">
        <p14:creationId xmlns:p14="http://schemas.microsoft.com/office/powerpoint/2010/main" xmlns="" val="3418427997"/>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5771F228-3004-4E81-B145-C01520120833}" type="datetime1">
              <a:rPr lang="zh-CN" altLang="en-US" smtClean="0"/>
              <a:pPr/>
              <a:t>2017/7/10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7C7D7E2A-EC18-466D-9858-1370A4DB5F72}" type="slidenum">
              <a:rPr lang="zh-CN" altLang="en-US" smtClean="0"/>
              <a:pPr/>
              <a:t>‹#›</a:t>
            </a:fld>
            <a:endParaRPr lang="zh-CN" altLang="en-US"/>
          </a:p>
        </p:txBody>
      </p:sp>
    </p:spTree>
    <p:extLst>
      <p:ext uri="{BB962C8B-B14F-4D97-AF65-F5344CB8AC3E}">
        <p14:creationId xmlns:p14="http://schemas.microsoft.com/office/powerpoint/2010/main" xmlns="" val="3596042832"/>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042935F-4628-45F9-8ABF-5515F9ED5F29}" type="datetime1">
              <a:rPr lang="zh-CN" altLang="en-US" smtClean="0"/>
              <a:pPr/>
              <a:t>2017/7/10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7C7D7E2A-EC18-466D-9858-1370A4DB5F72}" type="slidenum">
              <a:rPr lang="zh-CN" altLang="en-US" smtClean="0"/>
              <a:pPr/>
              <a:t>‹#›</a:t>
            </a:fld>
            <a:endParaRPr lang="zh-CN" altLang="en-US"/>
          </a:p>
        </p:txBody>
      </p:sp>
    </p:spTree>
    <p:extLst>
      <p:ext uri="{BB962C8B-B14F-4D97-AF65-F5344CB8AC3E}">
        <p14:creationId xmlns:p14="http://schemas.microsoft.com/office/powerpoint/2010/main" xmlns="" val="3671968657"/>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2D463F4-3EFF-45C0-B80F-C212005721AE}" type="datetime1">
              <a:rPr lang="zh-CN" altLang="en-US" smtClean="0"/>
              <a:pPr/>
              <a:t>2017/7/10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7C7D7E2A-EC18-466D-9858-1370A4DB5F72}" type="slidenum">
              <a:rPr lang="zh-CN" altLang="en-US" smtClean="0"/>
              <a:pPr/>
              <a:t>‹#›</a:t>
            </a:fld>
            <a:endParaRPr lang="zh-CN" altLang="en-US"/>
          </a:p>
        </p:txBody>
      </p:sp>
    </p:spTree>
    <p:extLst>
      <p:ext uri="{BB962C8B-B14F-4D97-AF65-F5344CB8AC3E}">
        <p14:creationId xmlns:p14="http://schemas.microsoft.com/office/powerpoint/2010/main" xmlns="" val="2461858969"/>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F26E609-A85B-4CC7-AB04-BFECF1BFA75A}" type="datetime1">
              <a:rPr lang="zh-CN" altLang="en-US" smtClean="0"/>
              <a:pPr/>
              <a:t>2017/7/10</a:t>
            </a:fld>
            <a:endParaRPr lang="zh-CN" altLang="en-US"/>
          </a:p>
        </p:txBody>
      </p:sp>
      <p:sp>
        <p:nvSpPr>
          <p:cNvPr id="4" name="灯片编号占位符 3"/>
          <p:cNvSpPr>
            <a:spLocks noGrp="1"/>
          </p:cNvSpPr>
          <p:nvPr>
            <p:ph type="sldNum" sz="quarter" idx="11"/>
          </p:nvPr>
        </p:nvSpPr>
        <p:spPr/>
        <p:txBody>
          <a:bodyPr/>
          <a:lstStyle/>
          <a:p>
            <a:fld id="{7C7D7E2A-EC18-466D-9858-1370A4DB5F72}" type="slidenum">
              <a:rPr lang="zh-CN" altLang="en-US" smtClean="0"/>
              <a:pPr/>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7200" r="89739" b="65601"/>
          <a:stretch/>
        </p:blipFill>
        <p:spPr>
          <a:xfrm>
            <a:off x="-7952" y="915566"/>
            <a:ext cx="938254" cy="86264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267" y="1814364"/>
            <a:ext cx="938254" cy="757386"/>
          </a:xfrm>
          <a:prstGeom prst="rect">
            <a:avLst/>
          </a:prstGeom>
        </p:spPr>
      </p:pic>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7200" r="89739" b="65601"/>
          <a:stretch/>
        </p:blipFill>
        <p:spPr>
          <a:xfrm>
            <a:off x="-7952" y="2543026"/>
            <a:ext cx="938254" cy="862643"/>
          </a:xfrm>
          <a:prstGeom prst="rect">
            <a:avLst/>
          </a:prstGeom>
        </p:spPr>
      </p:pic>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7200" r="89739" b="65601"/>
          <a:stretch/>
        </p:blipFill>
        <p:spPr>
          <a:xfrm>
            <a:off x="-7952" y="3365291"/>
            <a:ext cx="938254" cy="862643"/>
          </a:xfrm>
          <a:prstGeom prst="rect">
            <a:avLst/>
          </a:prstGeom>
        </p:spPr>
      </p:pic>
    </p:spTree>
    <p:extLst>
      <p:ext uri="{BB962C8B-B14F-4D97-AF65-F5344CB8AC3E}">
        <p14:creationId xmlns:p14="http://schemas.microsoft.com/office/powerpoint/2010/main" xmlns="" val="1218167766"/>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F26E609-A85B-4CC7-AB04-BFECF1BFA75A}" type="datetime1">
              <a:rPr lang="zh-CN" altLang="en-US" smtClean="0"/>
              <a:pPr/>
              <a:t>2017/7/10</a:t>
            </a:fld>
            <a:endParaRPr lang="zh-CN" altLang="en-US"/>
          </a:p>
        </p:txBody>
      </p:sp>
      <p:sp>
        <p:nvSpPr>
          <p:cNvPr id="4" name="灯片编号占位符 3"/>
          <p:cNvSpPr>
            <a:spLocks noGrp="1"/>
          </p:cNvSpPr>
          <p:nvPr>
            <p:ph type="sldNum" sz="quarter" idx="11"/>
          </p:nvPr>
        </p:nvSpPr>
        <p:spPr/>
        <p:txBody>
          <a:bodyPr/>
          <a:lstStyle/>
          <a:p>
            <a:fld id="{7C7D7E2A-EC18-466D-9858-1370A4DB5F72}" type="slidenum">
              <a:rPr lang="zh-CN" altLang="en-US" smtClean="0"/>
              <a:pPr/>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7200" r="89739" b="65601"/>
          <a:stretch/>
        </p:blipFill>
        <p:spPr>
          <a:xfrm>
            <a:off x="-7952" y="915566"/>
            <a:ext cx="938254" cy="86264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952" y="2618442"/>
            <a:ext cx="938254" cy="757386"/>
          </a:xfrm>
          <a:prstGeom prst="rect">
            <a:avLst/>
          </a:prstGeom>
        </p:spPr>
      </p:pic>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7200" r="89739" b="65601"/>
          <a:stretch/>
        </p:blipFill>
        <p:spPr>
          <a:xfrm>
            <a:off x="-7952" y="3365291"/>
            <a:ext cx="938254" cy="862643"/>
          </a:xfrm>
          <a:prstGeom prst="rect">
            <a:avLst/>
          </a:prstGeom>
        </p:spPr>
      </p:pic>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7200" r="89739" b="65601"/>
          <a:stretch/>
        </p:blipFill>
        <p:spPr>
          <a:xfrm>
            <a:off x="-7952" y="1741244"/>
            <a:ext cx="938254" cy="862643"/>
          </a:xfrm>
          <a:prstGeom prst="rect">
            <a:avLst/>
          </a:prstGeom>
        </p:spPr>
      </p:pic>
    </p:spTree>
    <p:extLst>
      <p:ext uri="{BB962C8B-B14F-4D97-AF65-F5344CB8AC3E}">
        <p14:creationId xmlns:p14="http://schemas.microsoft.com/office/powerpoint/2010/main" xmlns="" val="1905246107"/>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F26E609-A85B-4CC7-AB04-BFECF1BFA75A}" type="datetime1">
              <a:rPr lang="zh-CN" altLang="en-US" smtClean="0"/>
              <a:pPr/>
              <a:t>2017/7/10</a:t>
            </a:fld>
            <a:endParaRPr lang="zh-CN" altLang="en-US"/>
          </a:p>
        </p:txBody>
      </p:sp>
      <p:sp>
        <p:nvSpPr>
          <p:cNvPr id="4" name="灯片编号占位符 3"/>
          <p:cNvSpPr>
            <a:spLocks noGrp="1"/>
          </p:cNvSpPr>
          <p:nvPr>
            <p:ph type="sldNum" sz="quarter" idx="11"/>
          </p:nvPr>
        </p:nvSpPr>
        <p:spPr/>
        <p:txBody>
          <a:bodyPr/>
          <a:lstStyle/>
          <a:p>
            <a:fld id="{7C7D7E2A-EC18-466D-9858-1370A4DB5F72}" type="slidenum">
              <a:rPr lang="zh-CN" altLang="en-US" smtClean="0"/>
              <a:pPr/>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7200" r="89739" b="65601"/>
          <a:stretch/>
        </p:blipFill>
        <p:spPr>
          <a:xfrm>
            <a:off x="-11238" y="915566"/>
            <a:ext cx="938254" cy="862643"/>
          </a:xfrm>
          <a:prstGeom prst="rect">
            <a:avLst/>
          </a:prstGeom>
        </p:spPr>
      </p:pic>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7200" r="89739" b="65601"/>
          <a:stretch/>
        </p:blipFill>
        <p:spPr>
          <a:xfrm>
            <a:off x="-11238" y="1741244"/>
            <a:ext cx="938254" cy="862643"/>
          </a:xfrm>
          <a:prstGeom prst="rect">
            <a:avLst/>
          </a:prstGeom>
        </p:spPr>
      </p:pic>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7200" r="89739" b="65601"/>
          <a:stretch/>
        </p:blipFill>
        <p:spPr>
          <a:xfrm>
            <a:off x="-11238" y="2557632"/>
            <a:ext cx="938254" cy="86264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1238" y="3436738"/>
            <a:ext cx="938254" cy="757386"/>
          </a:xfrm>
          <a:prstGeom prst="rect">
            <a:avLst/>
          </a:prstGeom>
        </p:spPr>
      </p:pic>
    </p:spTree>
    <p:extLst>
      <p:ext uri="{BB962C8B-B14F-4D97-AF65-F5344CB8AC3E}">
        <p14:creationId xmlns:p14="http://schemas.microsoft.com/office/powerpoint/2010/main" xmlns="" val="3417163794"/>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BC7754F-8BDA-4182-933B-AB9F95004E82}" type="datetime1">
              <a:rPr lang="zh-CN" altLang="en-US" smtClean="0"/>
              <a:pPr/>
              <a:t>2017/7/10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7C7D7E2A-EC18-466D-9858-1370A4DB5F72}" type="slidenum">
              <a:rPr lang="zh-CN" altLang="en-US" smtClean="0"/>
              <a:pPr/>
              <a:t>‹#›</a:t>
            </a:fld>
            <a:endParaRPr lang="zh-CN" altLang="en-US"/>
          </a:p>
        </p:txBody>
      </p:sp>
    </p:spTree>
    <p:extLst>
      <p:ext uri="{BB962C8B-B14F-4D97-AF65-F5344CB8AC3E}">
        <p14:creationId xmlns:p14="http://schemas.microsoft.com/office/powerpoint/2010/main" xmlns="" val="3820832593"/>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270D861-3181-4459-A29B-1A518961D0D7}" type="datetime1">
              <a:rPr lang="zh-CN" altLang="en-US" smtClean="0"/>
              <a:pPr/>
              <a:t>2017/7/10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7C7D7E2A-EC18-466D-9858-1370A4DB5F72}" type="slidenum">
              <a:rPr lang="zh-CN" altLang="en-US" smtClean="0"/>
              <a:pPr/>
              <a:t>‹#›</a:t>
            </a:fld>
            <a:endParaRPr lang="zh-CN" altLang="en-US"/>
          </a:p>
        </p:txBody>
      </p:sp>
    </p:spTree>
    <p:extLst>
      <p:ext uri="{BB962C8B-B14F-4D97-AF65-F5344CB8AC3E}">
        <p14:creationId xmlns:p14="http://schemas.microsoft.com/office/powerpoint/2010/main" xmlns="" val="5983859"/>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5498F46-CEB4-4F36-B606-88AA1FDD6BF4}" type="datetime1">
              <a:rPr lang="zh-CN" altLang="en-US" smtClean="0"/>
              <a:pPr/>
              <a:t>2017/7/10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7C7D7E2A-EC18-466D-9858-1370A4DB5F72}" type="slidenum">
              <a:rPr lang="zh-CN" altLang="en-US" smtClean="0"/>
              <a:pPr/>
              <a:t>‹#›</a:t>
            </a:fld>
            <a:endParaRPr lang="zh-CN" altLang="en-US"/>
          </a:p>
        </p:txBody>
      </p:sp>
    </p:spTree>
    <p:extLst>
      <p:ext uri="{BB962C8B-B14F-4D97-AF65-F5344CB8AC3E}">
        <p14:creationId xmlns:p14="http://schemas.microsoft.com/office/powerpoint/2010/main" xmlns="" val="156612684"/>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778652E4-D713-4AC6-89C2-E59C9027F004}" type="datetime1">
              <a:rPr lang="zh-CN" altLang="en-US" smtClean="0"/>
              <a:pPr/>
              <a:t>2017/7/10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7C7D7E2A-EC18-466D-9858-1370A4DB5F72}" type="slidenum">
              <a:rPr lang="zh-CN" altLang="en-US" smtClean="0"/>
              <a:pPr/>
              <a:t>‹#›</a:t>
            </a:fld>
            <a:endParaRPr lang="zh-CN" altLang="en-US"/>
          </a:p>
        </p:txBody>
      </p:sp>
    </p:spTree>
    <p:extLst>
      <p:ext uri="{BB962C8B-B14F-4D97-AF65-F5344CB8AC3E}">
        <p14:creationId xmlns:p14="http://schemas.microsoft.com/office/powerpoint/2010/main" xmlns="" val="2430005839"/>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74475BB-526A-47C0-8C70-4E3A4D22D4ED}" type="datetime1">
              <a:rPr lang="zh-CN" altLang="en-US" smtClean="0"/>
              <a:pPr/>
              <a:t>2017/7/10</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7C7D7E2A-EC18-466D-9858-1370A4DB5F72}" type="slidenum">
              <a:rPr lang="zh-CN" altLang="en-US" smtClean="0"/>
              <a:pPr/>
              <a:t>‹#›</a:t>
            </a:fld>
            <a:endParaRPr lang="zh-CN" altLang="en-US"/>
          </a:p>
        </p:txBody>
      </p:sp>
    </p:spTree>
    <p:extLst>
      <p:ext uri="{BB962C8B-B14F-4D97-AF65-F5344CB8AC3E}">
        <p14:creationId xmlns:p14="http://schemas.microsoft.com/office/powerpoint/2010/main" xmlns="" val="969703571"/>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26E609-A85B-4CC7-AB04-BFECF1BFA75A}" type="datetime1">
              <a:rPr lang="zh-CN" altLang="en-US" smtClean="0"/>
              <a:pPr/>
              <a:t>2017/7/10</a:t>
            </a:fld>
            <a:endParaRPr lang="zh-CN" altLang="en-US"/>
          </a:p>
        </p:txBody>
      </p:sp>
      <p:sp>
        <p:nvSpPr>
          <p:cNvPr id="6" name="灯片编号占位符 5"/>
          <p:cNvSpPr>
            <a:spLocks noGrp="1"/>
          </p:cNvSpPr>
          <p:nvPr>
            <p:ph type="sldNum" sz="quarter" idx="4"/>
          </p:nvPr>
        </p:nvSpPr>
        <p:spPr>
          <a:xfrm>
            <a:off x="8280032" y="307919"/>
            <a:ext cx="372873" cy="273844"/>
          </a:xfrm>
          <a:prstGeom prst="rect">
            <a:avLst/>
          </a:prstGeom>
        </p:spPr>
        <p:txBody>
          <a:bodyPr vert="horz" lIns="91440" tIns="45720" rIns="91440" bIns="45720" rtlCol="0" anchor="ctr"/>
          <a:lstStyle>
            <a:lvl1pPr algn="ctr">
              <a:defRPr sz="1200">
                <a:solidFill>
                  <a:schemeClr val="bg1">
                    <a:lumMod val="50000"/>
                  </a:schemeClr>
                </a:solidFill>
                <a:latin typeface="Impact" pitchFamily="34" charset="0"/>
                <a:ea typeface="+mn-ea"/>
              </a:defRPr>
            </a:lvl1pPr>
          </a:lstStyle>
          <a:p>
            <a:fld id="{7C7D7E2A-EC18-466D-9858-1370A4DB5F72}" type="slidenum">
              <a:rPr lang="zh-CN" altLang="en-US" smtClean="0"/>
              <a:pPr/>
              <a:t>‹#›</a:t>
            </a:fld>
            <a:endParaRPr lang="zh-CN" altLang="en-US"/>
          </a:p>
        </p:txBody>
      </p:sp>
      <p:sp>
        <p:nvSpPr>
          <p:cNvPr id="7" name="TextBox 6"/>
          <p:cNvSpPr txBox="1"/>
          <p:nvPr userDrawn="1"/>
        </p:nvSpPr>
        <p:spPr>
          <a:xfrm>
            <a:off x="7740352" y="288980"/>
            <a:ext cx="623312" cy="338554"/>
          </a:xfrm>
          <a:prstGeom prst="rect">
            <a:avLst/>
          </a:prstGeom>
          <a:noFill/>
        </p:spPr>
        <p:txBody>
          <a:bodyPr wrap="none" rtlCol="0">
            <a:spAutoFit/>
          </a:bodyPr>
          <a:lstStyle/>
          <a:p>
            <a:r>
              <a:rPr lang="en-US" altLang="zh-CN" sz="1600" dirty="0" smtClean="0">
                <a:solidFill>
                  <a:schemeClr val="bg1">
                    <a:lumMod val="50000"/>
                  </a:schemeClr>
                </a:solidFill>
              </a:rPr>
              <a:t>PAGE</a:t>
            </a:r>
            <a:endParaRPr lang="zh-CN" altLang="en-US" sz="1600" dirty="0">
              <a:solidFill>
                <a:schemeClr val="bg1">
                  <a:lumMod val="50000"/>
                </a:schemeClr>
              </a:solidFill>
            </a:endParaRPr>
          </a:p>
        </p:txBody>
      </p:sp>
      <p:sp>
        <p:nvSpPr>
          <p:cNvPr id="8" name="矩形 7"/>
          <p:cNvSpPr/>
          <p:nvPr userDrawn="1"/>
        </p:nvSpPr>
        <p:spPr>
          <a:xfrm>
            <a:off x="8652905" y="315111"/>
            <a:ext cx="291178" cy="261901"/>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燕尾形 8"/>
          <p:cNvSpPr/>
          <p:nvPr userDrawn="1"/>
        </p:nvSpPr>
        <p:spPr>
          <a:xfrm rot="5400000">
            <a:off x="8760917" y="418186"/>
            <a:ext cx="108013" cy="108013"/>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8" name="直接连接符 17"/>
          <p:cNvCxnSpPr/>
          <p:nvPr userDrawn="1"/>
        </p:nvCxnSpPr>
        <p:spPr>
          <a:xfrm>
            <a:off x="7823604" y="627534"/>
            <a:ext cx="10801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2318753"/>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 id="2147483663"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228184" y="1081539"/>
            <a:ext cx="1202814" cy="2531533"/>
          </a:xfrm>
          <a:prstGeom prst="rect">
            <a:avLst/>
          </a:prstGeom>
        </p:spPr>
      </p:pic>
      <p:pic>
        <p:nvPicPr>
          <p:cNvPr id="4" name="Picture 2" descr="http://distribute.quanjing.com/mhrf-cpmh-48142f30z.jpg?seid=BwHYzI1JCg1Oltq4mtqYzJmWENXJAgLUzxnLDMLLDZa4nxWXmNX8FhX8mZaWFdiWmtmVnc84idiYoJa5oJu5Fdb80d6c15108226256a9741de58a895573d"/>
          <p:cNvPicPr>
            <a:picLocks noChangeAspect="1" noChangeArrowheads="1"/>
          </p:cNvPicPr>
          <p:nvPr/>
        </p:nvPicPr>
        <p:blipFill>
          <a:blip r:embed="rId5" cstate="print">
            <a:extLst>
              <a:ext uri="{28A0092B-C50C-407E-A947-70E740481C1C}">
                <a14:useLocalDpi xmlns:a14="http://schemas.microsoft.com/office/drawing/2010/main" xmlns="" val="0"/>
              </a:ext>
            </a:extLst>
          </a:blip>
          <a:srcRect l="28464" t="7286" r="10587" b="13647"/>
          <a:stretch>
            <a:fillRect/>
          </a:stretch>
        </p:blipFill>
        <p:spPr bwMode="auto">
          <a:xfrm flipH="1">
            <a:off x="2377066" y="1042743"/>
            <a:ext cx="1341539" cy="2609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矩形 4"/>
          <p:cNvSpPr/>
          <p:nvPr/>
        </p:nvSpPr>
        <p:spPr>
          <a:xfrm>
            <a:off x="0" y="3435846"/>
            <a:ext cx="9144000" cy="1707654"/>
          </a:xfrm>
          <a:prstGeom prst="rect">
            <a:avLst/>
          </a:prstGeom>
          <a:gradFill flip="none" rotWithShape="1">
            <a:gsLst>
              <a:gs pos="0">
                <a:srgbClr val="DF0024">
                  <a:shade val="30000"/>
                  <a:satMod val="115000"/>
                </a:srgbClr>
              </a:gs>
              <a:gs pos="50000">
                <a:srgbClr val="DF0024">
                  <a:shade val="67500"/>
                  <a:satMod val="115000"/>
                </a:srgbClr>
              </a:gs>
              <a:gs pos="100000">
                <a:srgbClr val="DF002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99592" y="3579862"/>
            <a:ext cx="5282215" cy="707886"/>
          </a:xfrm>
          <a:prstGeom prst="rect">
            <a:avLst/>
          </a:prstGeom>
        </p:spPr>
        <p:txBody>
          <a:bodyPr wrap="none">
            <a:spAutoFit/>
          </a:bodyPr>
          <a:lstStyle/>
          <a:p>
            <a:r>
              <a:rPr lang="zh-CN" altLang="en-US" sz="4000" b="1" dirty="0" smtClean="0">
                <a:solidFill>
                  <a:schemeClr val="bg1">
                    <a:lumMod val="95000"/>
                  </a:schemeClr>
                </a:solidFill>
                <a:latin typeface="微软雅黑" pitchFamily="34" charset="-122"/>
                <a:ea typeface="微软雅黑" pitchFamily="34" charset="-122"/>
              </a:rPr>
              <a:t>个人简历竞聘报告</a:t>
            </a:r>
            <a:r>
              <a:rPr lang="en-US" altLang="zh-CN" sz="4000" b="1" dirty="0" smtClean="0">
                <a:solidFill>
                  <a:schemeClr val="bg1">
                    <a:lumMod val="95000"/>
                  </a:schemeClr>
                </a:solidFill>
                <a:latin typeface="微软雅黑" pitchFamily="34" charset="-122"/>
                <a:ea typeface="微软雅黑" pitchFamily="34" charset="-122"/>
              </a:rPr>
              <a:t>PPT</a:t>
            </a:r>
            <a:endParaRPr lang="zh-CN" altLang="en-US" sz="4000" b="1" dirty="0">
              <a:solidFill>
                <a:schemeClr val="bg1">
                  <a:lumMod val="95000"/>
                </a:schemeClr>
              </a:solidFill>
              <a:latin typeface="微软雅黑" pitchFamily="34" charset="-122"/>
              <a:ea typeface="微软雅黑" pitchFamily="34" charset="-122"/>
            </a:endParaRPr>
          </a:p>
        </p:txBody>
      </p:sp>
      <p:sp>
        <p:nvSpPr>
          <p:cNvPr id="8" name="TextBox 7"/>
          <p:cNvSpPr txBox="1"/>
          <p:nvPr/>
        </p:nvSpPr>
        <p:spPr>
          <a:xfrm>
            <a:off x="1043608" y="4213534"/>
            <a:ext cx="4249464" cy="553998"/>
          </a:xfrm>
          <a:prstGeom prst="rect">
            <a:avLst/>
          </a:prstGeom>
          <a:noFill/>
        </p:spPr>
        <p:txBody>
          <a:bodyPr wrap="square" rtlCol="0">
            <a:spAutoFit/>
          </a:bodyPr>
          <a:lstStyle/>
          <a:p>
            <a:pPr marL="171450" indent="-171450">
              <a:buFont typeface="Wingdings" pitchFamily="2" charset="2"/>
              <a:buChar char="l"/>
            </a:pPr>
            <a:r>
              <a:rPr lang="en-US" altLang="zh-CN" sz="1000" dirty="0" smtClean="0">
                <a:solidFill>
                  <a:schemeClr val="bg1">
                    <a:lumMod val="95000"/>
                  </a:schemeClr>
                </a:solidFill>
                <a:latin typeface="Impact" pitchFamily="34" charset="0"/>
              </a:rPr>
              <a:t>COMPANY</a:t>
            </a:r>
            <a:r>
              <a:rPr lang="zh-CN" altLang="en-US" sz="1000" dirty="0" smtClean="0">
                <a:solidFill>
                  <a:schemeClr val="bg1">
                    <a:lumMod val="95000"/>
                  </a:schemeClr>
                </a:solidFill>
                <a:latin typeface="Impact" pitchFamily="34" charset="0"/>
              </a:rPr>
              <a:t>：</a:t>
            </a:r>
            <a:r>
              <a:rPr lang="zh-CN" altLang="en-US" sz="1000" b="1" dirty="0" smtClean="0">
                <a:solidFill>
                  <a:schemeClr val="bg1">
                    <a:lumMod val="95000"/>
                  </a:schemeClr>
                </a:solidFill>
                <a:latin typeface="微软雅黑" pitchFamily="34" charset="-122"/>
                <a:ea typeface="微软雅黑" pitchFamily="34" charset="-122"/>
              </a:rPr>
              <a:t>中国</a:t>
            </a:r>
            <a:r>
              <a:rPr lang="en-US" altLang="zh-CN" sz="1000" b="1" dirty="0" smtClean="0">
                <a:solidFill>
                  <a:schemeClr val="bg1">
                    <a:lumMod val="95000"/>
                  </a:schemeClr>
                </a:solidFill>
                <a:latin typeface="微软雅黑" pitchFamily="34" charset="-122"/>
                <a:ea typeface="微软雅黑" pitchFamily="34" charset="-122"/>
              </a:rPr>
              <a:t>XXXX</a:t>
            </a:r>
            <a:r>
              <a:rPr lang="zh-CN" altLang="en-US" sz="1000" b="1" dirty="0" smtClean="0">
                <a:solidFill>
                  <a:schemeClr val="bg1">
                    <a:lumMod val="95000"/>
                  </a:schemeClr>
                </a:solidFill>
                <a:latin typeface="微软雅黑" pitchFamily="34" charset="-122"/>
                <a:ea typeface="微软雅黑" pitchFamily="34" charset="-122"/>
              </a:rPr>
              <a:t>科技有限公司     </a:t>
            </a:r>
            <a:endParaRPr lang="en-US" altLang="zh-CN" sz="1000" b="1" dirty="0" smtClean="0">
              <a:solidFill>
                <a:schemeClr val="bg1">
                  <a:lumMod val="95000"/>
                </a:schemeClr>
              </a:solidFill>
              <a:latin typeface="微软雅黑" pitchFamily="34" charset="-122"/>
              <a:ea typeface="微软雅黑" pitchFamily="34" charset="-122"/>
            </a:endParaRPr>
          </a:p>
          <a:p>
            <a:pPr marL="171450" indent="-171450">
              <a:buFont typeface="Wingdings" pitchFamily="2" charset="2"/>
              <a:buChar char="l"/>
            </a:pPr>
            <a:r>
              <a:rPr lang="en-US" altLang="zh-CN" sz="1000" dirty="0" smtClean="0">
                <a:solidFill>
                  <a:schemeClr val="bg1">
                    <a:lumMod val="95000"/>
                  </a:schemeClr>
                </a:solidFill>
                <a:latin typeface="Impact" pitchFamily="34" charset="0"/>
              </a:rPr>
              <a:t>DESIGNER:    </a:t>
            </a:r>
            <a:r>
              <a:rPr lang="zh-CN" altLang="en-US" sz="1000" dirty="0" smtClean="0">
                <a:solidFill>
                  <a:schemeClr val="bg1">
                    <a:lumMod val="95000"/>
                  </a:schemeClr>
                </a:solidFill>
                <a:latin typeface="Impact" pitchFamily="34" charset="0"/>
              </a:rPr>
              <a:t>亮亮图文旗舰店</a:t>
            </a:r>
            <a:r>
              <a:rPr lang="en-US" altLang="zh-CN" sz="1000" b="1" dirty="0" smtClean="0">
                <a:solidFill>
                  <a:schemeClr val="bg1">
                    <a:lumMod val="95000"/>
                  </a:schemeClr>
                </a:solidFill>
                <a:latin typeface="Impact" pitchFamily="34" charset="0"/>
                <a:ea typeface="微软雅黑" pitchFamily="34" charset="-122"/>
              </a:rPr>
              <a:t>      </a:t>
            </a:r>
            <a:endParaRPr lang="en-US" altLang="zh-CN" sz="1000" b="1" dirty="0" smtClean="0">
              <a:solidFill>
                <a:schemeClr val="bg1">
                  <a:lumMod val="95000"/>
                </a:schemeClr>
              </a:solidFill>
              <a:latin typeface="Impact" pitchFamily="34" charset="0"/>
              <a:ea typeface="微软雅黑" pitchFamily="34" charset="-122"/>
            </a:endParaRPr>
          </a:p>
          <a:p>
            <a:pPr marL="171450" indent="-171450">
              <a:buFont typeface="Wingdings" pitchFamily="2" charset="2"/>
              <a:buChar char="l"/>
            </a:pPr>
            <a:r>
              <a:rPr lang="en-US" altLang="zh-CN" sz="1000" dirty="0" smtClean="0">
                <a:solidFill>
                  <a:schemeClr val="bg1">
                    <a:lumMod val="95000"/>
                  </a:schemeClr>
                </a:solidFill>
                <a:latin typeface="Impact" pitchFamily="34" charset="0"/>
                <a:ea typeface="微软雅黑" pitchFamily="34" charset="-122"/>
              </a:rPr>
              <a:t>DATE:  </a:t>
            </a:r>
            <a:r>
              <a:rPr lang="en-US" altLang="zh-CN" sz="1000" dirty="0" smtClean="0">
                <a:solidFill>
                  <a:schemeClr val="bg1">
                    <a:lumMod val="95000"/>
                  </a:schemeClr>
                </a:solidFill>
                <a:latin typeface="Impact" pitchFamily="34" charset="0"/>
                <a:ea typeface="微软雅黑" pitchFamily="34" charset="-122"/>
              </a:rPr>
              <a:t>2019-9-31</a:t>
            </a:r>
            <a:endParaRPr lang="zh-CN" altLang="en-US" sz="1000" dirty="0" smtClean="0">
              <a:solidFill>
                <a:schemeClr val="bg1">
                  <a:lumMod val="95000"/>
                </a:schemeClr>
              </a:solidFill>
              <a:latin typeface="Impact" pitchFamily="34" charset="0"/>
              <a:ea typeface="微软雅黑" pitchFamily="34" charset="-122"/>
            </a:endParaRPr>
          </a:p>
        </p:txBody>
      </p:sp>
      <p:pic>
        <p:nvPicPr>
          <p:cNvPr id="9" name="图片 8"/>
          <p:cNvPicPr>
            <a:picLocks noChangeAspect="1"/>
          </p:cNvPicPr>
          <p:nvPr/>
        </p:nvPicPr>
        <p:blipFill rotWithShape="1">
          <a:blip r:embed="rId6" cstate="print">
            <a:extLst>
              <a:ext uri="{28A0092B-C50C-407E-A947-70E740481C1C}">
                <a14:useLocalDpi xmlns:a14="http://schemas.microsoft.com/office/drawing/2010/main" xmlns="" val="0"/>
              </a:ext>
            </a:extLst>
          </a:blip>
          <a:srcRect b="21734"/>
          <a:stretch/>
        </p:blipFill>
        <p:spPr>
          <a:xfrm flipH="1">
            <a:off x="6228182" y="3481781"/>
            <a:ext cx="2035283" cy="1661719"/>
          </a:xfrm>
          <a:prstGeom prst="rect">
            <a:avLst/>
          </a:prstGeom>
        </p:spPr>
      </p:pic>
    </p:spTree>
    <p:extLst>
      <p:ext uri="{BB962C8B-B14F-4D97-AF65-F5344CB8AC3E}">
        <p14:creationId xmlns:p14="http://schemas.microsoft.com/office/powerpoint/2010/main" xmlns="" val="1732074979"/>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2000"/>
                                        <p:tgtEl>
                                          <p:spTgt spid="6"/>
                                        </p:tgtEl>
                                      </p:cBhvr>
                                    </p:animEffec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8"/>
                                        </p:tgtEl>
                                        <p:attrNameLst>
                                          <p:attrName>style.visibility</p:attrName>
                                        </p:attrNameLst>
                                      </p:cBhvr>
                                      <p:to>
                                        <p:strVal val="visible"/>
                                      </p:to>
                                    </p:set>
                                    <p:anim by="(-#ppt_w*2)" calcmode="lin" valueType="num">
                                      <p:cBhvr rctx="PPT">
                                        <p:cTn id="21" dur="500" autoRev="1" fill="hold">
                                          <p:stCondLst>
                                            <p:cond delay="0"/>
                                          </p:stCondLst>
                                        </p:cTn>
                                        <p:tgtEl>
                                          <p:spTgt spid="8"/>
                                        </p:tgtEl>
                                        <p:attrNameLst>
                                          <p:attrName>ppt_w</p:attrName>
                                        </p:attrNameLst>
                                      </p:cBhvr>
                                    </p:anim>
                                    <p:anim by="(#ppt_w*0.50)" calcmode="lin" valueType="num">
                                      <p:cBhvr>
                                        <p:cTn id="22" dur="500" decel="50000" autoRev="1" fill="hold">
                                          <p:stCondLst>
                                            <p:cond delay="0"/>
                                          </p:stCondLst>
                                        </p:cTn>
                                        <p:tgtEl>
                                          <p:spTgt spid="8"/>
                                        </p:tgtEl>
                                        <p:attrNameLst>
                                          <p:attrName>ppt_x</p:attrName>
                                        </p:attrNameLst>
                                      </p:cBhvr>
                                    </p:anim>
                                    <p:anim from="(-#ppt_h/2)" to="(#ppt_y)" calcmode="lin" valueType="num">
                                      <p:cBhvr>
                                        <p:cTn id="23" dur="1000" fill="hold">
                                          <p:stCondLst>
                                            <p:cond delay="0"/>
                                          </p:stCondLst>
                                        </p:cTn>
                                        <p:tgtEl>
                                          <p:spTgt spid="8"/>
                                        </p:tgtEl>
                                        <p:attrNameLst>
                                          <p:attrName>ppt_y</p:attrName>
                                        </p:attrNameLst>
                                      </p:cBhvr>
                                    </p:anim>
                                    <p:animRot by="21600000">
                                      <p:cBhvr>
                                        <p:cTn id="24" dur="1000" fill="hold">
                                          <p:stCondLst>
                                            <p:cond delay="0"/>
                                          </p:stCondLst>
                                        </p:cTn>
                                        <p:tgtEl>
                                          <p:spTgt spid="8"/>
                                        </p:tgtEl>
                                        <p:attrNameLst>
                                          <p:attrName>r</p:attrName>
                                        </p:attrNameLst>
                                      </p:cBhvr>
                                    </p:animRot>
                                  </p:childTnLst>
                                </p:cTn>
                              </p:par>
                              <p:par>
                                <p:cTn id="25" presetID="2" presetClass="entr" presetSubtype="6"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2750" fill="hold"/>
                                        <p:tgtEl>
                                          <p:spTgt spid="9"/>
                                        </p:tgtEl>
                                        <p:attrNameLst>
                                          <p:attrName>ppt_x</p:attrName>
                                        </p:attrNameLst>
                                      </p:cBhvr>
                                      <p:tavLst>
                                        <p:tav tm="0">
                                          <p:val>
                                            <p:strVal val="1+#ppt_w/2"/>
                                          </p:val>
                                        </p:tav>
                                        <p:tav tm="100000">
                                          <p:val>
                                            <p:strVal val="#ppt_x"/>
                                          </p:val>
                                        </p:tav>
                                      </p:tavLst>
                                    </p:anim>
                                    <p:anim calcmode="lin" valueType="num">
                                      <p:cBhvr additive="base">
                                        <p:cTn id="28" dur="2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10</a:t>
            </a:fld>
            <a:endParaRPr lang="zh-CN" altLang="en-US"/>
          </a:p>
        </p:txBody>
      </p:sp>
      <p:sp>
        <p:nvSpPr>
          <p:cNvPr id="18" name="矩形 17"/>
          <p:cNvSpPr/>
          <p:nvPr/>
        </p:nvSpPr>
        <p:spPr>
          <a:xfrm>
            <a:off x="2377554" y="1632261"/>
            <a:ext cx="648072"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1" dirty="0" smtClean="0">
                <a:latin typeface="+mn-ea"/>
              </a:rPr>
              <a:t>22%</a:t>
            </a:r>
            <a:endParaRPr lang="zh-CN" altLang="en-US" sz="1200" b="1" dirty="0">
              <a:latin typeface="+mn-ea"/>
            </a:endParaRPr>
          </a:p>
        </p:txBody>
      </p:sp>
      <p:sp>
        <p:nvSpPr>
          <p:cNvPr id="19" name="矩形 18"/>
          <p:cNvSpPr/>
          <p:nvPr/>
        </p:nvSpPr>
        <p:spPr>
          <a:xfrm>
            <a:off x="6873658" y="1632261"/>
            <a:ext cx="648072"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1" dirty="0" smtClean="0">
                <a:latin typeface="+mn-ea"/>
              </a:rPr>
              <a:t>14%</a:t>
            </a:r>
            <a:endParaRPr lang="zh-CN" altLang="en-US" sz="1200" b="1" dirty="0">
              <a:latin typeface="+mn-ea"/>
            </a:endParaRPr>
          </a:p>
        </p:txBody>
      </p:sp>
      <p:sp>
        <p:nvSpPr>
          <p:cNvPr id="20" name="矩形 19"/>
          <p:cNvSpPr/>
          <p:nvPr/>
        </p:nvSpPr>
        <p:spPr>
          <a:xfrm>
            <a:off x="6873658" y="1992301"/>
            <a:ext cx="1946814" cy="3600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1" dirty="0" smtClean="0">
                <a:latin typeface="+mn-ea"/>
              </a:rPr>
              <a:t>77%</a:t>
            </a:r>
            <a:endParaRPr lang="zh-CN" altLang="en-US" sz="1200" b="1" dirty="0">
              <a:latin typeface="+mn-ea"/>
            </a:endParaRPr>
          </a:p>
        </p:txBody>
      </p:sp>
      <p:sp>
        <p:nvSpPr>
          <p:cNvPr id="21" name="矩形 20"/>
          <p:cNvSpPr/>
          <p:nvPr/>
        </p:nvSpPr>
        <p:spPr>
          <a:xfrm>
            <a:off x="1940105" y="1992301"/>
            <a:ext cx="1085521" cy="3600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1" dirty="0" smtClean="0">
                <a:latin typeface="+mn-ea"/>
              </a:rPr>
              <a:t>51%</a:t>
            </a:r>
            <a:endParaRPr lang="zh-CN" altLang="en-US" sz="1200" b="1" dirty="0">
              <a:latin typeface="+mn-ea"/>
            </a:endParaRPr>
          </a:p>
        </p:txBody>
      </p:sp>
      <p:sp>
        <p:nvSpPr>
          <p:cNvPr id="22" name="矩形 21"/>
          <p:cNvSpPr/>
          <p:nvPr/>
        </p:nvSpPr>
        <p:spPr>
          <a:xfrm>
            <a:off x="1187624" y="2355726"/>
            <a:ext cx="1838002" cy="360040"/>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1" dirty="0" smtClean="0">
                <a:latin typeface="+mn-ea"/>
              </a:rPr>
              <a:t>83%</a:t>
            </a:r>
            <a:endParaRPr lang="zh-CN" altLang="en-US" sz="1200" b="1" dirty="0">
              <a:latin typeface="+mn-ea"/>
            </a:endParaRPr>
          </a:p>
        </p:txBody>
      </p:sp>
      <p:sp>
        <p:nvSpPr>
          <p:cNvPr id="23" name="矩形 22"/>
          <p:cNvSpPr/>
          <p:nvPr/>
        </p:nvSpPr>
        <p:spPr>
          <a:xfrm>
            <a:off x="1585466" y="2715766"/>
            <a:ext cx="1440160" cy="3600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1" dirty="0" smtClean="0">
                <a:latin typeface="+mn-ea"/>
              </a:rPr>
              <a:t>69%</a:t>
            </a:r>
            <a:endParaRPr lang="zh-CN" altLang="en-US" sz="1200" b="1" dirty="0">
              <a:latin typeface="+mn-ea"/>
            </a:endParaRPr>
          </a:p>
        </p:txBody>
      </p:sp>
      <p:sp>
        <p:nvSpPr>
          <p:cNvPr id="24" name="矩形 23"/>
          <p:cNvSpPr/>
          <p:nvPr/>
        </p:nvSpPr>
        <p:spPr>
          <a:xfrm>
            <a:off x="6873658" y="2715766"/>
            <a:ext cx="1595012" cy="3600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1" dirty="0" smtClean="0">
                <a:latin typeface="+mn-ea"/>
              </a:rPr>
              <a:t>69%</a:t>
            </a:r>
            <a:endParaRPr lang="zh-CN" altLang="en-US" sz="1200" b="1" dirty="0">
              <a:latin typeface="+mn-ea"/>
            </a:endParaRPr>
          </a:p>
        </p:txBody>
      </p:sp>
      <p:sp>
        <p:nvSpPr>
          <p:cNvPr id="25" name="矩形 24"/>
          <p:cNvSpPr/>
          <p:nvPr/>
        </p:nvSpPr>
        <p:spPr>
          <a:xfrm>
            <a:off x="6873658" y="2355726"/>
            <a:ext cx="1440160" cy="360040"/>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1" dirty="0" smtClean="0">
                <a:latin typeface="+mn-ea"/>
              </a:rPr>
              <a:t>51%</a:t>
            </a:r>
            <a:endParaRPr lang="zh-CN" altLang="en-US" sz="1200" b="1" dirty="0">
              <a:latin typeface="+mn-ea"/>
            </a:endParaRPr>
          </a:p>
        </p:txBody>
      </p:sp>
      <p:sp>
        <p:nvSpPr>
          <p:cNvPr id="26" name="KSO_Shape"/>
          <p:cNvSpPr>
            <a:spLocks/>
          </p:cNvSpPr>
          <p:nvPr/>
        </p:nvSpPr>
        <p:spPr bwMode="auto">
          <a:xfrm>
            <a:off x="3707904" y="1527657"/>
            <a:ext cx="642036" cy="773537"/>
          </a:xfrm>
          <a:custGeom>
            <a:avLst/>
            <a:gdLst>
              <a:gd name="T0" fmla="*/ 331508 w 2789238"/>
              <a:gd name="T1" fmla="*/ 2017550 h 3357562"/>
              <a:gd name="T2" fmla="*/ 181631 w 2789238"/>
              <a:gd name="T3" fmla="*/ 2232892 h 3357562"/>
              <a:gd name="T4" fmla="*/ 106692 w 2789238"/>
              <a:gd name="T5" fmla="*/ 2733769 h 3357562"/>
              <a:gd name="T6" fmla="*/ 550290 w 2789238"/>
              <a:gd name="T7" fmla="*/ 2596878 h 3357562"/>
              <a:gd name="T8" fmla="*/ 597286 w 2789238"/>
              <a:gd name="T9" fmla="*/ 2503817 h 3357562"/>
              <a:gd name="T10" fmla="*/ 1234898 w 2789238"/>
              <a:gd name="T11" fmla="*/ 2133162 h 3357562"/>
              <a:gd name="T12" fmla="*/ 1089149 w 2789238"/>
              <a:gd name="T13" fmla="*/ 2339611 h 3357562"/>
              <a:gd name="T14" fmla="*/ 921490 w 2789238"/>
              <a:gd name="T15" fmla="*/ 2098542 h 3357562"/>
              <a:gd name="T16" fmla="*/ 1959198 w 2789238"/>
              <a:gd name="T17" fmla="*/ 1818089 h 3357562"/>
              <a:gd name="T18" fmla="*/ 1826151 w 2789238"/>
              <a:gd name="T19" fmla="*/ 2146184 h 3357562"/>
              <a:gd name="T20" fmla="*/ 1678814 w 2789238"/>
              <a:gd name="T21" fmla="*/ 2334211 h 3357562"/>
              <a:gd name="T22" fmla="*/ 1477814 w 2789238"/>
              <a:gd name="T23" fmla="*/ 2242738 h 3357562"/>
              <a:gd name="T24" fmla="*/ 2150990 w 2789238"/>
              <a:gd name="T25" fmla="*/ 2817937 h 3357562"/>
              <a:gd name="T26" fmla="*/ 2201161 w 2789238"/>
              <a:gd name="T27" fmla="*/ 2503182 h 3357562"/>
              <a:gd name="T28" fmla="*/ 2516157 w 2789238"/>
              <a:gd name="T29" fmla="*/ 3210507 h 3357562"/>
              <a:gd name="T30" fmla="*/ 2641266 w 2789238"/>
              <a:gd name="T31" fmla="*/ 2341834 h 3357562"/>
              <a:gd name="T32" fmla="*/ 2519332 w 2789238"/>
              <a:gd name="T33" fmla="*/ 2076309 h 3357562"/>
              <a:gd name="T34" fmla="*/ 1782331 w 2789238"/>
              <a:gd name="T35" fmla="*/ 1695490 h 3357562"/>
              <a:gd name="T36" fmla="*/ 1612131 w 2789238"/>
              <a:gd name="T37" fmla="*/ 1899716 h 3357562"/>
              <a:gd name="T38" fmla="*/ 1707392 w 2789238"/>
              <a:gd name="T39" fmla="*/ 2184615 h 3357562"/>
              <a:gd name="T40" fmla="*/ 1859810 w 2789238"/>
              <a:gd name="T41" fmla="*/ 1880976 h 3357562"/>
              <a:gd name="T42" fmla="*/ 944353 w 2789238"/>
              <a:gd name="T43" fmla="*/ 1922584 h 3357562"/>
              <a:gd name="T44" fmla="*/ 1109154 w 2789238"/>
              <a:gd name="T45" fmla="*/ 2222411 h 3357562"/>
              <a:gd name="T46" fmla="*/ 1176789 w 2789238"/>
              <a:gd name="T47" fmla="*/ 1899716 h 3357562"/>
              <a:gd name="T48" fmla="*/ 1006907 w 2789238"/>
              <a:gd name="T49" fmla="*/ 1695490 h 3357562"/>
              <a:gd name="T50" fmla="*/ 1060889 w 2789238"/>
              <a:gd name="T51" fmla="*/ 1664046 h 3357562"/>
              <a:gd name="T52" fmla="*/ 1278718 w 2789238"/>
              <a:gd name="T53" fmla="*/ 1877165 h 3357562"/>
              <a:gd name="T54" fmla="*/ 1578155 w 2789238"/>
              <a:gd name="T55" fmla="*/ 1833652 h 3357562"/>
              <a:gd name="T56" fmla="*/ 1751847 w 2789238"/>
              <a:gd name="T57" fmla="*/ 1614499 h 3357562"/>
              <a:gd name="T58" fmla="*/ 1802018 w 2789238"/>
              <a:gd name="T59" fmla="*/ 1588137 h 3357562"/>
              <a:gd name="T60" fmla="*/ 2504726 w 2789238"/>
              <a:gd name="T61" fmla="*/ 1940370 h 3357562"/>
              <a:gd name="T62" fmla="*/ 2686039 w 2789238"/>
              <a:gd name="T63" fmla="*/ 2163335 h 3357562"/>
              <a:gd name="T64" fmla="*/ 2781617 w 2789238"/>
              <a:gd name="T65" fmla="*/ 2597830 h 3357562"/>
              <a:gd name="T66" fmla="*/ 2775584 w 2789238"/>
              <a:gd name="T67" fmla="*/ 3264501 h 3357562"/>
              <a:gd name="T68" fmla="*/ 1967137 w 2789238"/>
              <a:gd name="T69" fmla="*/ 3344858 h 3357562"/>
              <a:gd name="T70" fmla="*/ 745893 w 2789238"/>
              <a:gd name="T71" fmla="*/ 3342634 h 3357562"/>
              <a:gd name="T72" fmla="*/ 9209 w 2789238"/>
              <a:gd name="T73" fmla="*/ 3261008 h 3357562"/>
              <a:gd name="T74" fmla="*/ 15877 w 2789238"/>
              <a:gd name="T75" fmla="*/ 2510804 h 3357562"/>
              <a:gd name="T76" fmla="*/ 137493 w 2789238"/>
              <a:gd name="T77" fmla="*/ 2096318 h 3357562"/>
              <a:gd name="T78" fmla="*/ 426134 w 2789238"/>
              <a:gd name="T79" fmla="*/ 1872401 h 3357562"/>
              <a:gd name="T80" fmla="*/ 1002462 w 2789238"/>
              <a:gd name="T81" fmla="*/ 1582737 h 3357562"/>
              <a:gd name="T82" fmla="*/ 1636927 w 2789238"/>
              <a:gd name="T83" fmla="*/ 52060 h 3357562"/>
              <a:gd name="T84" fmla="*/ 1829059 w 2789238"/>
              <a:gd name="T85" fmla="*/ 205700 h 3357562"/>
              <a:gd name="T86" fmla="*/ 1951960 w 2789238"/>
              <a:gd name="T87" fmla="*/ 437112 h 3357562"/>
              <a:gd name="T88" fmla="*/ 2016745 w 2789238"/>
              <a:gd name="T89" fmla="*/ 679317 h 3357562"/>
              <a:gd name="T90" fmla="*/ 2078037 w 2789238"/>
              <a:gd name="T91" fmla="*/ 818672 h 3357562"/>
              <a:gd name="T92" fmla="*/ 2026273 w 2789238"/>
              <a:gd name="T93" fmla="*/ 978343 h 3357562"/>
              <a:gd name="T94" fmla="*/ 1899243 w 2789238"/>
              <a:gd name="T95" fmla="*/ 1210073 h 3357562"/>
              <a:gd name="T96" fmla="*/ 1742044 w 2789238"/>
              <a:gd name="T97" fmla="*/ 1466563 h 3357562"/>
              <a:gd name="T98" fmla="*/ 1567061 w 2789238"/>
              <a:gd name="T99" fmla="*/ 1590047 h 3357562"/>
              <a:gd name="T100" fmla="*/ 1348253 w 2789238"/>
              <a:gd name="T101" fmla="*/ 1619251 h 3357562"/>
              <a:gd name="T102" fmla="*/ 1149452 w 2789238"/>
              <a:gd name="T103" fmla="*/ 1543065 h 3357562"/>
              <a:gd name="T104" fmla="*/ 996699 w 2789238"/>
              <a:gd name="T105" fmla="*/ 1385616 h 3357562"/>
              <a:gd name="T106" fmla="*/ 834736 w 2789238"/>
              <a:gd name="T107" fmla="*/ 1043101 h 3357562"/>
              <a:gd name="T108" fmla="*/ 729937 w 2789238"/>
              <a:gd name="T109" fmla="*/ 914538 h 3357562"/>
              <a:gd name="T110" fmla="*/ 722633 w 2789238"/>
              <a:gd name="T111" fmla="*/ 735186 h 3357562"/>
              <a:gd name="T112" fmla="*/ 819175 w 2789238"/>
              <a:gd name="T113" fmla="*/ 578372 h 3357562"/>
              <a:gd name="T114" fmla="*/ 901109 w 2789238"/>
              <a:gd name="T115" fmla="*/ 317438 h 3357562"/>
              <a:gd name="T116" fmla="*/ 1057991 w 2789238"/>
              <a:gd name="T117" fmla="*/ 121261 h 3357562"/>
              <a:gd name="T118" fmla="*/ 1278704 w 2789238"/>
              <a:gd name="T119" fmla="*/ 13332 h 3357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89238" h="3357562">
                <a:moveTo>
                  <a:pt x="823371" y="1838416"/>
                </a:moveTo>
                <a:lnTo>
                  <a:pt x="786220" y="1851756"/>
                </a:lnTo>
                <a:lnTo>
                  <a:pt x="750338" y="1864461"/>
                </a:lnTo>
                <a:lnTo>
                  <a:pt x="715409" y="1875895"/>
                </a:lnTo>
                <a:lnTo>
                  <a:pt x="681433" y="1886693"/>
                </a:lnTo>
                <a:lnTo>
                  <a:pt x="616338" y="1907338"/>
                </a:lnTo>
                <a:lnTo>
                  <a:pt x="554736" y="1927030"/>
                </a:lnTo>
                <a:lnTo>
                  <a:pt x="524570" y="1936876"/>
                </a:lnTo>
                <a:lnTo>
                  <a:pt x="494721" y="1947040"/>
                </a:lnTo>
                <a:lnTo>
                  <a:pt x="465191" y="1957839"/>
                </a:lnTo>
                <a:lnTo>
                  <a:pt x="435660" y="1969273"/>
                </a:lnTo>
                <a:lnTo>
                  <a:pt x="406129" y="1981660"/>
                </a:lnTo>
                <a:lnTo>
                  <a:pt x="391205" y="1988330"/>
                </a:lnTo>
                <a:lnTo>
                  <a:pt x="376598" y="1995000"/>
                </a:lnTo>
                <a:lnTo>
                  <a:pt x="361674" y="2002305"/>
                </a:lnTo>
                <a:lnTo>
                  <a:pt x="346750" y="2009928"/>
                </a:lnTo>
                <a:lnTo>
                  <a:pt x="331508" y="2017550"/>
                </a:lnTo>
                <a:lnTo>
                  <a:pt x="316266" y="2025808"/>
                </a:lnTo>
                <a:lnTo>
                  <a:pt x="303882" y="2038513"/>
                </a:lnTo>
                <a:lnTo>
                  <a:pt x="290546" y="2052488"/>
                </a:lnTo>
                <a:lnTo>
                  <a:pt x="276892" y="2068051"/>
                </a:lnTo>
                <a:lnTo>
                  <a:pt x="269906" y="2076309"/>
                </a:lnTo>
                <a:lnTo>
                  <a:pt x="262602" y="2085202"/>
                </a:lnTo>
                <a:lnTo>
                  <a:pt x="255617" y="2095048"/>
                </a:lnTo>
                <a:lnTo>
                  <a:pt x="248313" y="2104894"/>
                </a:lnTo>
                <a:lnTo>
                  <a:pt x="240692" y="2115693"/>
                </a:lnTo>
                <a:lnTo>
                  <a:pt x="233707" y="2127445"/>
                </a:lnTo>
                <a:lnTo>
                  <a:pt x="226403" y="2139514"/>
                </a:lnTo>
                <a:lnTo>
                  <a:pt x="218782" y="2152536"/>
                </a:lnTo>
                <a:lnTo>
                  <a:pt x="211479" y="2166829"/>
                </a:lnTo>
                <a:lnTo>
                  <a:pt x="204176" y="2181121"/>
                </a:lnTo>
                <a:lnTo>
                  <a:pt x="196555" y="2197637"/>
                </a:lnTo>
                <a:lnTo>
                  <a:pt x="189252" y="2214788"/>
                </a:lnTo>
                <a:lnTo>
                  <a:pt x="181631" y="2232892"/>
                </a:lnTo>
                <a:lnTo>
                  <a:pt x="174645" y="2252267"/>
                </a:lnTo>
                <a:lnTo>
                  <a:pt x="167659" y="2272594"/>
                </a:lnTo>
                <a:lnTo>
                  <a:pt x="160991" y="2294509"/>
                </a:lnTo>
                <a:lnTo>
                  <a:pt x="154323" y="2317695"/>
                </a:lnTo>
                <a:lnTo>
                  <a:pt x="147972" y="2341834"/>
                </a:lnTo>
                <a:lnTo>
                  <a:pt x="141939" y="2367561"/>
                </a:lnTo>
                <a:lnTo>
                  <a:pt x="135906" y="2394558"/>
                </a:lnTo>
                <a:lnTo>
                  <a:pt x="130825" y="2422825"/>
                </a:lnTo>
                <a:lnTo>
                  <a:pt x="125744" y="2452999"/>
                </a:lnTo>
                <a:lnTo>
                  <a:pt x="121299" y="2484125"/>
                </a:lnTo>
                <a:lnTo>
                  <a:pt x="116853" y="2517157"/>
                </a:lnTo>
                <a:lnTo>
                  <a:pt x="113043" y="2551776"/>
                </a:lnTo>
                <a:lnTo>
                  <a:pt x="109550" y="2588302"/>
                </a:lnTo>
                <a:lnTo>
                  <a:pt x="109232" y="2597195"/>
                </a:lnTo>
                <a:lnTo>
                  <a:pt x="108597" y="2613393"/>
                </a:lnTo>
                <a:lnTo>
                  <a:pt x="107645" y="2663576"/>
                </a:lnTo>
                <a:lnTo>
                  <a:pt x="106692" y="2733769"/>
                </a:lnTo>
                <a:lnTo>
                  <a:pt x="105422" y="2818572"/>
                </a:lnTo>
                <a:lnTo>
                  <a:pt x="103834" y="3000882"/>
                </a:lnTo>
                <a:lnTo>
                  <a:pt x="101929" y="3189862"/>
                </a:lnTo>
                <a:lnTo>
                  <a:pt x="154005" y="3196850"/>
                </a:lnTo>
                <a:lnTo>
                  <a:pt x="207351" y="3203837"/>
                </a:lnTo>
                <a:lnTo>
                  <a:pt x="261332" y="3210507"/>
                </a:lnTo>
                <a:lnTo>
                  <a:pt x="316266" y="3216542"/>
                </a:lnTo>
                <a:lnTo>
                  <a:pt x="371835" y="3222259"/>
                </a:lnTo>
                <a:lnTo>
                  <a:pt x="428039" y="3227976"/>
                </a:lnTo>
                <a:lnTo>
                  <a:pt x="484560" y="3233375"/>
                </a:lnTo>
                <a:lnTo>
                  <a:pt x="541082" y="3238139"/>
                </a:lnTo>
                <a:lnTo>
                  <a:pt x="542669" y="3047254"/>
                </a:lnTo>
                <a:lnTo>
                  <a:pt x="543940" y="2927831"/>
                </a:lnTo>
                <a:lnTo>
                  <a:pt x="545527" y="2805867"/>
                </a:lnTo>
                <a:lnTo>
                  <a:pt x="547750" y="2691844"/>
                </a:lnTo>
                <a:lnTo>
                  <a:pt x="548703" y="2641343"/>
                </a:lnTo>
                <a:lnTo>
                  <a:pt x="550290" y="2596878"/>
                </a:lnTo>
                <a:lnTo>
                  <a:pt x="552196" y="2559082"/>
                </a:lnTo>
                <a:lnTo>
                  <a:pt x="554101" y="2530179"/>
                </a:lnTo>
                <a:lnTo>
                  <a:pt x="554736" y="2519380"/>
                </a:lnTo>
                <a:lnTo>
                  <a:pt x="556006" y="2511122"/>
                </a:lnTo>
                <a:lnTo>
                  <a:pt x="556959" y="2505722"/>
                </a:lnTo>
                <a:lnTo>
                  <a:pt x="557276" y="2504134"/>
                </a:lnTo>
                <a:lnTo>
                  <a:pt x="558229" y="2503182"/>
                </a:lnTo>
                <a:lnTo>
                  <a:pt x="561404" y="2500958"/>
                </a:lnTo>
                <a:lnTo>
                  <a:pt x="565532" y="2498735"/>
                </a:lnTo>
                <a:lnTo>
                  <a:pt x="569342" y="2497464"/>
                </a:lnTo>
                <a:lnTo>
                  <a:pt x="573470" y="2496512"/>
                </a:lnTo>
                <a:lnTo>
                  <a:pt x="577916" y="2496512"/>
                </a:lnTo>
                <a:lnTo>
                  <a:pt x="582044" y="2496829"/>
                </a:lnTo>
                <a:lnTo>
                  <a:pt x="585854" y="2497464"/>
                </a:lnTo>
                <a:lnTo>
                  <a:pt x="589982" y="2499370"/>
                </a:lnTo>
                <a:lnTo>
                  <a:pt x="593793" y="2501276"/>
                </a:lnTo>
                <a:lnTo>
                  <a:pt x="597286" y="2503817"/>
                </a:lnTo>
                <a:lnTo>
                  <a:pt x="600144" y="2506675"/>
                </a:lnTo>
                <a:lnTo>
                  <a:pt x="602684" y="2510169"/>
                </a:lnTo>
                <a:lnTo>
                  <a:pt x="604589" y="2513980"/>
                </a:lnTo>
                <a:lnTo>
                  <a:pt x="606177" y="2517792"/>
                </a:lnTo>
                <a:lnTo>
                  <a:pt x="606812" y="2521921"/>
                </a:lnTo>
                <a:lnTo>
                  <a:pt x="607129" y="2526367"/>
                </a:lnTo>
                <a:lnTo>
                  <a:pt x="607129" y="3247985"/>
                </a:lnTo>
                <a:lnTo>
                  <a:pt x="668096" y="3251479"/>
                </a:lnTo>
                <a:lnTo>
                  <a:pt x="732874" y="3254973"/>
                </a:lnTo>
                <a:lnTo>
                  <a:pt x="800509" y="3257832"/>
                </a:lnTo>
                <a:lnTo>
                  <a:pt x="870367" y="3260690"/>
                </a:lnTo>
                <a:lnTo>
                  <a:pt x="940860" y="3263231"/>
                </a:lnTo>
                <a:lnTo>
                  <a:pt x="1011670" y="3265454"/>
                </a:lnTo>
                <a:lnTo>
                  <a:pt x="1081211" y="3267360"/>
                </a:lnTo>
                <a:lnTo>
                  <a:pt x="1148846" y="3268630"/>
                </a:lnTo>
                <a:lnTo>
                  <a:pt x="1313012" y="2233210"/>
                </a:lnTo>
                <a:lnTo>
                  <a:pt x="1234898" y="2133162"/>
                </a:lnTo>
                <a:lnTo>
                  <a:pt x="1232676" y="2135385"/>
                </a:lnTo>
                <a:lnTo>
                  <a:pt x="1229818" y="2138879"/>
                </a:lnTo>
                <a:lnTo>
                  <a:pt x="1223150" y="2148089"/>
                </a:lnTo>
                <a:lnTo>
                  <a:pt x="1215529" y="2160159"/>
                </a:lnTo>
                <a:lnTo>
                  <a:pt x="1206638" y="2174451"/>
                </a:lnTo>
                <a:lnTo>
                  <a:pt x="1185998" y="2207801"/>
                </a:lnTo>
                <a:lnTo>
                  <a:pt x="1164088" y="2244326"/>
                </a:lnTo>
                <a:lnTo>
                  <a:pt x="1143130" y="2280534"/>
                </a:lnTo>
                <a:lnTo>
                  <a:pt x="1124078" y="2311025"/>
                </a:lnTo>
                <a:lnTo>
                  <a:pt x="1116140" y="2323095"/>
                </a:lnTo>
                <a:lnTo>
                  <a:pt x="1109789" y="2332623"/>
                </a:lnTo>
                <a:lnTo>
                  <a:pt x="1105026" y="2338658"/>
                </a:lnTo>
                <a:lnTo>
                  <a:pt x="1103121" y="2340563"/>
                </a:lnTo>
                <a:lnTo>
                  <a:pt x="1102168" y="2340881"/>
                </a:lnTo>
                <a:lnTo>
                  <a:pt x="1097723" y="2341516"/>
                </a:lnTo>
                <a:lnTo>
                  <a:pt x="1093595" y="2340563"/>
                </a:lnTo>
                <a:lnTo>
                  <a:pt x="1089149" y="2339611"/>
                </a:lnTo>
                <a:lnTo>
                  <a:pt x="1084704" y="2337705"/>
                </a:lnTo>
                <a:lnTo>
                  <a:pt x="1080576" y="2335164"/>
                </a:lnTo>
                <a:lnTo>
                  <a:pt x="1076448" y="2332623"/>
                </a:lnTo>
                <a:lnTo>
                  <a:pt x="1073273" y="2329447"/>
                </a:lnTo>
                <a:lnTo>
                  <a:pt x="1070097" y="2326588"/>
                </a:lnTo>
                <a:lnTo>
                  <a:pt x="1054855" y="2307214"/>
                </a:lnTo>
                <a:lnTo>
                  <a:pt x="1040566" y="2287839"/>
                </a:lnTo>
                <a:lnTo>
                  <a:pt x="1025960" y="2268465"/>
                </a:lnTo>
                <a:lnTo>
                  <a:pt x="1012623" y="2249091"/>
                </a:lnTo>
                <a:lnTo>
                  <a:pt x="999287" y="2230034"/>
                </a:lnTo>
                <a:lnTo>
                  <a:pt x="986585" y="2210659"/>
                </a:lnTo>
                <a:lnTo>
                  <a:pt x="974519" y="2191603"/>
                </a:lnTo>
                <a:lnTo>
                  <a:pt x="963087" y="2172546"/>
                </a:lnTo>
                <a:lnTo>
                  <a:pt x="951974" y="2153807"/>
                </a:lnTo>
                <a:lnTo>
                  <a:pt x="941177" y="2135067"/>
                </a:lnTo>
                <a:lnTo>
                  <a:pt x="931334" y="2116963"/>
                </a:lnTo>
                <a:lnTo>
                  <a:pt x="921490" y="2098542"/>
                </a:lnTo>
                <a:lnTo>
                  <a:pt x="912599" y="2080755"/>
                </a:lnTo>
                <a:lnTo>
                  <a:pt x="904026" y="2063287"/>
                </a:lnTo>
                <a:lnTo>
                  <a:pt x="895770" y="2046136"/>
                </a:lnTo>
                <a:lnTo>
                  <a:pt x="888149" y="2029620"/>
                </a:lnTo>
                <a:lnTo>
                  <a:pt x="880528" y="2013104"/>
                </a:lnTo>
                <a:lnTo>
                  <a:pt x="873860" y="1997223"/>
                </a:lnTo>
                <a:lnTo>
                  <a:pt x="867509" y="1981978"/>
                </a:lnTo>
                <a:lnTo>
                  <a:pt x="861793" y="1967050"/>
                </a:lnTo>
                <a:lnTo>
                  <a:pt x="851315" y="1938782"/>
                </a:lnTo>
                <a:lnTo>
                  <a:pt x="842741" y="1913373"/>
                </a:lnTo>
                <a:lnTo>
                  <a:pt x="835438" y="1889870"/>
                </a:lnTo>
                <a:lnTo>
                  <a:pt x="830040" y="1869860"/>
                </a:lnTo>
                <a:lnTo>
                  <a:pt x="825912" y="1852391"/>
                </a:lnTo>
                <a:lnTo>
                  <a:pt x="824642" y="1844768"/>
                </a:lnTo>
                <a:lnTo>
                  <a:pt x="823371" y="1838416"/>
                </a:lnTo>
                <a:close/>
                <a:moveTo>
                  <a:pt x="1960151" y="1811419"/>
                </a:moveTo>
                <a:lnTo>
                  <a:pt x="1959198" y="1818089"/>
                </a:lnTo>
                <a:lnTo>
                  <a:pt x="1957928" y="1825394"/>
                </a:lnTo>
                <a:lnTo>
                  <a:pt x="1953483" y="1843498"/>
                </a:lnTo>
                <a:lnTo>
                  <a:pt x="1947767" y="1864778"/>
                </a:lnTo>
                <a:lnTo>
                  <a:pt x="1940146" y="1889870"/>
                </a:lnTo>
                <a:lnTo>
                  <a:pt x="1930620" y="1917184"/>
                </a:lnTo>
                <a:lnTo>
                  <a:pt x="1919506" y="1947358"/>
                </a:lnTo>
                <a:lnTo>
                  <a:pt x="1913473" y="1963238"/>
                </a:lnTo>
                <a:lnTo>
                  <a:pt x="1906805" y="1980072"/>
                </a:lnTo>
                <a:lnTo>
                  <a:pt x="1899819" y="1997223"/>
                </a:lnTo>
                <a:lnTo>
                  <a:pt x="1892198" y="2014692"/>
                </a:lnTo>
                <a:lnTo>
                  <a:pt x="1884260" y="2032478"/>
                </a:lnTo>
                <a:lnTo>
                  <a:pt x="1875686" y="2050582"/>
                </a:lnTo>
                <a:lnTo>
                  <a:pt x="1866795" y="2069321"/>
                </a:lnTo>
                <a:lnTo>
                  <a:pt x="1857587" y="2088061"/>
                </a:lnTo>
                <a:lnTo>
                  <a:pt x="1847426" y="2107117"/>
                </a:lnTo>
                <a:lnTo>
                  <a:pt x="1836947" y="2126492"/>
                </a:lnTo>
                <a:lnTo>
                  <a:pt x="1826151" y="2146184"/>
                </a:lnTo>
                <a:lnTo>
                  <a:pt x="1814719" y="2165558"/>
                </a:lnTo>
                <a:lnTo>
                  <a:pt x="1803288" y="2185568"/>
                </a:lnTo>
                <a:lnTo>
                  <a:pt x="1790587" y="2205260"/>
                </a:lnTo>
                <a:lnTo>
                  <a:pt x="1777885" y="2224952"/>
                </a:lnTo>
                <a:lnTo>
                  <a:pt x="1764549" y="2245279"/>
                </a:lnTo>
                <a:lnTo>
                  <a:pt x="1750895" y="2264971"/>
                </a:lnTo>
                <a:lnTo>
                  <a:pt x="1736606" y="2284663"/>
                </a:lnTo>
                <a:lnTo>
                  <a:pt x="1721999" y="2304355"/>
                </a:lnTo>
                <a:lnTo>
                  <a:pt x="1706757" y="2323412"/>
                </a:lnTo>
                <a:lnTo>
                  <a:pt x="1703899" y="2326588"/>
                </a:lnTo>
                <a:lnTo>
                  <a:pt x="1700724" y="2328812"/>
                </a:lnTo>
                <a:lnTo>
                  <a:pt x="1697866" y="2331035"/>
                </a:lnTo>
                <a:lnTo>
                  <a:pt x="1694056" y="2332623"/>
                </a:lnTo>
                <a:lnTo>
                  <a:pt x="1690245" y="2333576"/>
                </a:lnTo>
                <a:lnTo>
                  <a:pt x="1686435" y="2334211"/>
                </a:lnTo>
                <a:lnTo>
                  <a:pt x="1682624" y="2334846"/>
                </a:lnTo>
                <a:lnTo>
                  <a:pt x="1678814" y="2334211"/>
                </a:lnTo>
                <a:lnTo>
                  <a:pt x="1677544" y="2333576"/>
                </a:lnTo>
                <a:lnTo>
                  <a:pt x="1675956" y="2331988"/>
                </a:lnTo>
                <a:lnTo>
                  <a:pt x="1670876" y="2326906"/>
                </a:lnTo>
                <a:lnTo>
                  <a:pt x="1664525" y="2318330"/>
                </a:lnTo>
                <a:lnTo>
                  <a:pt x="1657222" y="2307532"/>
                </a:lnTo>
                <a:lnTo>
                  <a:pt x="1638804" y="2280534"/>
                </a:lnTo>
                <a:lnTo>
                  <a:pt x="1618165" y="2248773"/>
                </a:lnTo>
                <a:lnTo>
                  <a:pt x="1596572" y="2216059"/>
                </a:lnTo>
                <a:lnTo>
                  <a:pt x="1576885" y="2185886"/>
                </a:lnTo>
                <a:lnTo>
                  <a:pt x="1568311" y="2173499"/>
                </a:lnTo>
                <a:lnTo>
                  <a:pt x="1560690" y="2162700"/>
                </a:lnTo>
                <a:lnTo>
                  <a:pt x="1554340" y="2154124"/>
                </a:lnTo>
                <a:lnTo>
                  <a:pt x="1549577" y="2148407"/>
                </a:lnTo>
                <a:lnTo>
                  <a:pt x="1537828" y="2161429"/>
                </a:lnTo>
                <a:lnTo>
                  <a:pt x="1512743" y="2190967"/>
                </a:lnTo>
                <a:lnTo>
                  <a:pt x="1475908" y="2233210"/>
                </a:lnTo>
                <a:lnTo>
                  <a:pt x="1477814" y="2242738"/>
                </a:lnTo>
                <a:lnTo>
                  <a:pt x="1482259" y="2270053"/>
                </a:lnTo>
                <a:lnTo>
                  <a:pt x="1498136" y="2368831"/>
                </a:lnTo>
                <a:lnTo>
                  <a:pt x="1546719" y="2680410"/>
                </a:lnTo>
                <a:lnTo>
                  <a:pt x="1601653" y="3027244"/>
                </a:lnTo>
                <a:lnTo>
                  <a:pt x="1624198" y="3169853"/>
                </a:lnTo>
                <a:lnTo>
                  <a:pt x="1640075" y="3268630"/>
                </a:lnTo>
                <a:lnTo>
                  <a:pt x="1706122" y="3267360"/>
                </a:lnTo>
                <a:lnTo>
                  <a:pt x="1772805" y="3265454"/>
                </a:lnTo>
                <a:lnTo>
                  <a:pt x="1838535" y="3263231"/>
                </a:lnTo>
                <a:lnTo>
                  <a:pt x="1903630" y="3261008"/>
                </a:lnTo>
                <a:lnTo>
                  <a:pt x="1967772" y="3257832"/>
                </a:lnTo>
                <a:lnTo>
                  <a:pt x="2030644" y="3254973"/>
                </a:lnTo>
                <a:lnTo>
                  <a:pt x="2091929" y="3251479"/>
                </a:lnTo>
                <a:lnTo>
                  <a:pt x="2151308" y="3247985"/>
                </a:lnTo>
                <a:lnTo>
                  <a:pt x="2150990" y="3163818"/>
                </a:lnTo>
                <a:lnTo>
                  <a:pt x="2150673" y="3057100"/>
                </a:lnTo>
                <a:lnTo>
                  <a:pt x="2150990" y="2817937"/>
                </a:lnTo>
                <a:lnTo>
                  <a:pt x="2152261" y="2526367"/>
                </a:lnTo>
                <a:lnTo>
                  <a:pt x="2152261" y="2521921"/>
                </a:lnTo>
                <a:lnTo>
                  <a:pt x="2153213" y="2517792"/>
                </a:lnTo>
                <a:lnTo>
                  <a:pt x="2154801" y="2513980"/>
                </a:lnTo>
                <a:lnTo>
                  <a:pt x="2156706" y="2510169"/>
                </a:lnTo>
                <a:lnTo>
                  <a:pt x="2159246" y="2506675"/>
                </a:lnTo>
                <a:lnTo>
                  <a:pt x="2162104" y="2503817"/>
                </a:lnTo>
                <a:lnTo>
                  <a:pt x="2165597" y="2501276"/>
                </a:lnTo>
                <a:lnTo>
                  <a:pt x="2169090" y="2499370"/>
                </a:lnTo>
                <a:lnTo>
                  <a:pt x="2173218" y="2497464"/>
                </a:lnTo>
                <a:lnTo>
                  <a:pt x="2177346" y="2496829"/>
                </a:lnTo>
                <a:lnTo>
                  <a:pt x="2181474" y="2496512"/>
                </a:lnTo>
                <a:lnTo>
                  <a:pt x="2185602" y="2496829"/>
                </a:lnTo>
                <a:lnTo>
                  <a:pt x="2189730" y="2497464"/>
                </a:lnTo>
                <a:lnTo>
                  <a:pt x="2193858" y="2498735"/>
                </a:lnTo>
                <a:lnTo>
                  <a:pt x="2197351" y="2500958"/>
                </a:lnTo>
                <a:lnTo>
                  <a:pt x="2201161" y="2503182"/>
                </a:lnTo>
                <a:lnTo>
                  <a:pt x="2201479" y="2504134"/>
                </a:lnTo>
                <a:lnTo>
                  <a:pt x="2201796" y="2506040"/>
                </a:lnTo>
                <a:lnTo>
                  <a:pt x="2202749" y="2512710"/>
                </a:lnTo>
                <a:lnTo>
                  <a:pt x="2203384" y="2523191"/>
                </a:lnTo>
                <a:lnTo>
                  <a:pt x="2204019" y="2537166"/>
                </a:lnTo>
                <a:lnTo>
                  <a:pt x="2205607" y="2574009"/>
                </a:lnTo>
                <a:lnTo>
                  <a:pt x="2206877" y="2621334"/>
                </a:lnTo>
                <a:lnTo>
                  <a:pt x="2207829" y="2676916"/>
                </a:lnTo>
                <a:lnTo>
                  <a:pt x="2208782" y="2739168"/>
                </a:lnTo>
                <a:lnTo>
                  <a:pt x="2210052" y="2873519"/>
                </a:lnTo>
                <a:lnTo>
                  <a:pt x="2211005" y="3007870"/>
                </a:lnTo>
                <a:lnTo>
                  <a:pt x="2211640" y="3124434"/>
                </a:lnTo>
                <a:lnTo>
                  <a:pt x="2211957" y="3238139"/>
                </a:lnTo>
                <a:lnTo>
                  <a:pt x="2330398" y="3227976"/>
                </a:lnTo>
                <a:lnTo>
                  <a:pt x="2392635" y="3222259"/>
                </a:lnTo>
                <a:lnTo>
                  <a:pt x="2454555" y="3216542"/>
                </a:lnTo>
                <a:lnTo>
                  <a:pt x="2516157" y="3210507"/>
                </a:lnTo>
                <a:lnTo>
                  <a:pt x="2576489" y="3203837"/>
                </a:lnTo>
                <a:lnTo>
                  <a:pt x="2633645" y="3196850"/>
                </a:lnTo>
                <a:lnTo>
                  <a:pt x="2687309" y="3189862"/>
                </a:lnTo>
                <a:lnTo>
                  <a:pt x="2684134" y="2851921"/>
                </a:lnTo>
                <a:lnTo>
                  <a:pt x="2682228" y="2709630"/>
                </a:lnTo>
                <a:lnTo>
                  <a:pt x="2681276" y="2654366"/>
                </a:lnTo>
                <a:lnTo>
                  <a:pt x="2680641" y="2613393"/>
                </a:lnTo>
                <a:lnTo>
                  <a:pt x="2680006" y="2597195"/>
                </a:lnTo>
                <a:lnTo>
                  <a:pt x="2679371" y="2588302"/>
                </a:lnTo>
                <a:lnTo>
                  <a:pt x="2676195" y="2551776"/>
                </a:lnTo>
                <a:lnTo>
                  <a:pt x="2672385" y="2517157"/>
                </a:lnTo>
                <a:lnTo>
                  <a:pt x="2668257" y="2484125"/>
                </a:lnTo>
                <a:lnTo>
                  <a:pt x="2663494" y="2452999"/>
                </a:lnTo>
                <a:lnTo>
                  <a:pt x="2658731" y="2422825"/>
                </a:lnTo>
                <a:lnTo>
                  <a:pt x="2653015" y="2394558"/>
                </a:lnTo>
                <a:lnTo>
                  <a:pt x="2647299" y="2367561"/>
                </a:lnTo>
                <a:lnTo>
                  <a:pt x="2641266" y="2341834"/>
                </a:lnTo>
                <a:lnTo>
                  <a:pt x="2634916" y="2317695"/>
                </a:lnTo>
                <a:lnTo>
                  <a:pt x="2628565" y="2294509"/>
                </a:lnTo>
                <a:lnTo>
                  <a:pt x="2621579" y="2272594"/>
                </a:lnTo>
                <a:lnTo>
                  <a:pt x="2614593" y="2252267"/>
                </a:lnTo>
                <a:lnTo>
                  <a:pt x="2607290" y="2232892"/>
                </a:lnTo>
                <a:lnTo>
                  <a:pt x="2600304" y="2214788"/>
                </a:lnTo>
                <a:lnTo>
                  <a:pt x="2592683" y="2197637"/>
                </a:lnTo>
                <a:lnTo>
                  <a:pt x="2585062" y="2181121"/>
                </a:lnTo>
                <a:lnTo>
                  <a:pt x="2578077" y="2166829"/>
                </a:lnTo>
                <a:lnTo>
                  <a:pt x="2570456" y="2152536"/>
                </a:lnTo>
                <a:lnTo>
                  <a:pt x="2563152" y="2139514"/>
                </a:lnTo>
                <a:lnTo>
                  <a:pt x="2555531" y="2127445"/>
                </a:lnTo>
                <a:lnTo>
                  <a:pt x="2548228" y="2115693"/>
                </a:lnTo>
                <a:lnTo>
                  <a:pt x="2540925" y="2104894"/>
                </a:lnTo>
                <a:lnTo>
                  <a:pt x="2533621" y="2095048"/>
                </a:lnTo>
                <a:lnTo>
                  <a:pt x="2526318" y="2085520"/>
                </a:lnTo>
                <a:lnTo>
                  <a:pt x="2519332" y="2076309"/>
                </a:lnTo>
                <a:lnTo>
                  <a:pt x="2512347" y="2068051"/>
                </a:lnTo>
                <a:lnTo>
                  <a:pt x="2498375" y="2052488"/>
                </a:lnTo>
                <a:lnTo>
                  <a:pt x="2485356" y="2038513"/>
                </a:lnTo>
                <a:lnTo>
                  <a:pt x="2472972" y="2025808"/>
                </a:lnTo>
                <a:lnTo>
                  <a:pt x="2442806" y="2009610"/>
                </a:lnTo>
                <a:lnTo>
                  <a:pt x="2412640" y="1993729"/>
                </a:lnTo>
                <a:lnTo>
                  <a:pt x="2382474" y="1979437"/>
                </a:lnTo>
                <a:lnTo>
                  <a:pt x="2352943" y="1965144"/>
                </a:lnTo>
                <a:lnTo>
                  <a:pt x="2322777" y="1951487"/>
                </a:lnTo>
                <a:lnTo>
                  <a:pt x="2292612" y="1938465"/>
                </a:lnTo>
                <a:lnTo>
                  <a:pt x="2262446" y="1925760"/>
                </a:lnTo>
                <a:lnTo>
                  <a:pt x="2231645" y="1913373"/>
                </a:lnTo>
                <a:lnTo>
                  <a:pt x="2200526" y="1900986"/>
                </a:lnTo>
                <a:lnTo>
                  <a:pt x="2168772" y="1888599"/>
                </a:lnTo>
                <a:lnTo>
                  <a:pt x="2103042" y="1864143"/>
                </a:lnTo>
                <a:lnTo>
                  <a:pt x="1960151" y="1811419"/>
                </a:lnTo>
                <a:close/>
                <a:moveTo>
                  <a:pt x="1782331" y="1695490"/>
                </a:moveTo>
                <a:lnTo>
                  <a:pt x="1773122" y="1713594"/>
                </a:lnTo>
                <a:lnTo>
                  <a:pt x="1767724" y="1723440"/>
                </a:lnTo>
                <a:lnTo>
                  <a:pt x="1761691" y="1733286"/>
                </a:lnTo>
                <a:lnTo>
                  <a:pt x="1755340" y="1744085"/>
                </a:lnTo>
                <a:lnTo>
                  <a:pt x="1748037" y="1755201"/>
                </a:lnTo>
                <a:lnTo>
                  <a:pt x="1740416" y="1766636"/>
                </a:lnTo>
                <a:lnTo>
                  <a:pt x="1731843" y="1778705"/>
                </a:lnTo>
                <a:lnTo>
                  <a:pt x="1722951" y="1790139"/>
                </a:lnTo>
                <a:lnTo>
                  <a:pt x="1713425" y="1802526"/>
                </a:lnTo>
                <a:lnTo>
                  <a:pt x="1703264" y="1814278"/>
                </a:lnTo>
                <a:lnTo>
                  <a:pt x="1692468" y="1826665"/>
                </a:lnTo>
                <a:lnTo>
                  <a:pt x="1681037" y="1838734"/>
                </a:lnTo>
                <a:lnTo>
                  <a:pt x="1668653" y="1851121"/>
                </a:lnTo>
                <a:lnTo>
                  <a:pt x="1655634" y="1863508"/>
                </a:lnTo>
                <a:lnTo>
                  <a:pt x="1641980" y="1875577"/>
                </a:lnTo>
                <a:lnTo>
                  <a:pt x="1627373" y="1887964"/>
                </a:lnTo>
                <a:lnTo>
                  <a:pt x="1612131" y="1899716"/>
                </a:lnTo>
                <a:lnTo>
                  <a:pt x="1596255" y="1911467"/>
                </a:lnTo>
                <a:lnTo>
                  <a:pt x="1579425" y="1922901"/>
                </a:lnTo>
                <a:lnTo>
                  <a:pt x="1561643" y="1933700"/>
                </a:lnTo>
                <a:lnTo>
                  <a:pt x="1543544" y="1944499"/>
                </a:lnTo>
                <a:lnTo>
                  <a:pt x="1524174" y="1954980"/>
                </a:lnTo>
                <a:lnTo>
                  <a:pt x="1504169" y="1964509"/>
                </a:lnTo>
                <a:lnTo>
                  <a:pt x="1506392" y="1967050"/>
                </a:lnTo>
                <a:lnTo>
                  <a:pt x="1509250" y="1970543"/>
                </a:lnTo>
                <a:lnTo>
                  <a:pt x="1517188" y="1980707"/>
                </a:lnTo>
                <a:lnTo>
                  <a:pt x="1527032" y="1995000"/>
                </a:lnTo>
                <a:lnTo>
                  <a:pt x="1539416" y="2011833"/>
                </a:lnTo>
                <a:lnTo>
                  <a:pt x="1567041" y="2052488"/>
                </a:lnTo>
                <a:lnTo>
                  <a:pt x="1597525" y="2097589"/>
                </a:lnTo>
                <a:lnTo>
                  <a:pt x="1652776" y="2181439"/>
                </a:lnTo>
                <a:lnTo>
                  <a:pt x="1679767" y="2222411"/>
                </a:lnTo>
                <a:lnTo>
                  <a:pt x="1694056" y="2203354"/>
                </a:lnTo>
                <a:lnTo>
                  <a:pt x="1707392" y="2184615"/>
                </a:lnTo>
                <a:lnTo>
                  <a:pt x="1720411" y="2165558"/>
                </a:lnTo>
                <a:lnTo>
                  <a:pt x="1732795" y="2146501"/>
                </a:lnTo>
                <a:lnTo>
                  <a:pt x="1744544" y="2128080"/>
                </a:lnTo>
                <a:lnTo>
                  <a:pt x="1755658" y="2109341"/>
                </a:lnTo>
                <a:lnTo>
                  <a:pt x="1766136" y="2090919"/>
                </a:lnTo>
                <a:lnTo>
                  <a:pt x="1776615" y="2072815"/>
                </a:lnTo>
                <a:lnTo>
                  <a:pt x="1785824" y="2054393"/>
                </a:lnTo>
                <a:lnTo>
                  <a:pt x="1795032" y="2036925"/>
                </a:lnTo>
                <a:lnTo>
                  <a:pt x="1803606" y="2019456"/>
                </a:lnTo>
                <a:lnTo>
                  <a:pt x="1811862" y="2002305"/>
                </a:lnTo>
                <a:lnTo>
                  <a:pt x="1819165" y="1985471"/>
                </a:lnTo>
                <a:lnTo>
                  <a:pt x="1826151" y="1968955"/>
                </a:lnTo>
                <a:lnTo>
                  <a:pt x="1833137" y="1953075"/>
                </a:lnTo>
                <a:lnTo>
                  <a:pt x="1839170" y="1937829"/>
                </a:lnTo>
                <a:lnTo>
                  <a:pt x="1844885" y="1922584"/>
                </a:lnTo>
                <a:lnTo>
                  <a:pt x="1850601" y="1907974"/>
                </a:lnTo>
                <a:lnTo>
                  <a:pt x="1859810" y="1880976"/>
                </a:lnTo>
                <a:lnTo>
                  <a:pt x="1867430" y="1855885"/>
                </a:lnTo>
                <a:lnTo>
                  <a:pt x="1873781" y="1833970"/>
                </a:lnTo>
                <a:lnTo>
                  <a:pt x="1878544" y="1815230"/>
                </a:lnTo>
                <a:lnTo>
                  <a:pt x="1882037" y="1799032"/>
                </a:lnTo>
                <a:lnTo>
                  <a:pt x="1884260" y="1786963"/>
                </a:lnTo>
                <a:lnTo>
                  <a:pt x="1885212" y="1778387"/>
                </a:lnTo>
                <a:lnTo>
                  <a:pt x="1782331" y="1695490"/>
                </a:lnTo>
                <a:close/>
                <a:moveTo>
                  <a:pt x="1006907" y="1695490"/>
                </a:moveTo>
                <a:lnTo>
                  <a:pt x="903708" y="1778387"/>
                </a:lnTo>
                <a:lnTo>
                  <a:pt x="904661" y="1786963"/>
                </a:lnTo>
                <a:lnTo>
                  <a:pt x="906883" y="1799032"/>
                </a:lnTo>
                <a:lnTo>
                  <a:pt x="910376" y="1815230"/>
                </a:lnTo>
                <a:lnTo>
                  <a:pt x="915139" y="1833970"/>
                </a:lnTo>
                <a:lnTo>
                  <a:pt x="921490" y="1855885"/>
                </a:lnTo>
                <a:lnTo>
                  <a:pt x="929428" y="1880976"/>
                </a:lnTo>
                <a:lnTo>
                  <a:pt x="938955" y="1907974"/>
                </a:lnTo>
                <a:lnTo>
                  <a:pt x="944353" y="1922584"/>
                </a:lnTo>
                <a:lnTo>
                  <a:pt x="949751" y="1937829"/>
                </a:lnTo>
                <a:lnTo>
                  <a:pt x="956102" y="1953075"/>
                </a:lnTo>
                <a:lnTo>
                  <a:pt x="962770" y="1968955"/>
                </a:lnTo>
                <a:lnTo>
                  <a:pt x="969756" y="1985471"/>
                </a:lnTo>
                <a:lnTo>
                  <a:pt x="977694" y="2002305"/>
                </a:lnTo>
                <a:lnTo>
                  <a:pt x="985315" y="2019456"/>
                </a:lnTo>
                <a:lnTo>
                  <a:pt x="993888" y="2036925"/>
                </a:lnTo>
                <a:lnTo>
                  <a:pt x="1003414" y="2054393"/>
                </a:lnTo>
                <a:lnTo>
                  <a:pt x="1012941" y="2072815"/>
                </a:lnTo>
                <a:lnTo>
                  <a:pt x="1023102" y="2090919"/>
                </a:lnTo>
                <a:lnTo>
                  <a:pt x="1033898" y="2109341"/>
                </a:lnTo>
                <a:lnTo>
                  <a:pt x="1045012" y="2128080"/>
                </a:lnTo>
                <a:lnTo>
                  <a:pt x="1056443" y="2146501"/>
                </a:lnTo>
                <a:lnTo>
                  <a:pt x="1068827" y="2165558"/>
                </a:lnTo>
                <a:lnTo>
                  <a:pt x="1081528" y="2184615"/>
                </a:lnTo>
                <a:lnTo>
                  <a:pt x="1095182" y="2203354"/>
                </a:lnTo>
                <a:lnTo>
                  <a:pt x="1109154" y="2222411"/>
                </a:lnTo>
                <a:lnTo>
                  <a:pt x="1134874" y="2183027"/>
                </a:lnTo>
                <a:lnTo>
                  <a:pt x="1159325" y="2145231"/>
                </a:lnTo>
                <a:lnTo>
                  <a:pt x="1187903" y="2101400"/>
                </a:lnTo>
                <a:lnTo>
                  <a:pt x="1217751" y="2056934"/>
                </a:lnTo>
                <a:lnTo>
                  <a:pt x="1231723" y="2035972"/>
                </a:lnTo>
                <a:lnTo>
                  <a:pt x="1245377" y="2016280"/>
                </a:lnTo>
                <a:lnTo>
                  <a:pt x="1258078" y="1998811"/>
                </a:lnTo>
                <a:lnTo>
                  <a:pt x="1268875" y="1983883"/>
                </a:lnTo>
                <a:lnTo>
                  <a:pt x="1278083" y="1972449"/>
                </a:lnTo>
                <a:lnTo>
                  <a:pt x="1281894" y="1968003"/>
                </a:lnTo>
                <a:lnTo>
                  <a:pt x="1285387" y="1964509"/>
                </a:lnTo>
                <a:lnTo>
                  <a:pt x="1264747" y="1954980"/>
                </a:lnTo>
                <a:lnTo>
                  <a:pt x="1246012" y="1944499"/>
                </a:lnTo>
                <a:lnTo>
                  <a:pt x="1227277" y="1933700"/>
                </a:lnTo>
                <a:lnTo>
                  <a:pt x="1209813" y="1922901"/>
                </a:lnTo>
                <a:lnTo>
                  <a:pt x="1192666" y="1911467"/>
                </a:lnTo>
                <a:lnTo>
                  <a:pt x="1176789" y="1899716"/>
                </a:lnTo>
                <a:lnTo>
                  <a:pt x="1161547" y="1887964"/>
                </a:lnTo>
                <a:lnTo>
                  <a:pt x="1146941" y="1875577"/>
                </a:lnTo>
                <a:lnTo>
                  <a:pt x="1133604" y="1863508"/>
                </a:lnTo>
                <a:lnTo>
                  <a:pt x="1120585" y="1851121"/>
                </a:lnTo>
                <a:lnTo>
                  <a:pt x="1108519" y="1838734"/>
                </a:lnTo>
                <a:lnTo>
                  <a:pt x="1096453" y="1826665"/>
                </a:lnTo>
                <a:lnTo>
                  <a:pt x="1085656" y="1814278"/>
                </a:lnTo>
                <a:lnTo>
                  <a:pt x="1075813" y="1802526"/>
                </a:lnTo>
                <a:lnTo>
                  <a:pt x="1065969" y="1790139"/>
                </a:lnTo>
                <a:lnTo>
                  <a:pt x="1057078" y="1778705"/>
                </a:lnTo>
                <a:lnTo>
                  <a:pt x="1048822" y="1766636"/>
                </a:lnTo>
                <a:lnTo>
                  <a:pt x="1041201" y="1755201"/>
                </a:lnTo>
                <a:lnTo>
                  <a:pt x="1034216" y="1744085"/>
                </a:lnTo>
                <a:lnTo>
                  <a:pt x="1027547" y="1733286"/>
                </a:lnTo>
                <a:lnTo>
                  <a:pt x="1021514" y="1723440"/>
                </a:lnTo>
                <a:lnTo>
                  <a:pt x="1016433" y="1713594"/>
                </a:lnTo>
                <a:lnTo>
                  <a:pt x="1006907" y="1695490"/>
                </a:lnTo>
                <a:close/>
                <a:moveTo>
                  <a:pt x="1002462" y="1582737"/>
                </a:moveTo>
                <a:lnTo>
                  <a:pt x="1006590" y="1582737"/>
                </a:lnTo>
                <a:lnTo>
                  <a:pt x="1010718" y="1583690"/>
                </a:lnTo>
                <a:lnTo>
                  <a:pt x="1014528" y="1584643"/>
                </a:lnTo>
                <a:lnTo>
                  <a:pt x="1018656" y="1586231"/>
                </a:lnTo>
                <a:lnTo>
                  <a:pt x="1021832" y="1588454"/>
                </a:lnTo>
                <a:lnTo>
                  <a:pt x="1024689" y="1590995"/>
                </a:lnTo>
                <a:lnTo>
                  <a:pt x="1027865" y="1593854"/>
                </a:lnTo>
                <a:lnTo>
                  <a:pt x="1030088" y="1597347"/>
                </a:lnTo>
                <a:lnTo>
                  <a:pt x="1032310" y="1600524"/>
                </a:lnTo>
                <a:lnTo>
                  <a:pt x="1033898" y="1604653"/>
                </a:lnTo>
                <a:lnTo>
                  <a:pt x="1034216" y="1606241"/>
                </a:lnTo>
                <a:lnTo>
                  <a:pt x="1036756" y="1612593"/>
                </a:lnTo>
                <a:lnTo>
                  <a:pt x="1040884" y="1623074"/>
                </a:lnTo>
                <a:lnTo>
                  <a:pt x="1047234" y="1637049"/>
                </a:lnTo>
                <a:lnTo>
                  <a:pt x="1055808" y="1654518"/>
                </a:lnTo>
                <a:lnTo>
                  <a:pt x="1060889" y="1664046"/>
                </a:lnTo>
                <a:lnTo>
                  <a:pt x="1066922" y="1674528"/>
                </a:lnTo>
                <a:lnTo>
                  <a:pt x="1073273" y="1685326"/>
                </a:lnTo>
                <a:lnTo>
                  <a:pt x="1080258" y="1696443"/>
                </a:lnTo>
                <a:lnTo>
                  <a:pt x="1088514" y="1708195"/>
                </a:lnTo>
                <a:lnTo>
                  <a:pt x="1096770" y="1720264"/>
                </a:lnTo>
                <a:lnTo>
                  <a:pt x="1106296" y="1732651"/>
                </a:lnTo>
                <a:lnTo>
                  <a:pt x="1117092" y="1745355"/>
                </a:lnTo>
                <a:lnTo>
                  <a:pt x="1128841" y="1758695"/>
                </a:lnTo>
                <a:lnTo>
                  <a:pt x="1141860" y="1771717"/>
                </a:lnTo>
                <a:lnTo>
                  <a:pt x="1155832" y="1785057"/>
                </a:lnTo>
                <a:lnTo>
                  <a:pt x="1171074" y="1798715"/>
                </a:lnTo>
                <a:lnTo>
                  <a:pt x="1187268" y="1812054"/>
                </a:lnTo>
                <a:lnTo>
                  <a:pt x="1203780" y="1825394"/>
                </a:lnTo>
                <a:lnTo>
                  <a:pt x="1221244" y="1838734"/>
                </a:lnTo>
                <a:lnTo>
                  <a:pt x="1239979" y="1851756"/>
                </a:lnTo>
                <a:lnTo>
                  <a:pt x="1259031" y="1864778"/>
                </a:lnTo>
                <a:lnTo>
                  <a:pt x="1278718" y="1877165"/>
                </a:lnTo>
                <a:lnTo>
                  <a:pt x="1299041" y="1889552"/>
                </a:lnTo>
                <a:lnTo>
                  <a:pt x="1319998" y="1900986"/>
                </a:lnTo>
                <a:lnTo>
                  <a:pt x="1340955" y="1911785"/>
                </a:lnTo>
                <a:lnTo>
                  <a:pt x="1362548" y="1922266"/>
                </a:lnTo>
                <a:lnTo>
                  <a:pt x="1427008" y="1922266"/>
                </a:lnTo>
                <a:lnTo>
                  <a:pt x="1436216" y="1918772"/>
                </a:lnTo>
                <a:lnTo>
                  <a:pt x="1445742" y="1914643"/>
                </a:lnTo>
                <a:lnTo>
                  <a:pt x="1454951" y="1910515"/>
                </a:lnTo>
                <a:lnTo>
                  <a:pt x="1464795" y="1906068"/>
                </a:lnTo>
                <a:lnTo>
                  <a:pt x="1474321" y="1901304"/>
                </a:lnTo>
                <a:lnTo>
                  <a:pt x="1484164" y="1896222"/>
                </a:lnTo>
                <a:lnTo>
                  <a:pt x="1493690" y="1890822"/>
                </a:lnTo>
                <a:lnTo>
                  <a:pt x="1503534" y="1885423"/>
                </a:lnTo>
                <a:lnTo>
                  <a:pt x="1522586" y="1873354"/>
                </a:lnTo>
                <a:lnTo>
                  <a:pt x="1541638" y="1860967"/>
                </a:lnTo>
                <a:lnTo>
                  <a:pt x="1560373" y="1847309"/>
                </a:lnTo>
                <a:lnTo>
                  <a:pt x="1578155" y="1833652"/>
                </a:lnTo>
                <a:lnTo>
                  <a:pt x="1595619" y="1819677"/>
                </a:lnTo>
                <a:lnTo>
                  <a:pt x="1612131" y="1805067"/>
                </a:lnTo>
                <a:lnTo>
                  <a:pt x="1628326" y="1791092"/>
                </a:lnTo>
                <a:lnTo>
                  <a:pt x="1643250" y="1776482"/>
                </a:lnTo>
                <a:lnTo>
                  <a:pt x="1656904" y="1762189"/>
                </a:lnTo>
                <a:lnTo>
                  <a:pt x="1668970" y="1748849"/>
                </a:lnTo>
                <a:lnTo>
                  <a:pt x="1680719" y="1735509"/>
                </a:lnTo>
                <a:lnTo>
                  <a:pt x="1690245" y="1723440"/>
                </a:lnTo>
                <a:lnTo>
                  <a:pt x="1698819" y="1711371"/>
                </a:lnTo>
                <a:lnTo>
                  <a:pt x="1706757" y="1699937"/>
                </a:lnTo>
                <a:lnTo>
                  <a:pt x="1714060" y="1688820"/>
                </a:lnTo>
                <a:lnTo>
                  <a:pt x="1720411" y="1678021"/>
                </a:lnTo>
                <a:lnTo>
                  <a:pt x="1726444" y="1667540"/>
                </a:lnTo>
                <a:lnTo>
                  <a:pt x="1731843" y="1658012"/>
                </a:lnTo>
                <a:lnTo>
                  <a:pt x="1740734" y="1640543"/>
                </a:lnTo>
                <a:lnTo>
                  <a:pt x="1747084" y="1625615"/>
                </a:lnTo>
                <a:lnTo>
                  <a:pt x="1751847" y="1614499"/>
                </a:lnTo>
                <a:lnTo>
                  <a:pt x="1754705" y="1607193"/>
                </a:lnTo>
                <a:lnTo>
                  <a:pt x="1755340" y="1604335"/>
                </a:lnTo>
                <a:lnTo>
                  <a:pt x="1755658" y="1604335"/>
                </a:lnTo>
                <a:lnTo>
                  <a:pt x="1757245" y="1600524"/>
                </a:lnTo>
                <a:lnTo>
                  <a:pt x="1759151" y="1597347"/>
                </a:lnTo>
                <a:lnTo>
                  <a:pt x="1761373" y="1593854"/>
                </a:lnTo>
                <a:lnTo>
                  <a:pt x="1764231" y="1590995"/>
                </a:lnTo>
                <a:lnTo>
                  <a:pt x="1767089" y="1588454"/>
                </a:lnTo>
                <a:lnTo>
                  <a:pt x="1770899" y="1586231"/>
                </a:lnTo>
                <a:lnTo>
                  <a:pt x="1774710" y="1584643"/>
                </a:lnTo>
                <a:lnTo>
                  <a:pt x="1778838" y="1583690"/>
                </a:lnTo>
                <a:lnTo>
                  <a:pt x="1782966" y="1582737"/>
                </a:lnTo>
                <a:lnTo>
                  <a:pt x="1786776" y="1582737"/>
                </a:lnTo>
                <a:lnTo>
                  <a:pt x="1790904" y="1583690"/>
                </a:lnTo>
                <a:lnTo>
                  <a:pt x="1794715" y="1584325"/>
                </a:lnTo>
                <a:lnTo>
                  <a:pt x="1798525" y="1585913"/>
                </a:lnTo>
                <a:lnTo>
                  <a:pt x="1802018" y="1588137"/>
                </a:lnTo>
                <a:lnTo>
                  <a:pt x="1805511" y="1590360"/>
                </a:lnTo>
                <a:lnTo>
                  <a:pt x="1808051" y="1593218"/>
                </a:lnTo>
                <a:lnTo>
                  <a:pt x="1940781" y="1708195"/>
                </a:lnTo>
                <a:lnTo>
                  <a:pt x="1941734" y="1708512"/>
                </a:lnTo>
                <a:lnTo>
                  <a:pt x="1943004" y="1708512"/>
                </a:lnTo>
                <a:lnTo>
                  <a:pt x="2024611" y="1739321"/>
                </a:lnTo>
                <a:lnTo>
                  <a:pt x="2103995" y="1768859"/>
                </a:lnTo>
                <a:lnTo>
                  <a:pt x="2179886" y="1798079"/>
                </a:lnTo>
                <a:lnTo>
                  <a:pt x="2217673" y="1812372"/>
                </a:lnTo>
                <a:lnTo>
                  <a:pt x="2254190" y="1826982"/>
                </a:lnTo>
                <a:lnTo>
                  <a:pt x="2291024" y="1841910"/>
                </a:lnTo>
                <a:lnTo>
                  <a:pt x="2327223" y="1857155"/>
                </a:lnTo>
                <a:lnTo>
                  <a:pt x="2363105" y="1872401"/>
                </a:lnTo>
                <a:lnTo>
                  <a:pt x="2398351" y="1888282"/>
                </a:lnTo>
                <a:lnTo>
                  <a:pt x="2434233" y="1905115"/>
                </a:lnTo>
                <a:lnTo>
                  <a:pt x="2469479" y="1922584"/>
                </a:lnTo>
                <a:lnTo>
                  <a:pt x="2504726" y="1940370"/>
                </a:lnTo>
                <a:lnTo>
                  <a:pt x="2539655" y="1959427"/>
                </a:lnTo>
                <a:lnTo>
                  <a:pt x="2547276" y="1964826"/>
                </a:lnTo>
                <a:lnTo>
                  <a:pt x="2560612" y="1978484"/>
                </a:lnTo>
                <a:lnTo>
                  <a:pt x="2575219" y="1994365"/>
                </a:lnTo>
                <a:lnTo>
                  <a:pt x="2583157" y="2002940"/>
                </a:lnTo>
                <a:lnTo>
                  <a:pt x="2591413" y="2012151"/>
                </a:lnTo>
                <a:lnTo>
                  <a:pt x="2599669" y="2021679"/>
                </a:lnTo>
                <a:lnTo>
                  <a:pt x="2607925" y="2032478"/>
                </a:lnTo>
                <a:lnTo>
                  <a:pt x="2616498" y="2043595"/>
                </a:lnTo>
                <a:lnTo>
                  <a:pt x="2625072" y="2055664"/>
                </a:lnTo>
                <a:lnTo>
                  <a:pt x="2633963" y="2068051"/>
                </a:lnTo>
                <a:lnTo>
                  <a:pt x="2642854" y="2082026"/>
                </a:lnTo>
                <a:lnTo>
                  <a:pt x="2651427" y="2096318"/>
                </a:lnTo>
                <a:lnTo>
                  <a:pt x="2660318" y="2111564"/>
                </a:lnTo>
                <a:lnTo>
                  <a:pt x="2668892" y="2128080"/>
                </a:lnTo>
                <a:lnTo>
                  <a:pt x="2677465" y="2145231"/>
                </a:lnTo>
                <a:lnTo>
                  <a:pt x="2686039" y="2163335"/>
                </a:lnTo>
                <a:lnTo>
                  <a:pt x="2694612" y="2182709"/>
                </a:lnTo>
                <a:lnTo>
                  <a:pt x="2702868" y="2203037"/>
                </a:lnTo>
                <a:lnTo>
                  <a:pt x="2710489" y="2224317"/>
                </a:lnTo>
                <a:lnTo>
                  <a:pt x="2718428" y="2246867"/>
                </a:lnTo>
                <a:lnTo>
                  <a:pt x="2725731" y="2271006"/>
                </a:lnTo>
                <a:lnTo>
                  <a:pt x="2733034" y="2296097"/>
                </a:lnTo>
                <a:lnTo>
                  <a:pt x="2740020" y="2322459"/>
                </a:lnTo>
                <a:lnTo>
                  <a:pt x="2746371" y="2350409"/>
                </a:lnTo>
                <a:lnTo>
                  <a:pt x="2752721" y="2379630"/>
                </a:lnTo>
                <a:lnTo>
                  <a:pt x="2758437" y="2410121"/>
                </a:lnTo>
                <a:lnTo>
                  <a:pt x="2763835" y="2442200"/>
                </a:lnTo>
                <a:lnTo>
                  <a:pt x="2768598" y="2475867"/>
                </a:lnTo>
                <a:lnTo>
                  <a:pt x="2773361" y="2510804"/>
                </a:lnTo>
                <a:lnTo>
                  <a:pt x="2777172" y="2547647"/>
                </a:lnTo>
                <a:lnTo>
                  <a:pt x="2780982" y="2586396"/>
                </a:lnTo>
                <a:lnTo>
                  <a:pt x="2780982" y="2586079"/>
                </a:lnTo>
                <a:lnTo>
                  <a:pt x="2781617" y="2597830"/>
                </a:lnTo>
                <a:lnTo>
                  <a:pt x="2781935" y="2615617"/>
                </a:lnTo>
                <a:lnTo>
                  <a:pt x="2783522" y="2668023"/>
                </a:lnTo>
                <a:lnTo>
                  <a:pt x="2784158" y="2740439"/>
                </a:lnTo>
                <a:lnTo>
                  <a:pt x="2785428" y="2828418"/>
                </a:lnTo>
                <a:lnTo>
                  <a:pt x="2787650" y="3030738"/>
                </a:lnTo>
                <a:lnTo>
                  <a:pt x="2789238" y="3238775"/>
                </a:lnTo>
                <a:lnTo>
                  <a:pt x="2789238" y="3241633"/>
                </a:lnTo>
                <a:lnTo>
                  <a:pt x="2788921" y="3244174"/>
                </a:lnTo>
                <a:lnTo>
                  <a:pt x="2788286" y="3247033"/>
                </a:lnTo>
                <a:lnTo>
                  <a:pt x="2787650" y="3249891"/>
                </a:lnTo>
                <a:lnTo>
                  <a:pt x="2786380" y="3252114"/>
                </a:lnTo>
                <a:lnTo>
                  <a:pt x="2784793" y="3254655"/>
                </a:lnTo>
                <a:lnTo>
                  <a:pt x="2783522" y="3256879"/>
                </a:lnTo>
                <a:lnTo>
                  <a:pt x="2781935" y="3259102"/>
                </a:lnTo>
                <a:lnTo>
                  <a:pt x="2780030" y="3261008"/>
                </a:lnTo>
                <a:lnTo>
                  <a:pt x="2777807" y="3262913"/>
                </a:lnTo>
                <a:lnTo>
                  <a:pt x="2775584" y="3264501"/>
                </a:lnTo>
                <a:lnTo>
                  <a:pt x="2773361" y="3265772"/>
                </a:lnTo>
                <a:lnTo>
                  <a:pt x="2770821" y="3267360"/>
                </a:lnTo>
                <a:lnTo>
                  <a:pt x="2768281" y="3267995"/>
                </a:lnTo>
                <a:lnTo>
                  <a:pt x="2765740" y="3268948"/>
                </a:lnTo>
                <a:lnTo>
                  <a:pt x="2762565" y="3269583"/>
                </a:lnTo>
                <a:lnTo>
                  <a:pt x="2730176" y="3274030"/>
                </a:lnTo>
                <a:lnTo>
                  <a:pt x="2693660" y="3278476"/>
                </a:lnTo>
                <a:lnTo>
                  <a:pt x="2609830" y="3288322"/>
                </a:lnTo>
                <a:lnTo>
                  <a:pt x="2519332" y="3298486"/>
                </a:lnTo>
                <a:lnTo>
                  <a:pt x="2428199" y="3308650"/>
                </a:lnTo>
                <a:lnTo>
                  <a:pt x="2275465" y="3324530"/>
                </a:lnTo>
                <a:lnTo>
                  <a:pt x="2208782" y="3331200"/>
                </a:lnTo>
                <a:lnTo>
                  <a:pt x="2162422" y="3334376"/>
                </a:lnTo>
                <a:lnTo>
                  <a:pt x="2115109" y="3337235"/>
                </a:lnTo>
                <a:lnTo>
                  <a:pt x="2066843" y="3340093"/>
                </a:lnTo>
                <a:lnTo>
                  <a:pt x="2017308" y="3342634"/>
                </a:lnTo>
                <a:lnTo>
                  <a:pt x="1967137" y="3344858"/>
                </a:lnTo>
                <a:lnTo>
                  <a:pt x="1915696" y="3347081"/>
                </a:lnTo>
                <a:lnTo>
                  <a:pt x="1812497" y="3350575"/>
                </a:lnTo>
                <a:lnTo>
                  <a:pt x="1708027" y="3353433"/>
                </a:lnTo>
                <a:lnTo>
                  <a:pt x="1603875" y="3355657"/>
                </a:lnTo>
                <a:lnTo>
                  <a:pt x="1500359" y="3356927"/>
                </a:lnTo>
                <a:lnTo>
                  <a:pt x="1399382" y="3357562"/>
                </a:lnTo>
                <a:lnTo>
                  <a:pt x="1397159" y="3357245"/>
                </a:lnTo>
                <a:lnTo>
                  <a:pt x="1394619" y="3356292"/>
                </a:lnTo>
                <a:lnTo>
                  <a:pt x="1392396" y="3357245"/>
                </a:lnTo>
                <a:lnTo>
                  <a:pt x="1389856" y="3357562"/>
                </a:lnTo>
                <a:lnTo>
                  <a:pt x="1287609" y="3356927"/>
                </a:lnTo>
                <a:lnTo>
                  <a:pt x="1180917" y="3355657"/>
                </a:lnTo>
                <a:lnTo>
                  <a:pt x="1071367" y="3353433"/>
                </a:lnTo>
                <a:lnTo>
                  <a:pt x="961182" y="3350575"/>
                </a:lnTo>
                <a:lnTo>
                  <a:pt x="851950" y="3347081"/>
                </a:lnTo>
                <a:lnTo>
                  <a:pt x="798604" y="3344858"/>
                </a:lnTo>
                <a:lnTo>
                  <a:pt x="745893" y="3342634"/>
                </a:lnTo>
                <a:lnTo>
                  <a:pt x="694452" y="3340093"/>
                </a:lnTo>
                <a:lnTo>
                  <a:pt x="644281" y="3337235"/>
                </a:lnTo>
                <a:lnTo>
                  <a:pt x="596016" y="3334376"/>
                </a:lnTo>
                <a:lnTo>
                  <a:pt x="549973" y="3331200"/>
                </a:lnTo>
                <a:lnTo>
                  <a:pt x="488371" y="3324530"/>
                </a:lnTo>
                <a:lnTo>
                  <a:pt x="346432" y="3308650"/>
                </a:lnTo>
                <a:lnTo>
                  <a:pt x="261332" y="3298804"/>
                </a:lnTo>
                <a:lnTo>
                  <a:pt x="175280" y="3288322"/>
                </a:lnTo>
                <a:lnTo>
                  <a:pt x="95261" y="3278476"/>
                </a:lnTo>
                <a:lnTo>
                  <a:pt x="26356" y="3269583"/>
                </a:lnTo>
                <a:lnTo>
                  <a:pt x="23815" y="3268948"/>
                </a:lnTo>
                <a:lnTo>
                  <a:pt x="20957" y="3267995"/>
                </a:lnTo>
                <a:lnTo>
                  <a:pt x="18100" y="3267360"/>
                </a:lnTo>
                <a:lnTo>
                  <a:pt x="15877" y="3265772"/>
                </a:lnTo>
                <a:lnTo>
                  <a:pt x="13337" y="3264501"/>
                </a:lnTo>
                <a:lnTo>
                  <a:pt x="11114" y="3262913"/>
                </a:lnTo>
                <a:lnTo>
                  <a:pt x="9209" y="3261008"/>
                </a:lnTo>
                <a:lnTo>
                  <a:pt x="7621" y="3259102"/>
                </a:lnTo>
                <a:lnTo>
                  <a:pt x="5716" y="3256879"/>
                </a:lnTo>
                <a:lnTo>
                  <a:pt x="4128" y="3254655"/>
                </a:lnTo>
                <a:lnTo>
                  <a:pt x="3175" y="3252114"/>
                </a:lnTo>
                <a:lnTo>
                  <a:pt x="1905" y="3249891"/>
                </a:lnTo>
                <a:lnTo>
                  <a:pt x="635" y="3247033"/>
                </a:lnTo>
                <a:lnTo>
                  <a:pt x="318" y="3244174"/>
                </a:lnTo>
                <a:lnTo>
                  <a:pt x="0" y="3241633"/>
                </a:lnTo>
                <a:lnTo>
                  <a:pt x="0" y="3238775"/>
                </a:lnTo>
                <a:lnTo>
                  <a:pt x="3493" y="2876378"/>
                </a:lnTo>
                <a:lnTo>
                  <a:pt x="5398" y="2720747"/>
                </a:lnTo>
                <a:lnTo>
                  <a:pt x="6033" y="2660718"/>
                </a:lnTo>
                <a:lnTo>
                  <a:pt x="6986" y="2615617"/>
                </a:lnTo>
                <a:lnTo>
                  <a:pt x="7938" y="2597830"/>
                </a:lnTo>
                <a:lnTo>
                  <a:pt x="8256" y="2586396"/>
                </a:lnTo>
                <a:lnTo>
                  <a:pt x="12066" y="2547647"/>
                </a:lnTo>
                <a:lnTo>
                  <a:pt x="15877" y="2510804"/>
                </a:lnTo>
                <a:lnTo>
                  <a:pt x="20640" y="2475867"/>
                </a:lnTo>
                <a:lnTo>
                  <a:pt x="25403" y="2442200"/>
                </a:lnTo>
                <a:lnTo>
                  <a:pt x="30801" y="2410121"/>
                </a:lnTo>
                <a:lnTo>
                  <a:pt x="36517" y="2379630"/>
                </a:lnTo>
                <a:lnTo>
                  <a:pt x="42867" y="2350409"/>
                </a:lnTo>
                <a:lnTo>
                  <a:pt x="49536" y="2322459"/>
                </a:lnTo>
                <a:lnTo>
                  <a:pt x="56204" y="2296097"/>
                </a:lnTo>
                <a:lnTo>
                  <a:pt x="63507" y="2271006"/>
                </a:lnTo>
                <a:lnTo>
                  <a:pt x="71128" y="2246867"/>
                </a:lnTo>
                <a:lnTo>
                  <a:pt x="78431" y="2224317"/>
                </a:lnTo>
                <a:lnTo>
                  <a:pt x="86687" y="2203037"/>
                </a:lnTo>
                <a:lnTo>
                  <a:pt x="94943" y="2182709"/>
                </a:lnTo>
                <a:lnTo>
                  <a:pt x="102882" y="2163335"/>
                </a:lnTo>
                <a:lnTo>
                  <a:pt x="111455" y="2145231"/>
                </a:lnTo>
                <a:lnTo>
                  <a:pt x="120029" y="2128080"/>
                </a:lnTo>
                <a:lnTo>
                  <a:pt x="128602" y="2111564"/>
                </a:lnTo>
                <a:lnTo>
                  <a:pt x="137493" y="2096318"/>
                </a:lnTo>
                <a:lnTo>
                  <a:pt x="146384" y="2082026"/>
                </a:lnTo>
                <a:lnTo>
                  <a:pt x="154958" y="2068051"/>
                </a:lnTo>
                <a:lnTo>
                  <a:pt x="163849" y="2055664"/>
                </a:lnTo>
                <a:lnTo>
                  <a:pt x="172740" y="2043595"/>
                </a:lnTo>
                <a:lnTo>
                  <a:pt x="181313" y="2032478"/>
                </a:lnTo>
                <a:lnTo>
                  <a:pt x="189887" y="2021679"/>
                </a:lnTo>
                <a:lnTo>
                  <a:pt x="198143" y="2012151"/>
                </a:lnTo>
                <a:lnTo>
                  <a:pt x="206399" y="2002940"/>
                </a:lnTo>
                <a:lnTo>
                  <a:pt x="214019" y="1994365"/>
                </a:lnTo>
                <a:lnTo>
                  <a:pt x="228944" y="1978484"/>
                </a:lnTo>
                <a:lnTo>
                  <a:pt x="242280" y="1964826"/>
                </a:lnTo>
                <a:lnTo>
                  <a:pt x="249266" y="1959427"/>
                </a:lnTo>
                <a:lnTo>
                  <a:pt x="284512" y="1940370"/>
                </a:lnTo>
                <a:lnTo>
                  <a:pt x="320077" y="1922584"/>
                </a:lnTo>
                <a:lnTo>
                  <a:pt x="355323" y="1905115"/>
                </a:lnTo>
                <a:lnTo>
                  <a:pt x="390570" y="1888282"/>
                </a:lnTo>
                <a:lnTo>
                  <a:pt x="426134" y="1872401"/>
                </a:lnTo>
                <a:lnTo>
                  <a:pt x="462015" y="1857155"/>
                </a:lnTo>
                <a:lnTo>
                  <a:pt x="498214" y="1841910"/>
                </a:lnTo>
                <a:lnTo>
                  <a:pt x="534731" y="1826982"/>
                </a:lnTo>
                <a:lnTo>
                  <a:pt x="571565" y="1812372"/>
                </a:lnTo>
                <a:lnTo>
                  <a:pt x="609035" y="1798079"/>
                </a:lnTo>
                <a:lnTo>
                  <a:pt x="685561" y="1768859"/>
                </a:lnTo>
                <a:lnTo>
                  <a:pt x="764310" y="1739321"/>
                </a:lnTo>
                <a:lnTo>
                  <a:pt x="846234" y="1708512"/>
                </a:lnTo>
                <a:lnTo>
                  <a:pt x="847504" y="1708512"/>
                </a:lnTo>
                <a:lnTo>
                  <a:pt x="848774" y="1708195"/>
                </a:lnTo>
                <a:lnTo>
                  <a:pt x="980869" y="1593218"/>
                </a:lnTo>
                <a:lnTo>
                  <a:pt x="984045" y="1590360"/>
                </a:lnTo>
                <a:lnTo>
                  <a:pt x="987220" y="1588137"/>
                </a:lnTo>
                <a:lnTo>
                  <a:pt x="990713" y="1585913"/>
                </a:lnTo>
                <a:lnTo>
                  <a:pt x="994206" y="1584325"/>
                </a:lnTo>
                <a:lnTo>
                  <a:pt x="998334" y="1583690"/>
                </a:lnTo>
                <a:lnTo>
                  <a:pt x="1002462" y="1582737"/>
                </a:lnTo>
                <a:close/>
                <a:moveTo>
                  <a:pt x="1401605" y="0"/>
                </a:moveTo>
                <a:lnTo>
                  <a:pt x="1417801" y="317"/>
                </a:lnTo>
                <a:lnTo>
                  <a:pt x="1433680" y="952"/>
                </a:lnTo>
                <a:lnTo>
                  <a:pt x="1449241" y="2222"/>
                </a:lnTo>
                <a:lnTo>
                  <a:pt x="1464802" y="3492"/>
                </a:lnTo>
                <a:lnTo>
                  <a:pt x="1480046" y="5396"/>
                </a:lnTo>
                <a:lnTo>
                  <a:pt x="1495289" y="7618"/>
                </a:lnTo>
                <a:lnTo>
                  <a:pt x="1510215" y="10158"/>
                </a:lnTo>
                <a:lnTo>
                  <a:pt x="1525141" y="13332"/>
                </a:lnTo>
                <a:lnTo>
                  <a:pt x="1540067" y="17142"/>
                </a:lnTo>
                <a:lnTo>
                  <a:pt x="1554358" y="20633"/>
                </a:lnTo>
                <a:lnTo>
                  <a:pt x="1568649" y="25077"/>
                </a:lnTo>
                <a:lnTo>
                  <a:pt x="1582622" y="29522"/>
                </a:lnTo>
                <a:lnTo>
                  <a:pt x="1596278" y="34918"/>
                </a:lnTo>
                <a:lnTo>
                  <a:pt x="1610251" y="39997"/>
                </a:lnTo>
                <a:lnTo>
                  <a:pt x="1623589" y="46028"/>
                </a:lnTo>
                <a:lnTo>
                  <a:pt x="1636927" y="52060"/>
                </a:lnTo>
                <a:lnTo>
                  <a:pt x="1649948" y="58726"/>
                </a:lnTo>
                <a:lnTo>
                  <a:pt x="1662651" y="65392"/>
                </a:lnTo>
                <a:lnTo>
                  <a:pt x="1675354" y="72376"/>
                </a:lnTo>
                <a:lnTo>
                  <a:pt x="1687739" y="79677"/>
                </a:lnTo>
                <a:lnTo>
                  <a:pt x="1700124" y="87613"/>
                </a:lnTo>
                <a:lnTo>
                  <a:pt x="1711875" y="95866"/>
                </a:lnTo>
                <a:lnTo>
                  <a:pt x="1723942" y="104437"/>
                </a:lnTo>
                <a:lnTo>
                  <a:pt x="1735375" y="113325"/>
                </a:lnTo>
                <a:lnTo>
                  <a:pt x="1746490" y="122213"/>
                </a:lnTo>
                <a:lnTo>
                  <a:pt x="1757605" y="131737"/>
                </a:lnTo>
                <a:lnTo>
                  <a:pt x="1768720" y="141577"/>
                </a:lnTo>
                <a:lnTo>
                  <a:pt x="1779200" y="151418"/>
                </a:lnTo>
                <a:lnTo>
                  <a:pt x="1789680" y="161893"/>
                </a:lnTo>
                <a:lnTo>
                  <a:pt x="1800160" y="172369"/>
                </a:lnTo>
                <a:lnTo>
                  <a:pt x="1810005" y="183162"/>
                </a:lnTo>
                <a:lnTo>
                  <a:pt x="1819850" y="194272"/>
                </a:lnTo>
                <a:lnTo>
                  <a:pt x="1829059" y="205700"/>
                </a:lnTo>
                <a:lnTo>
                  <a:pt x="1838269" y="217445"/>
                </a:lnTo>
                <a:lnTo>
                  <a:pt x="1847479" y="229507"/>
                </a:lnTo>
                <a:lnTo>
                  <a:pt x="1856053" y="241570"/>
                </a:lnTo>
                <a:lnTo>
                  <a:pt x="1864628" y="253950"/>
                </a:lnTo>
                <a:lnTo>
                  <a:pt x="1872884" y="266965"/>
                </a:lnTo>
                <a:lnTo>
                  <a:pt x="1881141" y="279980"/>
                </a:lnTo>
                <a:lnTo>
                  <a:pt x="1888763" y="292995"/>
                </a:lnTo>
                <a:lnTo>
                  <a:pt x="1896385" y="306327"/>
                </a:lnTo>
                <a:lnTo>
                  <a:pt x="1903372" y="319977"/>
                </a:lnTo>
                <a:lnTo>
                  <a:pt x="1910358" y="334262"/>
                </a:lnTo>
                <a:lnTo>
                  <a:pt x="1917027" y="347912"/>
                </a:lnTo>
                <a:lnTo>
                  <a:pt x="1923696" y="362514"/>
                </a:lnTo>
                <a:lnTo>
                  <a:pt x="1929730" y="376799"/>
                </a:lnTo>
                <a:lnTo>
                  <a:pt x="1935764" y="391718"/>
                </a:lnTo>
                <a:lnTo>
                  <a:pt x="1941163" y="406638"/>
                </a:lnTo>
                <a:lnTo>
                  <a:pt x="1946879" y="421875"/>
                </a:lnTo>
                <a:lnTo>
                  <a:pt x="1951960" y="437112"/>
                </a:lnTo>
                <a:lnTo>
                  <a:pt x="1956406" y="452666"/>
                </a:lnTo>
                <a:lnTo>
                  <a:pt x="1961488" y="468221"/>
                </a:lnTo>
                <a:lnTo>
                  <a:pt x="1965298" y="484410"/>
                </a:lnTo>
                <a:lnTo>
                  <a:pt x="1969427" y="500282"/>
                </a:lnTo>
                <a:lnTo>
                  <a:pt x="1973238" y="516154"/>
                </a:lnTo>
                <a:lnTo>
                  <a:pt x="1976731" y="532661"/>
                </a:lnTo>
                <a:lnTo>
                  <a:pt x="1979589" y="549167"/>
                </a:lnTo>
                <a:lnTo>
                  <a:pt x="1982447" y="565992"/>
                </a:lnTo>
                <a:lnTo>
                  <a:pt x="1984670" y="582816"/>
                </a:lnTo>
                <a:lnTo>
                  <a:pt x="1986893" y="599323"/>
                </a:lnTo>
                <a:lnTo>
                  <a:pt x="1989116" y="616464"/>
                </a:lnTo>
                <a:lnTo>
                  <a:pt x="1990704" y="633923"/>
                </a:lnTo>
                <a:lnTo>
                  <a:pt x="1991657" y="651065"/>
                </a:lnTo>
                <a:lnTo>
                  <a:pt x="1992927" y="668524"/>
                </a:lnTo>
                <a:lnTo>
                  <a:pt x="2001184" y="672016"/>
                </a:lnTo>
                <a:lnTo>
                  <a:pt x="2009124" y="675190"/>
                </a:lnTo>
                <a:lnTo>
                  <a:pt x="2016745" y="679317"/>
                </a:lnTo>
                <a:lnTo>
                  <a:pt x="2024050" y="684078"/>
                </a:lnTo>
                <a:lnTo>
                  <a:pt x="2030719" y="688840"/>
                </a:lnTo>
                <a:lnTo>
                  <a:pt x="2037070" y="694554"/>
                </a:lnTo>
                <a:lnTo>
                  <a:pt x="2043422" y="700903"/>
                </a:lnTo>
                <a:lnTo>
                  <a:pt x="2049138" y="707251"/>
                </a:lnTo>
                <a:lnTo>
                  <a:pt x="2054219" y="714552"/>
                </a:lnTo>
                <a:lnTo>
                  <a:pt x="2058983" y="722171"/>
                </a:lnTo>
                <a:lnTo>
                  <a:pt x="2063111" y="730742"/>
                </a:lnTo>
                <a:lnTo>
                  <a:pt x="2066922" y="739630"/>
                </a:lnTo>
                <a:lnTo>
                  <a:pt x="2070098" y="748836"/>
                </a:lnTo>
                <a:lnTo>
                  <a:pt x="2072956" y="758676"/>
                </a:lnTo>
                <a:lnTo>
                  <a:pt x="2075179" y="769469"/>
                </a:lnTo>
                <a:lnTo>
                  <a:pt x="2076767" y="781214"/>
                </a:lnTo>
                <a:lnTo>
                  <a:pt x="2077719" y="790420"/>
                </a:lnTo>
                <a:lnTo>
                  <a:pt x="2078037" y="799626"/>
                </a:lnTo>
                <a:lnTo>
                  <a:pt x="2078037" y="808831"/>
                </a:lnTo>
                <a:lnTo>
                  <a:pt x="2078037" y="818672"/>
                </a:lnTo>
                <a:lnTo>
                  <a:pt x="2077402" y="828195"/>
                </a:lnTo>
                <a:lnTo>
                  <a:pt x="2076449" y="838353"/>
                </a:lnTo>
                <a:lnTo>
                  <a:pt x="2075179" y="847876"/>
                </a:lnTo>
                <a:lnTo>
                  <a:pt x="2073591" y="858034"/>
                </a:lnTo>
                <a:lnTo>
                  <a:pt x="2071686" y="867558"/>
                </a:lnTo>
                <a:lnTo>
                  <a:pt x="2069463" y="877716"/>
                </a:lnTo>
                <a:lnTo>
                  <a:pt x="2066922" y="887239"/>
                </a:lnTo>
                <a:lnTo>
                  <a:pt x="2064381" y="897079"/>
                </a:lnTo>
                <a:lnTo>
                  <a:pt x="2061206" y="906602"/>
                </a:lnTo>
                <a:lnTo>
                  <a:pt x="2057712" y="916443"/>
                </a:lnTo>
                <a:lnTo>
                  <a:pt x="2054219" y="925966"/>
                </a:lnTo>
                <a:lnTo>
                  <a:pt x="2050091" y="935172"/>
                </a:lnTo>
                <a:lnTo>
                  <a:pt x="2045645" y="944060"/>
                </a:lnTo>
                <a:lnTo>
                  <a:pt x="2041199" y="952948"/>
                </a:lnTo>
                <a:lnTo>
                  <a:pt x="2036435" y="962154"/>
                </a:lnTo>
                <a:lnTo>
                  <a:pt x="2031671" y="970090"/>
                </a:lnTo>
                <a:lnTo>
                  <a:pt x="2026273" y="978343"/>
                </a:lnTo>
                <a:lnTo>
                  <a:pt x="2020874" y="986597"/>
                </a:lnTo>
                <a:lnTo>
                  <a:pt x="2014840" y="993898"/>
                </a:lnTo>
                <a:lnTo>
                  <a:pt x="2008806" y="1001516"/>
                </a:lnTo>
                <a:lnTo>
                  <a:pt x="2002455" y="1008182"/>
                </a:lnTo>
                <a:lnTo>
                  <a:pt x="1996421" y="1014849"/>
                </a:lnTo>
                <a:lnTo>
                  <a:pt x="1989434" y="1020563"/>
                </a:lnTo>
                <a:lnTo>
                  <a:pt x="1982765" y="1026276"/>
                </a:lnTo>
                <a:lnTo>
                  <a:pt x="1975778" y="1031355"/>
                </a:lnTo>
                <a:lnTo>
                  <a:pt x="1968474" y="1036434"/>
                </a:lnTo>
                <a:lnTo>
                  <a:pt x="1960852" y="1040244"/>
                </a:lnTo>
                <a:lnTo>
                  <a:pt x="1953231" y="1044053"/>
                </a:lnTo>
                <a:lnTo>
                  <a:pt x="1945609" y="1072622"/>
                </a:lnTo>
                <a:lnTo>
                  <a:pt x="1937987" y="1100557"/>
                </a:lnTo>
                <a:lnTo>
                  <a:pt x="1929095" y="1128491"/>
                </a:lnTo>
                <a:lnTo>
                  <a:pt x="1919568" y="1155791"/>
                </a:lnTo>
                <a:lnTo>
                  <a:pt x="1910041" y="1183408"/>
                </a:lnTo>
                <a:lnTo>
                  <a:pt x="1899243" y="1210073"/>
                </a:lnTo>
                <a:lnTo>
                  <a:pt x="1888128" y="1236420"/>
                </a:lnTo>
                <a:lnTo>
                  <a:pt x="1876695" y="1262133"/>
                </a:lnTo>
                <a:lnTo>
                  <a:pt x="1863992" y="1287845"/>
                </a:lnTo>
                <a:lnTo>
                  <a:pt x="1850972" y="1312288"/>
                </a:lnTo>
                <a:lnTo>
                  <a:pt x="1837316" y="1336731"/>
                </a:lnTo>
                <a:lnTo>
                  <a:pt x="1830012" y="1348793"/>
                </a:lnTo>
                <a:lnTo>
                  <a:pt x="1823025" y="1360221"/>
                </a:lnTo>
                <a:lnTo>
                  <a:pt x="1815721" y="1371649"/>
                </a:lnTo>
                <a:lnTo>
                  <a:pt x="1808099" y="1382759"/>
                </a:lnTo>
                <a:lnTo>
                  <a:pt x="1800478" y="1394187"/>
                </a:lnTo>
                <a:lnTo>
                  <a:pt x="1792538" y="1405297"/>
                </a:lnTo>
                <a:lnTo>
                  <a:pt x="1784599" y="1416090"/>
                </a:lnTo>
                <a:lnTo>
                  <a:pt x="1776342" y="1426248"/>
                </a:lnTo>
                <a:lnTo>
                  <a:pt x="1768085" y="1436724"/>
                </a:lnTo>
                <a:lnTo>
                  <a:pt x="1759511" y="1446882"/>
                </a:lnTo>
                <a:lnTo>
                  <a:pt x="1750619" y="1456722"/>
                </a:lnTo>
                <a:lnTo>
                  <a:pt x="1742044" y="1466563"/>
                </a:lnTo>
                <a:lnTo>
                  <a:pt x="1733152" y="1475769"/>
                </a:lnTo>
                <a:lnTo>
                  <a:pt x="1723942" y="1484974"/>
                </a:lnTo>
                <a:lnTo>
                  <a:pt x="1714733" y="1493862"/>
                </a:lnTo>
                <a:lnTo>
                  <a:pt x="1704888" y="1502433"/>
                </a:lnTo>
                <a:lnTo>
                  <a:pt x="1695361" y="1511004"/>
                </a:lnTo>
                <a:lnTo>
                  <a:pt x="1685516" y="1519258"/>
                </a:lnTo>
                <a:lnTo>
                  <a:pt x="1675671" y="1526876"/>
                </a:lnTo>
                <a:lnTo>
                  <a:pt x="1665509" y="1534812"/>
                </a:lnTo>
                <a:lnTo>
                  <a:pt x="1655029" y="1542113"/>
                </a:lnTo>
                <a:lnTo>
                  <a:pt x="1644867" y="1549414"/>
                </a:lnTo>
                <a:lnTo>
                  <a:pt x="1634387" y="1556080"/>
                </a:lnTo>
                <a:lnTo>
                  <a:pt x="1623589" y="1562746"/>
                </a:lnTo>
                <a:lnTo>
                  <a:pt x="1612474" y="1568778"/>
                </a:lnTo>
                <a:lnTo>
                  <a:pt x="1601677" y="1574492"/>
                </a:lnTo>
                <a:lnTo>
                  <a:pt x="1590244" y="1580206"/>
                </a:lnTo>
                <a:lnTo>
                  <a:pt x="1578811" y="1585285"/>
                </a:lnTo>
                <a:lnTo>
                  <a:pt x="1567061" y="1590047"/>
                </a:lnTo>
                <a:lnTo>
                  <a:pt x="1555628" y="1595126"/>
                </a:lnTo>
                <a:lnTo>
                  <a:pt x="1543561" y="1598935"/>
                </a:lnTo>
                <a:lnTo>
                  <a:pt x="1531493" y="1603061"/>
                </a:lnTo>
                <a:lnTo>
                  <a:pt x="1519107" y="1606553"/>
                </a:lnTo>
                <a:lnTo>
                  <a:pt x="1506722" y="1609728"/>
                </a:lnTo>
                <a:lnTo>
                  <a:pt x="1494337" y="1612902"/>
                </a:lnTo>
                <a:lnTo>
                  <a:pt x="1481634" y="1615442"/>
                </a:lnTo>
                <a:lnTo>
                  <a:pt x="1468613" y="1617346"/>
                </a:lnTo>
                <a:lnTo>
                  <a:pt x="1455593" y="1619251"/>
                </a:lnTo>
                <a:lnTo>
                  <a:pt x="1442255" y="1620521"/>
                </a:lnTo>
                <a:lnTo>
                  <a:pt x="1428916" y="1621473"/>
                </a:lnTo>
                <a:lnTo>
                  <a:pt x="1415578" y="1622108"/>
                </a:lnTo>
                <a:lnTo>
                  <a:pt x="1401605" y="1622425"/>
                </a:lnTo>
                <a:lnTo>
                  <a:pt x="1387949" y="1622108"/>
                </a:lnTo>
                <a:lnTo>
                  <a:pt x="1374611" y="1621473"/>
                </a:lnTo>
                <a:lnTo>
                  <a:pt x="1361273" y="1620521"/>
                </a:lnTo>
                <a:lnTo>
                  <a:pt x="1348253" y="1619251"/>
                </a:lnTo>
                <a:lnTo>
                  <a:pt x="1335232" y="1617664"/>
                </a:lnTo>
                <a:lnTo>
                  <a:pt x="1322212" y="1615442"/>
                </a:lnTo>
                <a:lnTo>
                  <a:pt x="1309509" y="1612902"/>
                </a:lnTo>
                <a:lnTo>
                  <a:pt x="1296806" y="1610363"/>
                </a:lnTo>
                <a:lnTo>
                  <a:pt x="1284738" y="1606871"/>
                </a:lnTo>
                <a:lnTo>
                  <a:pt x="1272353" y="1603061"/>
                </a:lnTo>
                <a:lnTo>
                  <a:pt x="1260602" y="1599570"/>
                </a:lnTo>
                <a:lnTo>
                  <a:pt x="1248535" y="1595443"/>
                </a:lnTo>
                <a:lnTo>
                  <a:pt x="1237102" y="1590681"/>
                </a:lnTo>
                <a:lnTo>
                  <a:pt x="1225669" y="1585602"/>
                </a:lnTo>
                <a:lnTo>
                  <a:pt x="1213919" y="1580523"/>
                </a:lnTo>
                <a:lnTo>
                  <a:pt x="1202804" y="1574809"/>
                </a:lnTo>
                <a:lnTo>
                  <a:pt x="1191689" y="1569413"/>
                </a:lnTo>
                <a:lnTo>
                  <a:pt x="1180891" y="1563064"/>
                </a:lnTo>
                <a:lnTo>
                  <a:pt x="1170094" y="1556715"/>
                </a:lnTo>
                <a:lnTo>
                  <a:pt x="1159932" y="1550049"/>
                </a:lnTo>
                <a:lnTo>
                  <a:pt x="1149452" y="1543065"/>
                </a:lnTo>
                <a:lnTo>
                  <a:pt x="1138972" y="1535447"/>
                </a:lnTo>
                <a:lnTo>
                  <a:pt x="1128809" y="1528146"/>
                </a:lnTo>
                <a:lnTo>
                  <a:pt x="1118965" y="1520210"/>
                </a:lnTo>
                <a:lnTo>
                  <a:pt x="1109120" y="1512274"/>
                </a:lnTo>
                <a:lnTo>
                  <a:pt x="1099593" y="1504020"/>
                </a:lnTo>
                <a:lnTo>
                  <a:pt x="1090383" y="1495450"/>
                </a:lnTo>
                <a:lnTo>
                  <a:pt x="1080856" y="1486561"/>
                </a:lnTo>
                <a:lnTo>
                  <a:pt x="1071646" y="1477356"/>
                </a:lnTo>
                <a:lnTo>
                  <a:pt x="1062754" y="1467833"/>
                </a:lnTo>
                <a:lnTo>
                  <a:pt x="1053862" y="1458309"/>
                </a:lnTo>
                <a:lnTo>
                  <a:pt x="1045287" y="1448786"/>
                </a:lnTo>
                <a:lnTo>
                  <a:pt x="1036713" y="1438628"/>
                </a:lnTo>
                <a:lnTo>
                  <a:pt x="1028456" y="1428153"/>
                </a:lnTo>
                <a:lnTo>
                  <a:pt x="1020517" y="1417677"/>
                </a:lnTo>
                <a:lnTo>
                  <a:pt x="1012260" y="1407519"/>
                </a:lnTo>
                <a:lnTo>
                  <a:pt x="1004320" y="1396409"/>
                </a:lnTo>
                <a:lnTo>
                  <a:pt x="996699" y="1385616"/>
                </a:lnTo>
                <a:lnTo>
                  <a:pt x="989077" y="1374506"/>
                </a:lnTo>
                <a:lnTo>
                  <a:pt x="981773" y="1362761"/>
                </a:lnTo>
                <a:lnTo>
                  <a:pt x="974786" y="1351333"/>
                </a:lnTo>
                <a:lnTo>
                  <a:pt x="967799" y="1339588"/>
                </a:lnTo>
                <a:lnTo>
                  <a:pt x="953826" y="1315145"/>
                </a:lnTo>
                <a:lnTo>
                  <a:pt x="940806" y="1290702"/>
                </a:lnTo>
                <a:lnTo>
                  <a:pt x="928738" y="1265942"/>
                </a:lnTo>
                <a:lnTo>
                  <a:pt x="916670" y="1239912"/>
                </a:lnTo>
                <a:lnTo>
                  <a:pt x="905555" y="1213882"/>
                </a:lnTo>
                <a:lnTo>
                  <a:pt x="894758" y="1187217"/>
                </a:lnTo>
                <a:lnTo>
                  <a:pt x="885230" y="1160235"/>
                </a:lnTo>
                <a:lnTo>
                  <a:pt x="876021" y="1132936"/>
                </a:lnTo>
                <a:lnTo>
                  <a:pt x="866811" y="1105319"/>
                </a:lnTo>
                <a:lnTo>
                  <a:pt x="858872" y="1077701"/>
                </a:lnTo>
                <a:lnTo>
                  <a:pt x="851250" y="1049449"/>
                </a:lnTo>
                <a:lnTo>
                  <a:pt x="842675" y="1046592"/>
                </a:lnTo>
                <a:lnTo>
                  <a:pt x="834736" y="1043101"/>
                </a:lnTo>
                <a:lnTo>
                  <a:pt x="826479" y="1039291"/>
                </a:lnTo>
                <a:lnTo>
                  <a:pt x="818222" y="1034530"/>
                </a:lnTo>
                <a:lnTo>
                  <a:pt x="810918" y="1029768"/>
                </a:lnTo>
                <a:lnTo>
                  <a:pt x="802979" y="1023737"/>
                </a:lnTo>
                <a:lnTo>
                  <a:pt x="795992" y="1017706"/>
                </a:lnTo>
                <a:lnTo>
                  <a:pt x="789006" y="1011039"/>
                </a:lnTo>
                <a:lnTo>
                  <a:pt x="782336" y="1004056"/>
                </a:lnTo>
                <a:lnTo>
                  <a:pt x="775667" y="996437"/>
                </a:lnTo>
                <a:lnTo>
                  <a:pt x="769316" y="988501"/>
                </a:lnTo>
                <a:lnTo>
                  <a:pt x="763282" y="980248"/>
                </a:lnTo>
                <a:lnTo>
                  <a:pt x="757566" y="971677"/>
                </a:lnTo>
                <a:lnTo>
                  <a:pt x="752167" y="962789"/>
                </a:lnTo>
                <a:lnTo>
                  <a:pt x="747403" y="953583"/>
                </a:lnTo>
                <a:lnTo>
                  <a:pt x="742322" y="944060"/>
                </a:lnTo>
                <a:lnTo>
                  <a:pt x="737876" y="934537"/>
                </a:lnTo>
                <a:lnTo>
                  <a:pt x="733430" y="924379"/>
                </a:lnTo>
                <a:lnTo>
                  <a:pt x="729937" y="914538"/>
                </a:lnTo>
                <a:lnTo>
                  <a:pt x="726126" y="904380"/>
                </a:lnTo>
                <a:lnTo>
                  <a:pt x="722633" y="893905"/>
                </a:lnTo>
                <a:lnTo>
                  <a:pt x="720092" y="883747"/>
                </a:lnTo>
                <a:lnTo>
                  <a:pt x="717551" y="873271"/>
                </a:lnTo>
                <a:lnTo>
                  <a:pt x="715328" y="862796"/>
                </a:lnTo>
                <a:lnTo>
                  <a:pt x="713423" y="852320"/>
                </a:lnTo>
                <a:lnTo>
                  <a:pt x="712153" y="842162"/>
                </a:lnTo>
                <a:lnTo>
                  <a:pt x="710882" y="831687"/>
                </a:lnTo>
                <a:lnTo>
                  <a:pt x="710247" y="821212"/>
                </a:lnTo>
                <a:lnTo>
                  <a:pt x="709612" y="810736"/>
                </a:lnTo>
                <a:lnTo>
                  <a:pt x="709612" y="800896"/>
                </a:lnTo>
                <a:lnTo>
                  <a:pt x="710565" y="790738"/>
                </a:lnTo>
                <a:lnTo>
                  <a:pt x="711200" y="781214"/>
                </a:lnTo>
                <a:lnTo>
                  <a:pt x="713105" y="768517"/>
                </a:lnTo>
                <a:lnTo>
                  <a:pt x="715646" y="756454"/>
                </a:lnTo>
                <a:lnTo>
                  <a:pt x="718822" y="745344"/>
                </a:lnTo>
                <a:lnTo>
                  <a:pt x="722633" y="735186"/>
                </a:lnTo>
                <a:lnTo>
                  <a:pt x="727079" y="725663"/>
                </a:lnTo>
                <a:lnTo>
                  <a:pt x="732160" y="716775"/>
                </a:lnTo>
                <a:lnTo>
                  <a:pt x="737559" y="708521"/>
                </a:lnTo>
                <a:lnTo>
                  <a:pt x="743910" y="701220"/>
                </a:lnTo>
                <a:lnTo>
                  <a:pt x="750579" y="694236"/>
                </a:lnTo>
                <a:lnTo>
                  <a:pt x="757566" y="688205"/>
                </a:lnTo>
                <a:lnTo>
                  <a:pt x="765505" y="682809"/>
                </a:lnTo>
                <a:lnTo>
                  <a:pt x="773762" y="677412"/>
                </a:lnTo>
                <a:lnTo>
                  <a:pt x="782336" y="673286"/>
                </a:lnTo>
                <a:lnTo>
                  <a:pt x="791546" y="669159"/>
                </a:lnTo>
                <a:lnTo>
                  <a:pt x="800756" y="666302"/>
                </a:lnTo>
                <a:lnTo>
                  <a:pt x="810600" y="663762"/>
                </a:lnTo>
                <a:lnTo>
                  <a:pt x="811553" y="646303"/>
                </a:lnTo>
                <a:lnTo>
                  <a:pt x="813141" y="629162"/>
                </a:lnTo>
                <a:lnTo>
                  <a:pt x="814411" y="612020"/>
                </a:lnTo>
                <a:lnTo>
                  <a:pt x="816634" y="594878"/>
                </a:lnTo>
                <a:lnTo>
                  <a:pt x="819175" y="578372"/>
                </a:lnTo>
                <a:lnTo>
                  <a:pt x="821716" y="561547"/>
                </a:lnTo>
                <a:lnTo>
                  <a:pt x="824574" y="544723"/>
                </a:lnTo>
                <a:lnTo>
                  <a:pt x="827432" y="528534"/>
                </a:lnTo>
                <a:lnTo>
                  <a:pt x="830925" y="512662"/>
                </a:lnTo>
                <a:lnTo>
                  <a:pt x="834736" y="496155"/>
                </a:lnTo>
                <a:lnTo>
                  <a:pt x="838865" y="480283"/>
                </a:lnTo>
                <a:lnTo>
                  <a:pt x="843311" y="464729"/>
                </a:lnTo>
                <a:lnTo>
                  <a:pt x="847757" y="448857"/>
                </a:lnTo>
                <a:lnTo>
                  <a:pt x="852520" y="433937"/>
                </a:lnTo>
                <a:lnTo>
                  <a:pt x="857601" y="418700"/>
                </a:lnTo>
                <a:lnTo>
                  <a:pt x="863318" y="403463"/>
                </a:lnTo>
                <a:lnTo>
                  <a:pt x="868717" y="388544"/>
                </a:lnTo>
                <a:lnTo>
                  <a:pt x="874750" y="373942"/>
                </a:lnTo>
                <a:lnTo>
                  <a:pt x="881102" y="359340"/>
                </a:lnTo>
                <a:lnTo>
                  <a:pt x="887453" y="345372"/>
                </a:lnTo>
                <a:lnTo>
                  <a:pt x="894122" y="331405"/>
                </a:lnTo>
                <a:lnTo>
                  <a:pt x="901109" y="317438"/>
                </a:lnTo>
                <a:lnTo>
                  <a:pt x="908731" y="304105"/>
                </a:lnTo>
                <a:lnTo>
                  <a:pt x="916035" y="290773"/>
                </a:lnTo>
                <a:lnTo>
                  <a:pt x="923657" y="277441"/>
                </a:lnTo>
                <a:lnTo>
                  <a:pt x="931596" y="264743"/>
                </a:lnTo>
                <a:lnTo>
                  <a:pt x="940171" y="252046"/>
                </a:lnTo>
                <a:lnTo>
                  <a:pt x="948427" y="239348"/>
                </a:lnTo>
                <a:lnTo>
                  <a:pt x="957320" y="227603"/>
                </a:lnTo>
                <a:lnTo>
                  <a:pt x="966212" y="215858"/>
                </a:lnTo>
                <a:lnTo>
                  <a:pt x="975421" y="204112"/>
                </a:lnTo>
                <a:lnTo>
                  <a:pt x="985266" y="192685"/>
                </a:lnTo>
                <a:lnTo>
                  <a:pt x="994793" y="181574"/>
                </a:lnTo>
                <a:lnTo>
                  <a:pt x="1004956" y="170781"/>
                </a:lnTo>
                <a:lnTo>
                  <a:pt x="1014800" y="160306"/>
                </a:lnTo>
                <a:lnTo>
                  <a:pt x="1025280" y="149831"/>
                </a:lnTo>
                <a:lnTo>
                  <a:pt x="1036078" y="140307"/>
                </a:lnTo>
                <a:lnTo>
                  <a:pt x="1046875" y="130784"/>
                </a:lnTo>
                <a:lnTo>
                  <a:pt x="1057991" y="121261"/>
                </a:lnTo>
                <a:lnTo>
                  <a:pt x="1069105" y="112055"/>
                </a:lnTo>
                <a:lnTo>
                  <a:pt x="1080538" y="103485"/>
                </a:lnTo>
                <a:lnTo>
                  <a:pt x="1092606" y="94914"/>
                </a:lnTo>
                <a:lnTo>
                  <a:pt x="1104356" y="86978"/>
                </a:lnTo>
                <a:lnTo>
                  <a:pt x="1116742" y="79359"/>
                </a:lnTo>
                <a:lnTo>
                  <a:pt x="1128809" y="72058"/>
                </a:lnTo>
                <a:lnTo>
                  <a:pt x="1141512" y="64440"/>
                </a:lnTo>
                <a:lnTo>
                  <a:pt x="1154533" y="57774"/>
                </a:lnTo>
                <a:lnTo>
                  <a:pt x="1167553" y="51425"/>
                </a:lnTo>
                <a:lnTo>
                  <a:pt x="1180574" y="45711"/>
                </a:lnTo>
                <a:lnTo>
                  <a:pt x="1193912" y="39680"/>
                </a:lnTo>
                <a:lnTo>
                  <a:pt x="1207568" y="34601"/>
                </a:lnTo>
                <a:lnTo>
                  <a:pt x="1221541" y="29522"/>
                </a:lnTo>
                <a:lnTo>
                  <a:pt x="1235514" y="24760"/>
                </a:lnTo>
                <a:lnTo>
                  <a:pt x="1249805" y="20633"/>
                </a:lnTo>
                <a:lnTo>
                  <a:pt x="1264096" y="16507"/>
                </a:lnTo>
                <a:lnTo>
                  <a:pt x="1278704" y="13332"/>
                </a:lnTo>
                <a:lnTo>
                  <a:pt x="1293630" y="10158"/>
                </a:lnTo>
                <a:lnTo>
                  <a:pt x="1308556" y="7618"/>
                </a:lnTo>
                <a:lnTo>
                  <a:pt x="1323164" y="5396"/>
                </a:lnTo>
                <a:lnTo>
                  <a:pt x="1339043" y="3174"/>
                </a:lnTo>
                <a:lnTo>
                  <a:pt x="1354287" y="1905"/>
                </a:lnTo>
                <a:lnTo>
                  <a:pt x="1369848" y="952"/>
                </a:lnTo>
                <a:lnTo>
                  <a:pt x="1385726" y="317"/>
                </a:lnTo>
                <a:lnTo>
                  <a:pt x="1401605" y="0"/>
                </a:lnTo>
                <a:close/>
              </a:path>
            </a:pathLst>
          </a:custGeom>
          <a:solidFill>
            <a:schemeClr val="tx1">
              <a:lumMod val="65000"/>
              <a:lumOff val="35000"/>
            </a:schemeClr>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7" name="KSO_Shape"/>
          <p:cNvSpPr>
            <a:spLocks/>
          </p:cNvSpPr>
          <p:nvPr/>
        </p:nvSpPr>
        <p:spPr bwMode="auto">
          <a:xfrm>
            <a:off x="5436096" y="1538266"/>
            <a:ext cx="550095" cy="760500"/>
          </a:xfrm>
          <a:custGeom>
            <a:avLst/>
            <a:gdLst>
              <a:gd name="T0" fmla="*/ 1050753 w 1574800"/>
              <a:gd name="T1" fmla="*/ 1027197 h 2178050"/>
              <a:gd name="T2" fmla="*/ 1140746 w 1574800"/>
              <a:gd name="T3" fmla="*/ 1070781 h 2178050"/>
              <a:gd name="T4" fmla="*/ 1277958 w 1574800"/>
              <a:gd name="T5" fmla="*/ 1192097 h 2178050"/>
              <a:gd name="T6" fmla="*/ 1349341 w 1574800"/>
              <a:gd name="T7" fmla="*/ 1299532 h 2178050"/>
              <a:gd name="T8" fmla="*/ 1370173 w 1574800"/>
              <a:gd name="T9" fmla="*/ 1411686 h 2178050"/>
              <a:gd name="T10" fmla="*/ 1374617 w 1574800"/>
              <a:gd name="T11" fmla="*/ 1807837 h 2178050"/>
              <a:gd name="T12" fmla="*/ 1187687 w 1574800"/>
              <a:gd name="T13" fmla="*/ 1574644 h 2178050"/>
              <a:gd name="T14" fmla="*/ 1174077 w 1574800"/>
              <a:gd name="T15" fmla="*/ 1549381 h 2178050"/>
              <a:gd name="T16" fmla="*/ 184986 w 1574800"/>
              <a:gd name="T17" fmla="*/ 1539387 h 2178050"/>
              <a:gd name="T18" fmla="*/ 180542 w 1574800"/>
              <a:gd name="T19" fmla="*/ 1640993 h 2178050"/>
              <a:gd name="T20" fmla="*/ 277 w 1574800"/>
              <a:gd name="T21" fmla="*/ 1555211 h 2178050"/>
              <a:gd name="T22" fmla="*/ 10833 w 1574800"/>
              <a:gd name="T23" fmla="*/ 1391421 h 2178050"/>
              <a:gd name="T24" fmla="*/ 45274 w 1574800"/>
              <a:gd name="T25" fmla="*/ 1288427 h 2178050"/>
              <a:gd name="T26" fmla="*/ 104714 w 1574800"/>
              <a:gd name="T27" fmla="*/ 1202090 h 2178050"/>
              <a:gd name="T28" fmla="*/ 183041 w 1574800"/>
              <a:gd name="T29" fmla="*/ 1132411 h 2178050"/>
              <a:gd name="T30" fmla="*/ 343307 w 1574800"/>
              <a:gd name="T31" fmla="*/ 1049961 h 2178050"/>
              <a:gd name="T32" fmla="*/ 483018 w 1574800"/>
              <a:gd name="T33" fmla="*/ 1017202 h 2178050"/>
              <a:gd name="T34" fmla="*/ 896320 w 1574800"/>
              <a:gd name="T35" fmla="*/ 1037745 h 2178050"/>
              <a:gd name="T36" fmla="*/ 954371 w 1574800"/>
              <a:gd name="T37" fmla="*/ 1013871 h 2178050"/>
              <a:gd name="T38" fmla="*/ 713978 w 1574800"/>
              <a:gd name="T39" fmla="*/ 24147 h 2178050"/>
              <a:gd name="T40" fmla="*/ 794822 w 1574800"/>
              <a:gd name="T41" fmla="*/ 35803 h 2178050"/>
              <a:gd name="T42" fmla="*/ 921226 w 1574800"/>
              <a:gd name="T43" fmla="*/ 70775 h 2178050"/>
              <a:gd name="T44" fmla="*/ 1014294 w 1574800"/>
              <a:gd name="T45" fmla="*/ 142658 h 2178050"/>
              <a:gd name="T46" fmla="*/ 1062078 w 1574800"/>
              <a:gd name="T47" fmla="*/ 213433 h 2178050"/>
              <a:gd name="T48" fmla="*/ 1122641 w 1574800"/>
              <a:gd name="T49" fmla="*/ 371078 h 2178050"/>
              <a:gd name="T50" fmla="*/ 1148477 w 1574800"/>
              <a:gd name="T51" fmla="*/ 516513 h 2178050"/>
              <a:gd name="T52" fmla="*/ 1143199 w 1574800"/>
              <a:gd name="T53" fmla="*/ 643073 h 2178050"/>
              <a:gd name="T54" fmla="*/ 1126808 w 1574800"/>
              <a:gd name="T55" fmla="*/ 780458 h 2178050"/>
              <a:gd name="T56" fmla="*/ 1139031 w 1574800"/>
              <a:gd name="T57" fmla="*/ 856228 h 2178050"/>
              <a:gd name="T58" fmla="*/ 1168202 w 1574800"/>
              <a:gd name="T59" fmla="*/ 900080 h 2178050"/>
              <a:gd name="T60" fmla="*/ 1226543 w 1574800"/>
              <a:gd name="T61" fmla="*/ 926170 h 2178050"/>
              <a:gd name="T62" fmla="*/ 1262658 w 1574800"/>
              <a:gd name="T63" fmla="*/ 938382 h 2178050"/>
              <a:gd name="T64" fmla="*/ 1221819 w 1574800"/>
              <a:gd name="T65" fmla="*/ 994446 h 2178050"/>
              <a:gd name="T66" fmla="*/ 1158756 w 1574800"/>
              <a:gd name="T67" fmla="*/ 1018870 h 2178050"/>
              <a:gd name="T68" fmla="*/ 1096526 w 1574800"/>
              <a:gd name="T69" fmla="*/ 1012209 h 2178050"/>
              <a:gd name="T70" fmla="*/ 954008 w 1574800"/>
              <a:gd name="T71" fmla="*/ 912015 h 2178050"/>
              <a:gd name="T72" fmla="*/ 971511 w 1574800"/>
              <a:gd name="T73" fmla="*/ 669717 h 2178050"/>
              <a:gd name="T74" fmla="*/ 941507 w 1574800"/>
              <a:gd name="T75" fmla="*/ 750761 h 2178050"/>
              <a:gd name="T76" fmla="*/ 868720 w 1574800"/>
              <a:gd name="T77" fmla="*/ 898971 h 2178050"/>
              <a:gd name="T78" fmla="*/ 797600 w 1574800"/>
              <a:gd name="T79" fmla="*/ 964471 h 2178050"/>
              <a:gd name="T80" fmla="*/ 737314 w 1574800"/>
              <a:gd name="T81" fmla="*/ 987230 h 2178050"/>
              <a:gd name="T82" fmla="*/ 675084 w 1574800"/>
              <a:gd name="T83" fmla="*/ 986952 h 2178050"/>
              <a:gd name="T84" fmla="*/ 583406 w 1574800"/>
              <a:gd name="T85" fmla="*/ 938382 h 2178050"/>
              <a:gd name="T86" fmla="*/ 500896 w 1574800"/>
              <a:gd name="T87" fmla="*/ 827641 h 2178050"/>
              <a:gd name="T88" fmla="*/ 440889 w 1574800"/>
              <a:gd name="T89" fmla="*/ 676378 h 2178050"/>
              <a:gd name="T90" fmla="*/ 462003 w 1574800"/>
              <a:gd name="T91" fmla="*/ 886481 h 2178050"/>
              <a:gd name="T92" fmla="*/ 333653 w 1574800"/>
              <a:gd name="T93" fmla="*/ 1010266 h 2178050"/>
              <a:gd name="T94" fmla="*/ 269201 w 1574800"/>
              <a:gd name="T95" fmla="*/ 1019147 h 2178050"/>
              <a:gd name="T96" fmla="*/ 207248 w 1574800"/>
              <a:gd name="T97" fmla="*/ 999164 h 2178050"/>
              <a:gd name="T98" fmla="*/ 163909 w 1574800"/>
              <a:gd name="T99" fmla="*/ 947263 h 2178050"/>
              <a:gd name="T100" fmla="*/ 195580 w 1574800"/>
              <a:gd name="T101" fmla="*/ 929778 h 2178050"/>
              <a:gd name="T102" fmla="*/ 269478 w 1574800"/>
              <a:gd name="T103" fmla="*/ 912015 h 2178050"/>
              <a:gd name="T104" fmla="*/ 306983 w 1574800"/>
              <a:gd name="T105" fmla="*/ 873436 h 2178050"/>
              <a:gd name="T106" fmla="*/ 326708 w 1574800"/>
              <a:gd name="T107" fmla="*/ 803772 h 2178050"/>
              <a:gd name="T108" fmla="*/ 310594 w 1574800"/>
              <a:gd name="T109" fmla="*/ 657506 h 2178050"/>
              <a:gd name="T110" fmla="*/ 291703 w 1574800"/>
              <a:gd name="T111" fmla="*/ 481819 h 2178050"/>
              <a:gd name="T112" fmla="*/ 316985 w 1574800"/>
              <a:gd name="T113" fmla="*/ 321675 h 2178050"/>
              <a:gd name="T114" fmla="*/ 379492 w 1574800"/>
              <a:gd name="T115" fmla="*/ 182625 h 2178050"/>
              <a:gd name="T116" fmla="*/ 426443 w 1574800"/>
              <a:gd name="T117" fmla="*/ 123785 h 2178050"/>
              <a:gd name="T118" fmla="*/ 498396 w 1574800"/>
              <a:gd name="T119" fmla="*/ 66889 h 2178050"/>
              <a:gd name="T120" fmla="*/ 639803 w 1574800"/>
              <a:gd name="T121" fmla="*/ 11657 h 21780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74800" h="2178050">
                <a:moveTo>
                  <a:pt x="1102138" y="1158875"/>
                </a:moveTo>
                <a:lnTo>
                  <a:pt x="1112931" y="1159193"/>
                </a:lnTo>
                <a:lnTo>
                  <a:pt x="1124359" y="1159510"/>
                </a:lnTo>
                <a:lnTo>
                  <a:pt x="1135469" y="1160462"/>
                </a:lnTo>
                <a:lnTo>
                  <a:pt x="1146579" y="1161732"/>
                </a:lnTo>
                <a:lnTo>
                  <a:pt x="1157372" y="1163636"/>
                </a:lnTo>
                <a:lnTo>
                  <a:pt x="1168165" y="1165858"/>
                </a:lnTo>
                <a:lnTo>
                  <a:pt x="1179275" y="1168397"/>
                </a:lnTo>
                <a:lnTo>
                  <a:pt x="1190068" y="1171571"/>
                </a:lnTo>
                <a:lnTo>
                  <a:pt x="1200861" y="1174428"/>
                </a:lnTo>
                <a:lnTo>
                  <a:pt x="1211653" y="1178237"/>
                </a:lnTo>
                <a:lnTo>
                  <a:pt x="1222129" y="1182363"/>
                </a:lnTo>
                <a:lnTo>
                  <a:pt x="1232604" y="1186489"/>
                </a:lnTo>
                <a:lnTo>
                  <a:pt x="1243080" y="1190933"/>
                </a:lnTo>
                <a:lnTo>
                  <a:pt x="1253238" y="1196011"/>
                </a:lnTo>
                <a:lnTo>
                  <a:pt x="1263713" y="1201089"/>
                </a:lnTo>
                <a:lnTo>
                  <a:pt x="1273871" y="1206485"/>
                </a:lnTo>
                <a:lnTo>
                  <a:pt x="1283711" y="1212199"/>
                </a:lnTo>
                <a:lnTo>
                  <a:pt x="1293869" y="1218229"/>
                </a:lnTo>
                <a:lnTo>
                  <a:pt x="1303710" y="1224260"/>
                </a:lnTo>
                <a:lnTo>
                  <a:pt x="1312915" y="1230608"/>
                </a:lnTo>
                <a:lnTo>
                  <a:pt x="1332279" y="1243621"/>
                </a:lnTo>
                <a:lnTo>
                  <a:pt x="1350690" y="1257269"/>
                </a:lnTo>
                <a:lnTo>
                  <a:pt x="1368149" y="1271553"/>
                </a:lnTo>
                <a:lnTo>
                  <a:pt x="1385608" y="1286470"/>
                </a:lnTo>
                <a:lnTo>
                  <a:pt x="1401798" y="1301706"/>
                </a:lnTo>
                <a:lnTo>
                  <a:pt x="1417669" y="1316941"/>
                </a:lnTo>
                <a:lnTo>
                  <a:pt x="1432589" y="1332494"/>
                </a:lnTo>
                <a:lnTo>
                  <a:pt x="1446873" y="1347411"/>
                </a:lnTo>
                <a:lnTo>
                  <a:pt x="1460523" y="1362964"/>
                </a:lnTo>
                <a:lnTo>
                  <a:pt x="1473221" y="1377882"/>
                </a:lnTo>
                <a:lnTo>
                  <a:pt x="1484966" y="1392800"/>
                </a:lnTo>
                <a:lnTo>
                  <a:pt x="1495759" y="1407083"/>
                </a:lnTo>
                <a:lnTo>
                  <a:pt x="1505599" y="1420731"/>
                </a:lnTo>
                <a:lnTo>
                  <a:pt x="1514170" y="1433745"/>
                </a:lnTo>
                <a:lnTo>
                  <a:pt x="1522106" y="1446441"/>
                </a:lnTo>
                <a:lnTo>
                  <a:pt x="1528772" y="1457867"/>
                </a:lnTo>
                <a:lnTo>
                  <a:pt x="1534486" y="1468341"/>
                </a:lnTo>
                <a:lnTo>
                  <a:pt x="1538612" y="1477863"/>
                </a:lnTo>
                <a:lnTo>
                  <a:pt x="1542104" y="1485798"/>
                </a:lnTo>
                <a:lnTo>
                  <a:pt x="1543691" y="1492781"/>
                </a:lnTo>
                <a:lnTo>
                  <a:pt x="1547183" y="1501986"/>
                </a:lnTo>
                <a:lnTo>
                  <a:pt x="1550358" y="1512460"/>
                </a:lnTo>
                <a:lnTo>
                  <a:pt x="1552897" y="1523569"/>
                </a:lnTo>
                <a:lnTo>
                  <a:pt x="1555437" y="1536265"/>
                </a:lnTo>
                <a:lnTo>
                  <a:pt x="1557976" y="1549596"/>
                </a:lnTo>
                <a:lnTo>
                  <a:pt x="1559881" y="1564196"/>
                </a:lnTo>
                <a:lnTo>
                  <a:pt x="1562103" y="1580067"/>
                </a:lnTo>
                <a:lnTo>
                  <a:pt x="1564007" y="1596571"/>
                </a:lnTo>
                <a:lnTo>
                  <a:pt x="1565912" y="1614028"/>
                </a:lnTo>
                <a:lnTo>
                  <a:pt x="1567499" y="1632120"/>
                </a:lnTo>
                <a:lnTo>
                  <a:pt x="1570039" y="1671161"/>
                </a:lnTo>
                <a:lnTo>
                  <a:pt x="1571943" y="1713058"/>
                </a:lnTo>
                <a:lnTo>
                  <a:pt x="1573530" y="1757811"/>
                </a:lnTo>
                <a:lnTo>
                  <a:pt x="1574165" y="1804787"/>
                </a:lnTo>
                <a:lnTo>
                  <a:pt x="1574800" y="1853984"/>
                </a:lnTo>
                <a:lnTo>
                  <a:pt x="1574165" y="1905720"/>
                </a:lnTo>
                <a:lnTo>
                  <a:pt x="1573530" y="1958091"/>
                </a:lnTo>
                <a:lnTo>
                  <a:pt x="1572261" y="2012049"/>
                </a:lnTo>
                <a:lnTo>
                  <a:pt x="1570991" y="2066960"/>
                </a:lnTo>
                <a:lnTo>
                  <a:pt x="1569086" y="2122505"/>
                </a:lnTo>
                <a:lnTo>
                  <a:pt x="1566864" y="2178050"/>
                </a:lnTo>
                <a:lnTo>
                  <a:pt x="1361801" y="2178050"/>
                </a:lnTo>
                <a:lnTo>
                  <a:pt x="1362118" y="2091082"/>
                </a:lnTo>
                <a:lnTo>
                  <a:pt x="1362118" y="2009828"/>
                </a:lnTo>
                <a:lnTo>
                  <a:pt x="1361483" y="1936191"/>
                </a:lnTo>
                <a:lnTo>
                  <a:pt x="1360531" y="1872393"/>
                </a:lnTo>
                <a:lnTo>
                  <a:pt x="1359579" y="1845096"/>
                </a:lnTo>
                <a:lnTo>
                  <a:pt x="1358626" y="1820974"/>
                </a:lnTo>
                <a:lnTo>
                  <a:pt x="1357357" y="1800343"/>
                </a:lnTo>
                <a:lnTo>
                  <a:pt x="1355769" y="1783838"/>
                </a:lnTo>
                <a:lnTo>
                  <a:pt x="1354500" y="1771142"/>
                </a:lnTo>
                <a:lnTo>
                  <a:pt x="1353547" y="1766698"/>
                </a:lnTo>
                <a:lnTo>
                  <a:pt x="1352595" y="1762890"/>
                </a:lnTo>
                <a:lnTo>
                  <a:pt x="1351643" y="1760668"/>
                </a:lnTo>
                <a:lnTo>
                  <a:pt x="1350690" y="1759081"/>
                </a:lnTo>
                <a:lnTo>
                  <a:pt x="1350373" y="1759081"/>
                </a:lnTo>
                <a:lnTo>
                  <a:pt x="1349421" y="1759081"/>
                </a:lnTo>
                <a:lnTo>
                  <a:pt x="1348468" y="1760033"/>
                </a:lnTo>
                <a:lnTo>
                  <a:pt x="1341802" y="1771459"/>
                </a:lnTo>
                <a:lnTo>
                  <a:pt x="1335136" y="1783521"/>
                </a:lnTo>
                <a:lnTo>
                  <a:pt x="1328787" y="1795582"/>
                </a:lnTo>
                <a:lnTo>
                  <a:pt x="1322439" y="1808278"/>
                </a:lnTo>
                <a:lnTo>
                  <a:pt x="1318947" y="1814943"/>
                </a:lnTo>
                <a:lnTo>
                  <a:pt x="1266887" y="2178050"/>
                </a:lnTo>
                <a:lnTo>
                  <a:pt x="316801" y="2178050"/>
                </a:lnTo>
                <a:lnTo>
                  <a:pt x="237125" y="1792725"/>
                </a:lnTo>
                <a:lnTo>
                  <a:pt x="230776" y="1785742"/>
                </a:lnTo>
                <a:lnTo>
                  <a:pt x="224745" y="1777807"/>
                </a:lnTo>
                <a:lnTo>
                  <a:pt x="211413" y="1760033"/>
                </a:lnTo>
                <a:lnTo>
                  <a:pt x="211095" y="1759716"/>
                </a:lnTo>
                <a:lnTo>
                  <a:pt x="210778" y="1759716"/>
                </a:lnTo>
                <a:lnTo>
                  <a:pt x="210143" y="1760668"/>
                </a:lnTo>
                <a:lnTo>
                  <a:pt x="209190" y="1762255"/>
                </a:lnTo>
                <a:lnTo>
                  <a:pt x="208873" y="1765429"/>
                </a:lnTo>
                <a:lnTo>
                  <a:pt x="207921" y="1774316"/>
                </a:lnTo>
                <a:lnTo>
                  <a:pt x="206968" y="1787647"/>
                </a:lnTo>
                <a:lnTo>
                  <a:pt x="206651" y="1804469"/>
                </a:lnTo>
                <a:lnTo>
                  <a:pt x="206334" y="1825100"/>
                </a:lnTo>
                <a:lnTo>
                  <a:pt x="206334" y="1876202"/>
                </a:lnTo>
                <a:lnTo>
                  <a:pt x="206968" y="1939047"/>
                </a:lnTo>
                <a:lnTo>
                  <a:pt x="208238" y="2011732"/>
                </a:lnTo>
                <a:lnTo>
                  <a:pt x="210143" y="2092035"/>
                </a:lnTo>
                <a:lnTo>
                  <a:pt x="212365" y="2178050"/>
                </a:lnTo>
                <a:lnTo>
                  <a:pt x="4444" y="2178050"/>
                </a:lnTo>
                <a:lnTo>
                  <a:pt x="2539" y="2086321"/>
                </a:lnTo>
                <a:lnTo>
                  <a:pt x="952" y="1998401"/>
                </a:lnTo>
                <a:lnTo>
                  <a:pt x="317" y="1916829"/>
                </a:lnTo>
                <a:lnTo>
                  <a:pt x="0" y="1842875"/>
                </a:lnTo>
                <a:lnTo>
                  <a:pt x="317" y="1778125"/>
                </a:lnTo>
                <a:lnTo>
                  <a:pt x="952" y="1724484"/>
                </a:lnTo>
                <a:lnTo>
                  <a:pt x="1904" y="1702266"/>
                </a:lnTo>
                <a:lnTo>
                  <a:pt x="2857" y="1683857"/>
                </a:lnTo>
                <a:lnTo>
                  <a:pt x="3492" y="1668939"/>
                </a:lnTo>
                <a:lnTo>
                  <a:pt x="5079" y="1657512"/>
                </a:lnTo>
                <a:lnTo>
                  <a:pt x="5396" y="1643547"/>
                </a:lnTo>
                <a:lnTo>
                  <a:pt x="6666" y="1630216"/>
                </a:lnTo>
                <a:lnTo>
                  <a:pt x="8253" y="1616885"/>
                </a:lnTo>
                <a:lnTo>
                  <a:pt x="10158" y="1603872"/>
                </a:lnTo>
                <a:lnTo>
                  <a:pt x="12380" y="1590858"/>
                </a:lnTo>
                <a:lnTo>
                  <a:pt x="14919" y="1578162"/>
                </a:lnTo>
                <a:lnTo>
                  <a:pt x="17459" y="1565783"/>
                </a:lnTo>
                <a:lnTo>
                  <a:pt x="20951" y="1553405"/>
                </a:lnTo>
                <a:lnTo>
                  <a:pt x="24442" y="1541344"/>
                </a:lnTo>
                <a:lnTo>
                  <a:pt x="27934" y="1529282"/>
                </a:lnTo>
                <a:lnTo>
                  <a:pt x="32061" y="1517856"/>
                </a:lnTo>
                <a:lnTo>
                  <a:pt x="36822" y="1506112"/>
                </a:lnTo>
                <a:lnTo>
                  <a:pt x="41584" y="1494686"/>
                </a:lnTo>
                <a:lnTo>
                  <a:pt x="46346" y="1483894"/>
                </a:lnTo>
                <a:lnTo>
                  <a:pt x="51742" y="1473102"/>
                </a:lnTo>
                <a:lnTo>
                  <a:pt x="57456" y="1461993"/>
                </a:lnTo>
                <a:lnTo>
                  <a:pt x="63487" y="1451519"/>
                </a:lnTo>
                <a:lnTo>
                  <a:pt x="69836" y="1441362"/>
                </a:lnTo>
                <a:lnTo>
                  <a:pt x="76185" y="1431205"/>
                </a:lnTo>
                <a:lnTo>
                  <a:pt x="82533" y="1421048"/>
                </a:lnTo>
                <a:lnTo>
                  <a:pt x="89834" y="1411209"/>
                </a:lnTo>
                <a:lnTo>
                  <a:pt x="96818" y="1402004"/>
                </a:lnTo>
                <a:lnTo>
                  <a:pt x="104436" y="1392482"/>
                </a:lnTo>
                <a:lnTo>
                  <a:pt x="112055" y="1383595"/>
                </a:lnTo>
                <a:lnTo>
                  <a:pt x="119673" y="1374390"/>
                </a:lnTo>
                <a:lnTo>
                  <a:pt x="127609" y="1365503"/>
                </a:lnTo>
                <a:lnTo>
                  <a:pt x="135862" y="1356933"/>
                </a:lnTo>
                <a:lnTo>
                  <a:pt x="144751" y="1348681"/>
                </a:lnTo>
                <a:lnTo>
                  <a:pt x="153321" y="1340429"/>
                </a:lnTo>
                <a:lnTo>
                  <a:pt x="162210" y="1332494"/>
                </a:lnTo>
                <a:lnTo>
                  <a:pt x="171415" y="1324559"/>
                </a:lnTo>
                <a:lnTo>
                  <a:pt x="180304" y="1316623"/>
                </a:lnTo>
                <a:lnTo>
                  <a:pt x="189827" y="1309006"/>
                </a:lnTo>
                <a:lnTo>
                  <a:pt x="199350" y="1302023"/>
                </a:lnTo>
                <a:lnTo>
                  <a:pt x="209190" y="1294723"/>
                </a:lnTo>
                <a:lnTo>
                  <a:pt x="219031" y="1287740"/>
                </a:lnTo>
                <a:lnTo>
                  <a:pt x="229189" y="1280757"/>
                </a:lnTo>
                <a:lnTo>
                  <a:pt x="239347" y="1274409"/>
                </a:lnTo>
                <a:lnTo>
                  <a:pt x="259980" y="1261713"/>
                </a:lnTo>
                <a:lnTo>
                  <a:pt x="280931" y="1249652"/>
                </a:lnTo>
                <a:lnTo>
                  <a:pt x="302517" y="1238543"/>
                </a:lnTo>
                <a:lnTo>
                  <a:pt x="324737" y="1227751"/>
                </a:lnTo>
                <a:lnTo>
                  <a:pt x="346958" y="1218229"/>
                </a:lnTo>
                <a:lnTo>
                  <a:pt x="369496" y="1208707"/>
                </a:lnTo>
                <a:lnTo>
                  <a:pt x="392351" y="1200455"/>
                </a:lnTo>
                <a:lnTo>
                  <a:pt x="415206" y="1192520"/>
                </a:lnTo>
                <a:lnTo>
                  <a:pt x="438379" y="1185537"/>
                </a:lnTo>
                <a:lnTo>
                  <a:pt x="461235" y="1179189"/>
                </a:lnTo>
                <a:lnTo>
                  <a:pt x="484407" y="1173158"/>
                </a:lnTo>
                <a:lnTo>
                  <a:pt x="507263" y="1167762"/>
                </a:lnTo>
                <a:lnTo>
                  <a:pt x="530436" y="1163319"/>
                </a:lnTo>
                <a:lnTo>
                  <a:pt x="535832" y="1162049"/>
                </a:lnTo>
                <a:lnTo>
                  <a:pt x="541229" y="1162049"/>
                </a:lnTo>
                <a:lnTo>
                  <a:pt x="546942" y="1162049"/>
                </a:lnTo>
                <a:lnTo>
                  <a:pt x="552021" y="1163001"/>
                </a:lnTo>
                <a:lnTo>
                  <a:pt x="703756" y="1914290"/>
                </a:lnTo>
                <a:lnTo>
                  <a:pt x="706613" y="1884137"/>
                </a:lnTo>
                <a:lnTo>
                  <a:pt x="758672" y="1368995"/>
                </a:lnTo>
                <a:lnTo>
                  <a:pt x="743753" y="1317576"/>
                </a:lnTo>
                <a:lnTo>
                  <a:pt x="772957" y="1250921"/>
                </a:lnTo>
                <a:lnTo>
                  <a:pt x="838984" y="1249969"/>
                </a:lnTo>
                <a:lnTo>
                  <a:pt x="866283" y="1317576"/>
                </a:lnTo>
                <a:lnTo>
                  <a:pt x="853586" y="1378199"/>
                </a:lnTo>
                <a:lnTo>
                  <a:pt x="900566" y="1922542"/>
                </a:lnTo>
                <a:lnTo>
                  <a:pt x="1024366" y="1186489"/>
                </a:lnTo>
                <a:lnTo>
                  <a:pt x="1038651" y="1177919"/>
                </a:lnTo>
                <a:lnTo>
                  <a:pt x="1049126" y="1170619"/>
                </a:lnTo>
                <a:lnTo>
                  <a:pt x="1052935" y="1167762"/>
                </a:lnTo>
                <a:lnTo>
                  <a:pt x="1055475" y="1165541"/>
                </a:lnTo>
                <a:lnTo>
                  <a:pt x="1056745" y="1163954"/>
                </a:lnTo>
                <a:lnTo>
                  <a:pt x="1057062" y="1163636"/>
                </a:lnTo>
                <a:lnTo>
                  <a:pt x="1057062" y="1163319"/>
                </a:lnTo>
                <a:lnTo>
                  <a:pt x="1068172" y="1161414"/>
                </a:lnTo>
                <a:lnTo>
                  <a:pt x="1079600" y="1159827"/>
                </a:lnTo>
                <a:lnTo>
                  <a:pt x="1090710" y="1159193"/>
                </a:lnTo>
                <a:lnTo>
                  <a:pt x="1102138" y="1158875"/>
                </a:lnTo>
                <a:close/>
                <a:moveTo>
                  <a:pt x="855345" y="0"/>
                </a:moveTo>
                <a:lnTo>
                  <a:pt x="868998" y="317"/>
                </a:lnTo>
                <a:lnTo>
                  <a:pt x="880110" y="635"/>
                </a:lnTo>
                <a:lnTo>
                  <a:pt x="868998" y="4760"/>
                </a:lnTo>
                <a:lnTo>
                  <a:pt x="857885" y="8885"/>
                </a:lnTo>
                <a:lnTo>
                  <a:pt x="847090" y="13328"/>
                </a:lnTo>
                <a:lnTo>
                  <a:pt x="836613" y="18088"/>
                </a:lnTo>
                <a:lnTo>
                  <a:pt x="826135" y="22848"/>
                </a:lnTo>
                <a:lnTo>
                  <a:pt x="815975" y="27608"/>
                </a:lnTo>
                <a:lnTo>
                  <a:pt x="795973" y="37762"/>
                </a:lnTo>
                <a:lnTo>
                  <a:pt x="804545" y="40618"/>
                </a:lnTo>
                <a:lnTo>
                  <a:pt x="816293" y="39349"/>
                </a:lnTo>
                <a:lnTo>
                  <a:pt x="828675" y="39031"/>
                </a:lnTo>
                <a:lnTo>
                  <a:pt x="841058" y="38079"/>
                </a:lnTo>
                <a:lnTo>
                  <a:pt x="854075" y="38079"/>
                </a:lnTo>
                <a:lnTo>
                  <a:pt x="867410" y="38079"/>
                </a:lnTo>
                <a:lnTo>
                  <a:pt x="881063" y="39031"/>
                </a:lnTo>
                <a:lnTo>
                  <a:pt x="894398" y="39666"/>
                </a:lnTo>
                <a:lnTo>
                  <a:pt x="908368" y="40935"/>
                </a:lnTo>
                <a:lnTo>
                  <a:pt x="922655" y="42839"/>
                </a:lnTo>
                <a:lnTo>
                  <a:pt x="936943" y="44743"/>
                </a:lnTo>
                <a:lnTo>
                  <a:pt x="951230" y="47282"/>
                </a:lnTo>
                <a:lnTo>
                  <a:pt x="965835" y="50138"/>
                </a:lnTo>
                <a:lnTo>
                  <a:pt x="980123" y="53946"/>
                </a:lnTo>
                <a:lnTo>
                  <a:pt x="994728" y="58071"/>
                </a:lnTo>
                <a:lnTo>
                  <a:pt x="1009650" y="62514"/>
                </a:lnTo>
                <a:lnTo>
                  <a:pt x="1023938" y="68225"/>
                </a:lnTo>
                <a:lnTo>
                  <a:pt x="1038543" y="74255"/>
                </a:lnTo>
                <a:lnTo>
                  <a:pt x="1052830" y="80919"/>
                </a:lnTo>
                <a:lnTo>
                  <a:pt x="1067118" y="88534"/>
                </a:lnTo>
                <a:lnTo>
                  <a:pt x="1081088" y="96468"/>
                </a:lnTo>
                <a:lnTo>
                  <a:pt x="1094423" y="105353"/>
                </a:lnTo>
                <a:lnTo>
                  <a:pt x="1108075" y="115190"/>
                </a:lnTo>
                <a:lnTo>
                  <a:pt x="1121728" y="125662"/>
                </a:lnTo>
                <a:lnTo>
                  <a:pt x="1134428" y="137403"/>
                </a:lnTo>
                <a:lnTo>
                  <a:pt x="1140778" y="143432"/>
                </a:lnTo>
                <a:lnTo>
                  <a:pt x="1146810" y="149779"/>
                </a:lnTo>
                <a:lnTo>
                  <a:pt x="1153160" y="156125"/>
                </a:lnTo>
                <a:lnTo>
                  <a:pt x="1159193" y="163106"/>
                </a:lnTo>
                <a:lnTo>
                  <a:pt x="1165225" y="170087"/>
                </a:lnTo>
                <a:lnTo>
                  <a:pt x="1170940" y="177386"/>
                </a:lnTo>
                <a:lnTo>
                  <a:pt x="1176973" y="184684"/>
                </a:lnTo>
                <a:lnTo>
                  <a:pt x="1182370" y="192300"/>
                </a:lnTo>
                <a:lnTo>
                  <a:pt x="1187768" y="200551"/>
                </a:lnTo>
                <a:lnTo>
                  <a:pt x="1193483" y="208484"/>
                </a:lnTo>
                <a:lnTo>
                  <a:pt x="1198563" y="217052"/>
                </a:lnTo>
                <a:lnTo>
                  <a:pt x="1203643" y="225620"/>
                </a:lnTo>
                <a:lnTo>
                  <a:pt x="1208723" y="234822"/>
                </a:lnTo>
                <a:lnTo>
                  <a:pt x="1213803" y="244025"/>
                </a:lnTo>
                <a:lnTo>
                  <a:pt x="1218248" y="253544"/>
                </a:lnTo>
                <a:lnTo>
                  <a:pt x="1222693" y="263699"/>
                </a:lnTo>
                <a:lnTo>
                  <a:pt x="1232535" y="285277"/>
                </a:lnTo>
                <a:lnTo>
                  <a:pt x="1241425" y="306538"/>
                </a:lnTo>
                <a:lnTo>
                  <a:pt x="1249680" y="327164"/>
                </a:lnTo>
                <a:lnTo>
                  <a:pt x="1257618" y="347473"/>
                </a:lnTo>
                <a:lnTo>
                  <a:pt x="1264920" y="367465"/>
                </a:lnTo>
                <a:lnTo>
                  <a:pt x="1271270" y="386505"/>
                </a:lnTo>
                <a:lnTo>
                  <a:pt x="1277303" y="405227"/>
                </a:lnTo>
                <a:lnTo>
                  <a:pt x="1283018" y="424266"/>
                </a:lnTo>
                <a:lnTo>
                  <a:pt x="1287780" y="442354"/>
                </a:lnTo>
                <a:lnTo>
                  <a:pt x="1292543" y="459807"/>
                </a:lnTo>
                <a:lnTo>
                  <a:pt x="1296353" y="477260"/>
                </a:lnTo>
                <a:lnTo>
                  <a:pt x="1300163" y="494396"/>
                </a:lnTo>
                <a:lnTo>
                  <a:pt x="1303338" y="510897"/>
                </a:lnTo>
                <a:lnTo>
                  <a:pt x="1305878" y="527398"/>
                </a:lnTo>
                <a:lnTo>
                  <a:pt x="1308100" y="543581"/>
                </a:lnTo>
                <a:lnTo>
                  <a:pt x="1310005" y="559448"/>
                </a:lnTo>
                <a:lnTo>
                  <a:pt x="1311593" y="575314"/>
                </a:lnTo>
                <a:lnTo>
                  <a:pt x="1312545" y="590546"/>
                </a:lnTo>
                <a:lnTo>
                  <a:pt x="1313180" y="605778"/>
                </a:lnTo>
                <a:lnTo>
                  <a:pt x="1313815" y="620692"/>
                </a:lnTo>
                <a:lnTo>
                  <a:pt x="1313815" y="635289"/>
                </a:lnTo>
                <a:lnTo>
                  <a:pt x="1313180" y="649886"/>
                </a:lnTo>
                <a:lnTo>
                  <a:pt x="1312863" y="664800"/>
                </a:lnTo>
                <a:lnTo>
                  <a:pt x="1312228" y="679080"/>
                </a:lnTo>
                <a:lnTo>
                  <a:pt x="1310958" y="693360"/>
                </a:lnTo>
                <a:lnTo>
                  <a:pt x="1309688" y="707005"/>
                </a:lnTo>
                <a:lnTo>
                  <a:pt x="1308100" y="721285"/>
                </a:lnTo>
                <a:lnTo>
                  <a:pt x="1306513" y="735247"/>
                </a:lnTo>
                <a:lnTo>
                  <a:pt x="1302385" y="763172"/>
                </a:lnTo>
                <a:lnTo>
                  <a:pt x="1297623" y="791414"/>
                </a:lnTo>
                <a:lnTo>
                  <a:pt x="1294765" y="805694"/>
                </a:lnTo>
                <a:lnTo>
                  <a:pt x="1293178" y="819656"/>
                </a:lnTo>
                <a:lnTo>
                  <a:pt x="1291273" y="832666"/>
                </a:lnTo>
                <a:lnTo>
                  <a:pt x="1289685" y="845359"/>
                </a:lnTo>
                <a:lnTo>
                  <a:pt x="1289050" y="857735"/>
                </a:lnTo>
                <a:lnTo>
                  <a:pt x="1288098" y="869794"/>
                </a:lnTo>
                <a:lnTo>
                  <a:pt x="1287780" y="881217"/>
                </a:lnTo>
                <a:lnTo>
                  <a:pt x="1287780" y="892324"/>
                </a:lnTo>
                <a:lnTo>
                  <a:pt x="1287780" y="902796"/>
                </a:lnTo>
                <a:lnTo>
                  <a:pt x="1288415" y="912633"/>
                </a:lnTo>
                <a:lnTo>
                  <a:pt x="1289368" y="922470"/>
                </a:lnTo>
                <a:lnTo>
                  <a:pt x="1290320" y="931990"/>
                </a:lnTo>
                <a:lnTo>
                  <a:pt x="1291590" y="940558"/>
                </a:lnTo>
                <a:lnTo>
                  <a:pt x="1293178" y="948808"/>
                </a:lnTo>
                <a:lnTo>
                  <a:pt x="1294765" y="957059"/>
                </a:lnTo>
                <a:lnTo>
                  <a:pt x="1297305" y="964674"/>
                </a:lnTo>
                <a:lnTo>
                  <a:pt x="1299528" y="971656"/>
                </a:lnTo>
                <a:lnTo>
                  <a:pt x="1301750" y="978954"/>
                </a:lnTo>
                <a:lnTo>
                  <a:pt x="1304290" y="985301"/>
                </a:lnTo>
                <a:lnTo>
                  <a:pt x="1307465" y="991330"/>
                </a:lnTo>
                <a:lnTo>
                  <a:pt x="1310323" y="997359"/>
                </a:lnTo>
                <a:lnTo>
                  <a:pt x="1313180" y="1002436"/>
                </a:lnTo>
                <a:lnTo>
                  <a:pt x="1316673" y="1007831"/>
                </a:lnTo>
                <a:lnTo>
                  <a:pt x="1320165" y="1012591"/>
                </a:lnTo>
                <a:lnTo>
                  <a:pt x="1323975" y="1017033"/>
                </a:lnTo>
                <a:lnTo>
                  <a:pt x="1327150" y="1021793"/>
                </a:lnTo>
                <a:lnTo>
                  <a:pt x="1330960" y="1025601"/>
                </a:lnTo>
                <a:lnTo>
                  <a:pt x="1335088" y="1029092"/>
                </a:lnTo>
                <a:lnTo>
                  <a:pt x="1338898" y="1032582"/>
                </a:lnTo>
                <a:lnTo>
                  <a:pt x="1343025" y="1036073"/>
                </a:lnTo>
                <a:lnTo>
                  <a:pt x="1347153" y="1038929"/>
                </a:lnTo>
                <a:lnTo>
                  <a:pt x="1351280" y="1041468"/>
                </a:lnTo>
                <a:lnTo>
                  <a:pt x="1359853" y="1046545"/>
                </a:lnTo>
                <a:lnTo>
                  <a:pt x="1368108" y="1050353"/>
                </a:lnTo>
                <a:lnTo>
                  <a:pt x="1376998" y="1053209"/>
                </a:lnTo>
                <a:lnTo>
                  <a:pt x="1385570" y="1055747"/>
                </a:lnTo>
                <a:lnTo>
                  <a:pt x="1393508" y="1057651"/>
                </a:lnTo>
                <a:lnTo>
                  <a:pt x="1401763" y="1058921"/>
                </a:lnTo>
                <a:lnTo>
                  <a:pt x="1409065" y="1059555"/>
                </a:lnTo>
                <a:lnTo>
                  <a:pt x="1416368" y="1059873"/>
                </a:lnTo>
                <a:lnTo>
                  <a:pt x="1423035" y="1060507"/>
                </a:lnTo>
                <a:lnTo>
                  <a:pt x="1429068" y="1059873"/>
                </a:lnTo>
                <a:lnTo>
                  <a:pt x="1439228" y="1059238"/>
                </a:lnTo>
                <a:lnTo>
                  <a:pt x="1445578" y="1058603"/>
                </a:lnTo>
                <a:lnTo>
                  <a:pt x="1447800" y="1057651"/>
                </a:lnTo>
                <a:lnTo>
                  <a:pt x="1447483" y="1059555"/>
                </a:lnTo>
                <a:lnTo>
                  <a:pt x="1445578" y="1064950"/>
                </a:lnTo>
                <a:lnTo>
                  <a:pt x="1443038" y="1072883"/>
                </a:lnTo>
                <a:lnTo>
                  <a:pt x="1438593" y="1083037"/>
                </a:lnTo>
                <a:lnTo>
                  <a:pt x="1436053" y="1088115"/>
                </a:lnTo>
                <a:lnTo>
                  <a:pt x="1432560" y="1094144"/>
                </a:lnTo>
                <a:lnTo>
                  <a:pt x="1429068" y="1100173"/>
                </a:lnTo>
                <a:lnTo>
                  <a:pt x="1424940" y="1106520"/>
                </a:lnTo>
                <a:lnTo>
                  <a:pt x="1420178" y="1112549"/>
                </a:lnTo>
                <a:lnTo>
                  <a:pt x="1415098" y="1118895"/>
                </a:lnTo>
                <a:lnTo>
                  <a:pt x="1409700" y="1125559"/>
                </a:lnTo>
                <a:lnTo>
                  <a:pt x="1403350" y="1131271"/>
                </a:lnTo>
                <a:lnTo>
                  <a:pt x="1396365" y="1136983"/>
                </a:lnTo>
                <a:lnTo>
                  <a:pt x="1389063" y="1142378"/>
                </a:lnTo>
                <a:lnTo>
                  <a:pt x="1381125" y="1147455"/>
                </a:lnTo>
                <a:lnTo>
                  <a:pt x="1372235" y="1152215"/>
                </a:lnTo>
                <a:lnTo>
                  <a:pt x="1363028" y="1156340"/>
                </a:lnTo>
                <a:lnTo>
                  <a:pt x="1352868" y="1159513"/>
                </a:lnTo>
                <a:lnTo>
                  <a:pt x="1347470" y="1161100"/>
                </a:lnTo>
                <a:lnTo>
                  <a:pt x="1341755" y="1162369"/>
                </a:lnTo>
                <a:lnTo>
                  <a:pt x="1336358" y="1163321"/>
                </a:lnTo>
                <a:lnTo>
                  <a:pt x="1330643" y="1164273"/>
                </a:lnTo>
                <a:lnTo>
                  <a:pt x="1324293" y="1164908"/>
                </a:lnTo>
                <a:lnTo>
                  <a:pt x="1318260" y="1165225"/>
                </a:lnTo>
                <a:lnTo>
                  <a:pt x="1311910" y="1165225"/>
                </a:lnTo>
                <a:lnTo>
                  <a:pt x="1304925" y="1165225"/>
                </a:lnTo>
                <a:lnTo>
                  <a:pt x="1298258" y="1164908"/>
                </a:lnTo>
                <a:lnTo>
                  <a:pt x="1291273" y="1164591"/>
                </a:lnTo>
                <a:lnTo>
                  <a:pt x="1283970" y="1163639"/>
                </a:lnTo>
                <a:lnTo>
                  <a:pt x="1276350" y="1162687"/>
                </a:lnTo>
                <a:lnTo>
                  <a:pt x="1269048" y="1161100"/>
                </a:lnTo>
                <a:lnTo>
                  <a:pt x="1261110" y="1159196"/>
                </a:lnTo>
                <a:lnTo>
                  <a:pt x="1253173" y="1157292"/>
                </a:lnTo>
                <a:lnTo>
                  <a:pt x="1244600" y="1155071"/>
                </a:lnTo>
                <a:lnTo>
                  <a:pt x="1236345" y="1152215"/>
                </a:lnTo>
                <a:lnTo>
                  <a:pt x="1227455" y="1149042"/>
                </a:lnTo>
                <a:lnTo>
                  <a:pt x="1218565" y="1145551"/>
                </a:lnTo>
                <a:lnTo>
                  <a:pt x="1209040" y="1142378"/>
                </a:lnTo>
                <a:lnTo>
                  <a:pt x="1107758" y="1099856"/>
                </a:lnTo>
                <a:lnTo>
                  <a:pt x="1081723" y="1089067"/>
                </a:lnTo>
                <a:lnTo>
                  <a:pt x="1083310" y="1081451"/>
                </a:lnTo>
                <a:lnTo>
                  <a:pt x="1087438" y="1058921"/>
                </a:lnTo>
                <a:lnTo>
                  <a:pt x="1090295" y="1042737"/>
                </a:lnTo>
                <a:lnTo>
                  <a:pt x="1093153" y="1023063"/>
                </a:lnTo>
                <a:lnTo>
                  <a:pt x="1096328" y="1001484"/>
                </a:lnTo>
                <a:lnTo>
                  <a:pt x="1099503" y="976733"/>
                </a:lnTo>
                <a:lnTo>
                  <a:pt x="1102360" y="949443"/>
                </a:lnTo>
                <a:lnTo>
                  <a:pt x="1104900" y="920249"/>
                </a:lnTo>
                <a:lnTo>
                  <a:pt x="1107440" y="888516"/>
                </a:lnTo>
                <a:lnTo>
                  <a:pt x="1109028" y="855514"/>
                </a:lnTo>
                <a:lnTo>
                  <a:pt x="1110298" y="820608"/>
                </a:lnTo>
                <a:lnTo>
                  <a:pt x="1110615" y="784433"/>
                </a:lnTo>
                <a:lnTo>
                  <a:pt x="1110298" y="765710"/>
                </a:lnTo>
                <a:lnTo>
                  <a:pt x="1109980" y="746988"/>
                </a:lnTo>
                <a:lnTo>
                  <a:pt x="1109028" y="727948"/>
                </a:lnTo>
                <a:lnTo>
                  <a:pt x="1108393" y="708592"/>
                </a:lnTo>
                <a:lnTo>
                  <a:pt x="1104900" y="731122"/>
                </a:lnTo>
                <a:lnTo>
                  <a:pt x="1101408" y="753335"/>
                </a:lnTo>
                <a:lnTo>
                  <a:pt x="1097280" y="775230"/>
                </a:lnTo>
                <a:lnTo>
                  <a:pt x="1092518" y="796491"/>
                </a:lnTo>
                <a:lnTo>
                  <a:pt x="1087438" y="817752"/>
                </a:lnTo>
                <a:lnTo>
                  <a:pt x="1082040" y="838061"/>
                </a:lnTo>
                <a:lnTo>
                  <a:pt x="1076008" y="858370"/>
                </a:lnTo>
                <a:lnTo>
                  <a:pt x="1069658" y="877727"/>
                </a:lnTo>
                <a:lnTo>
                  <a:pt x="1062673" y="896766"/>
                </a:lnTo>
                <a:lnTo>
                  <a:pt x="1055370" y="915489"/>
                </a:lnTo>
                <a:lnTo>
                  <a:pt x="1047433" y="933259"/>
                </a:lnTo>
                <a:lnTo>
                  <a:pt x="1039495" y="950712"/>
                </a:lnTo>
                <a:lnTo>
                  <a:pt x="1030923" y="967530"/>
                </a:lnTo>
                <a:lnTo>
                  <a:pt x="1022033" y="983714"/>
                </a:lnTo>
                <a:lnTo>
                  <a:pt x="1012825" y="999263"/>
                </a:lnTo>
                <a:lnTo>
                  <a:pt x="1002983" y="1013860"/>
                </a:lnTo>
                <a:lnTo>
                  <a:pt x="992823" y="1027823"/>
                </a:lnTo>
                <a:lnTo>
                  <a:pt x="982345" y="1040833"/>
                </a:lnTo>
                <a:lnTo>
                  <a:pt x="971550" y="1053209"/>
                </a:lnTo>
                <a:lnTo>
                  <a:pt x="960120" y="1064950"/>
                </a:lnTo>
                <a:lnTo>
                  <a:pt x="948690" y="1075739"/>
                </a:lnTo>
                <a:lnTo>
                  <a:pt x="942658" y="1081134"/>
                </a:lnTo>
                <a:lnTo>
                  <a:pt x="936625" y="1085893"/>
                </a:lnTo>
                <a:lnTo>
                  <a:pt x="930593" y="1090336"/>
                </a:lnTo>
                <a:lnTo>
                  <a:pt x="924243" y="1095096"/>
                </a:lnTo>
                <a:lnTo>
                  <a:pt x="917893" y="1099221"/>
                </a:lnTo>
                <a:lnTo>
                  <a:pt x="911543" y="1102712"/>
                </a:lnTo>
                <a:lnTo>
                  <a:pt x="904875" y="1106520"/>
                </a:lnTo>
                <a:lnTo>
                  <a:pt x="898208" y="1110010"/>
                </a:lnTo>
                <a:lnTo>
                  <a:pt x="891858" y="1113501"/>
                </a:lnTo>
                <a:lnTo>
                  <a:pt x="885190" y="1116357"/>
                </a:lnTo>
                <a:lnTo>
                  <a:pt x="878205" y="1118895"/>
                </a:lnTo>
                <a:lnTo>
                  <a:pt x="871220" y="1121751"/>
                </a:lnTo>
                <a:lnTo>
                  <a:pt x="863918" y="1123973"/>
                </a:lnTo>
                <a:lnTo>
                  <a:pt x="857250" y="1125877"/>
                </a:lnTo>
                <a:lnTo>
                  <a:pt x="849948" y="1127146"/>
                </a:lnTo>
                <a:lnTo>
                  <a:pt x="842645" y="1128733"/>
                </a:lnTo>
                <a:lnTo>
                  <a:pt x="835343" y="1130002"/>
                </a:lnTo>
                <a:lnTo>
                  <a:pt x="828040" y="1130954"/>
                </a:lnTo>
                <a:lnTo>
                  <a:pt x="820420" y="1131271"/>
                </a:lnTo>
                <a:lnTo>
                  <a:pt x="812800" y="1131906"/>
                </a:lnTo>
                <a:lnTo>
                  <a:pt x="805498" y="1131906"/>
                </a:lnTo>
                <a:lnTo>
                  <a:pt x="797560" y="1131906"/>
                </a:lnTo>
                <a:lnTo>
                  <a:pt x="791210" y="1131271"/>
                </a:lnTo>
                <a:lnTo>
                  <a:pt x="784225" y="1130637"/>
                </a:lnTo>
                <a:lnTo>
                  <a:pt x="777875" y="1129685"/>
                </a:lnTo>
                <a:lnTo>
                  <a:pt x="771525" y="1128415"/>
                </a:lnTo>
                <a:lnTo>
                  <a:pt x="765493" y="1127146"/>
                </a:lnTo>
                <a:lnTo>
                  <a:pt x="759143" y="1125877"/>
                </a:lnTo>
                <a:lnTo>
                  <a:pt x="746760" y="1122069"/>
                </a:lnTo>
                <a:lnTo>
                  <a:pt x="734695" y="1116991"/>
                </a:lnTo>
                <a:lnTo>
                  <a:pt x="722630" y="1111914"/>
                </a:lnTo>
                <a:lnTo>
                  <a:pt x="710883" y="1105568"/>
                </a:lnTo>
                <a:lnTo>
                  <a:pt x="699770" y="1098269"/>
                </a:lnTo>
                <a:lnTo>
                  <a:pt x="688340" y="1090336"/>
                </a:lnTo>
                <a:lnTo>
                  <a:pt x="677545" y="1082085"/>
                </a:lnTo>
                <a:lnTo>
                  <a:pt x="666750" y="1072883"/>
                </a:lnTo>
                <a:lnTo>
                  <a:pt x="655955" y="1063046"/>
                </a:lnTo>
                <a:lnTo>
                  <a:pt x="645795" y="1052257"/>
                </a:lnTo>
                <a:lnTo>
                  <a:pt x="636270" y="1040833"/>
                </a:lnTo>
                <a:lnTo>
                  <a:pt x="626428" y="1029092"/>
                </a:lnTo>
                <a:lnTo>
                  <a:pt x="616585" y="1016716"/>
                </a:lnTo>
                <a:lnTo>
                  <a:pt x="607695" y="1003706"/>
                </a:lnTo>
                <a:lnTo>
                  <a:pt x="598488" y="990061"/>
                </a:lnTo>
                <a:lnTo>
                  <a:pt x="589598" y="975781"/>
                </a:lnTo>
                <a:lnTo>
                  <a:pt x="581025" y="961184"/>
                </a:lnTo>
                <a:lnTo>
                  <a:pt x="572453" y="946269"/>
                </a:lnTo>
                <a:lnTo>
                  <a:pt x="564833" y="930403"/>
                </a:lnTo>
                <a:lnTo>
                  <a:pt x="556895" y="914537"/>
                </a:lnTo>
                <a:lnTo>
                  <a:pt x="549275" y="898036"/>
                </a:lnTo>
                <a:lnTo>
                  <a:pt x="542290" y="881217"/>
                </a:lnTo>
                <a:lnTo>
                  <a:pt x="534988" y="863764"/>
                </a:lnTo>
                <a:lnTo>
                  <a:pt x="528320" y="846629"/>
                </a:lnTo>
                <a:lnTo>
                  <a:pt x="521970" y="828541"/>
                </a:lnTo>
                <a:lnTo>
                  <a:pt x="515303" y="810453"/>
                </a:lnTo>
                <a:lnTo>
                  <a:pt x="509588" y="792049"/>
                </a:lnTo>
                <a:lnTo>
                  <a:pt x="503873" y="773326"/>
                </a:lnTo>
                <a:lnTo>
                  <a:pt x="498158" y="753969"/>
                </a:lnTo>
                <a:lnTo>
                  <a:pt x="500063" y="789193"/>
                </a:lnTo>
                <a:lnTo>
                  <a:pt x="502285" y="822512"/>
                </a:lnTo>
                <a:lnTo>
                  <a:pt x="505143" y="854879"/>
                </a:lnTo>
                <a:lnTo>
                  <a:pt x="508635" y="885660"/>
                </a:lnTo>
                <a:lnTo>
                  <a:pt x="512445" y="914854"/>
                </a:lnTo>
                <a:lnTo>
                  <a:pt x="516255" y="942779"/>
                </a:lnTo>
                <a:lnTo>
                  <a:pt x="520065" y="968482"/>
                </a:lnTo>
                <a:lnTo>
                  <a:pt x="524193" y="991965"/>
                </a:lnTo>
                <a:lnTo>
                  <a:pt x="528003" y="1013543"/>
                </a:lnTo>
                <a:lnTo>
                  <a:pt x="531495" y="1032582"/>
                </a:lnTo>
                <a:lnTo>
                  <a:pt x="538163" y="1063363"/>
                </a:lnTo>
                <a:lnTo>
                  <a:pt x="542608" y="1082720"/>
                </a:lnTo>
                <a:lnTo>
                  <a:pt x="543878" y="1089067"/>
                </a:lnTo>
                <a:lnTo>
                  <a:pt x="518160" y="1099856"/>
                </a:lnTo>
                <a:lnTo>
                  <a:pt x="416560" y="1142378"/>
                </a:lnTo>
                <a:lnTo>
                  <a:pt x="407670" y="1145551"/>
                </a:lnTo>
                <a:lnTo>
                  <a:pt x="398463" y="1149042"/>
                </a:lnTo>
                <a:lnTo>
                  <a:pt x="389573" y="1152215"/>
                </a:lnTo>
                <a:lnTo>
                  <a:pt x="381318" y="1155071"/>
                </a:lnTo>
                <a:lnTo>
                  <a:pt x="373063" y="1157292"/>
                </a:lnTo>
                <a:lnTo>
                  <a:pt x="364808" y="1159196"/>
                </a:lnTo>
                <a:lnTo>
                  <a:pt x="356870" y="1161100"/>
                </a:lnTo>
                <a:lnTo>
                  <a:pt x="349250" y="1162687"/>
                </a:lnTo>
                <a:lnTo>
                  <a:pt x="341630" y="1163639"/>
                </a:lnTo>
                <a:lnTo>
                  <a:pt x="334645" y="1164591"/>
                </a:lnTo>
                <a:lnTo>
                  <a:pt x="327343" y="1164908"/>
                </a:lnTo>
                <a:lnTo>
                  <a:pt x="320675" y="1165225"/>
                </a:lnTo>
                <a:lnTo>
                  <a:pt x="314008" y="1165225"/>
                </a:lnTo>
                <a:lnTo>
                  <a:pt x="307658" y="1165225"/>
                </a:lnTo>
                <a:lnTo>
                  <a:pt x="301625" y="1164908"/>
                </a:lnTo>
                <a:lnTo>
                  <a:pt x="295593" y="1164273"/>
                </a:lnTo>
                <a:lnTo>
                  <a:pt x="289560" y="1163321"/>
                </a:lnTo>
                <a:lnTo>
                  <a:pt x="283845" y="1162369"/>
                </a:lnTo>
                <a:lnTo>
                  <a:pt x="278448" y="1161100"/>
                </a:lnTo>
                <a:lnTo>
                  <a:pt x="273050" y="1159513"/>
                </a:lnTo>
                <a:lnTo>
                  <a:pt x="263208" y="1156340"/>
                </a:lnTo>
                <a:lnTo>
                  <a:pt x="253683" y="1152215"/>
                </a:lnTo>
                <a:lnTo>
                  <a:pt x="245110" y="1147455"/>
                </a:lnTo>
                <a:lnTo>
                  <a:pt x="236855" y="1142378"/>
                </a:lnTo>
                <a:lnTo>
                  <a:pt x="229235" y="1136983"/>
                </a:lnTo>
                <a:lnTo>
                  <a:pt x="222568" y="1131271"/>
                </a:lnTo>
                <a:lnTo>
                  <a:pt x="216535" y="1125559"/>
                </a:lnTo>
                <a:lnTo>
                  <a:pt x="210820" y="1118895"/>
                </a:lnTo>
                <a:lnTo>
                  <a:pt x="205740" y="1112549"/>
                </a:lnTo>
                <a:lnTo>
                  <a:pt x="200978" y="1106520"/>
                </a:lnTo>
                <a:lnTo>
                  <a:pt x="196850" y="1100173"/>
                </a:lnTo>
                <a:lnTo>
                  <a:pt x="193358" y="1094144"/>
                </a:lnTo>
                <a:lnTo>
                  <a:pt x="189865" y="1088115"/>
                </a:lnTo>
                <a:lnTo>
                  <a:pt x="187325" y="1083037"/>
                </a:lnTo>
                <a:lnTo>
                  <a:pt x="183198" y="1072883"/>
                </a:lnTo>
                <a:lnTo>
                  <a:pt x="180023" y="1064950"/>
                </a:lnTo>
                <a:lnTo>
                  <a:pt x="178435" y="1059555"/>
                </a:lnTo>
                <a:lnTo>
                  <a:pt x="177800" y="1057651"/>
                </a:lnTo>
                <a:lnTo>
                  <a:pt x="180658" y="1058603"/>
                </a:lnTo>
                <a:lnTo>
                  <a:pt x="188278" y="1059873"/>
                </a:lnTo>
                <a:lnTo>
                  <a:pt x="200025" y="1061459"/>
                </a:lnTo>
                <a:lnTo>
                  <a:pt x="207645" y="1062411"/>
                </a:lnTo>
                <a:lnTo>
                  <a:pt x="215265" y="1062729"/>
                </a:lnTo>
                <a:lnTo>
                  <a:pt x="223520" y="1063046"/>
                </a:lnTo>
                <a:lnTo>
                  <a:pt x="233045" y="1063046"/>
                </a:lnTo>
                <a:lnTo>
                  <a:pt x="242570" y="1062411"/>
                </a:lnTo>
                <a:lnTo>
                  <a:pt x="252095" y="1061142"/>
                </a:lnTo>
                <a:lnTo>
                  <a:pt x="262255" y="1059555"/>
                </a:lnTo>
                <a:lnTo>
                  <a:pt x="272415" y="1057334"/>
                </a:lnTo>
                <a:lnTo>
                  <a:pt x="283210" y="1054161"/>
                </a:lnTo>
                <a:lnTo>
                  <a:pt x="293370" y="1050353"/>
                </a:lnTo>
                <a:lnTo>
                  <a:pt x="298133" y="1048131"/>
                </a:lnTo>
                <a:lnTo>
                  <a:pt x="302895" y="1045276"/>
                </a:lnTo>
                <a:lnTo>
                  <a:pt x="307975" y="1042737"/>
                </a:lnTo>
                <a:lnTo>
                  <a:pt x="312738" y="1039881"/>
                </a:lnTo>
                <a:lnTo>
                  <a:pt x="317818" y="1036390"/>
                </a:lnTo>
                <a:lnTo>
                  <a:pt x="322263" y="1032582"/>
                </a:lnTo>
                <a:lnTo>
                  <a:pt x="326708" y="1028775"/>
                </a:lnTo>
                <a:lnTo>
                  <a:pt x="331153" y="1024649"/>
                </a:lnTo>
                <a:lnTo>
                  <a:pt x="335280" y="1020207"/>
                </a:lnTo>
                <a:lnTo>
                  <a:pt x="339408" y="1015447"/>
                </a:lnTo>
                <a:lnTo>
                  <a:pt x="343535" y="1010052"/>
                </a:lnTo>
                <a:lnTo>
                  <a:pt x="347345" y="1004658"/>
                </a:lnTo>
                <a:lnTo>
                  <a:pt x="350838" y="998628"/>
                </a:lnTo>
                <a:lnTo>
                  <a:pt x="354013" y="992599"/>
                </a:lnTo>
                <a:lnTo>
                  <a:pt x="357505" y="985935"/>
                </a:lnTo>
                <a:lnTo>
                  <a:pt x="360045" y="979271"/>
                </a:lnTo>
                <a:lnTo>
                  <a:pt x="363220" y="971656"/>
                </a:lnTo>
                <a:lnTo>
                  <a:pt x="365443" y="964040"/>
                </a:lnTo>
                <a:lnTo>
                  <a:pt x="367665" y="955789"/>
                </a:lnTo>
                <a:lnTo>
                  <a:pt x="369570" y="947221"/>
                </a:lnTo>
                <a:lnTo>
                  <a:pt x="371158" y="938336"/>
                </a:lnTo>
                <a:lnTo>
                  <a:pt x="372110" y="928816"/>
                </a:lnTo>
                <a:lnTo>
                  <a:pt x="373380" y="918979"/>
                </a:lnTo>
                <a:lnTo>
                  <a:pt x="374015" y="908825"/>
                </a:lnTo>
                <a:lnTo>
                  <a:pt x="374333" y="898036"/>
                </a:lnTo>
                <a:lnTo>
                  <a:pt x="374015" y="886929"/>
                </a:lnTo>
                <a:lnTo>
                  <a:pt x="373698" y="875188"/>
                </a:lnTo>
                <a:lnTo>
                  <a:pt x="373063" y="862812"/>
                </a:lnTo>
                <a:lnTo>
                  <a:pt x="371793" y="849802"/>
                </a:lnTo>
                <a:lnTo>
                  <a:pt x="370205" y="836792"/>
                </a:lnTo>
                <a:lnTo>
                  <a:pt x="367983" y="822829"/>
                </a:lnTo>
                <a:lnTo>
                  <a:pt x="365760" y="808550"/>
                </a:lnTo>
                <a:lnTo>
                  <a:pt x="354965" y="751748"/>
                </a:lnTo>
                <a:lnTo>
                  <a:pt x="349568" y="722871"/>
                </a:lnTo>
                <a:lnTo>
                  <a:pt x="344805" y="693360"/>
                </a:lnTo>
                <a:lnTo>
                  <a:pt x="340360" y="663214"/>
                </a:lnTo>
                <a:lnTo>
                  <a:pt x="338455" y="647665"/>
                </a:lnTo>
                <a:lnTo>
                  <a:pt x="336868" y="632116"/>
                </a:lnTo>
                <a:lnTo>
                  <a:pt x="335280" y="616249"/>
                </a:lnTo>
                <a:lnTo>
                  <a:pt x="334328" y="600383"/>
                </a:lnTo>
                <a:lnTo>
                  <a:pt x="333693" y="583882"/>
                </a:lnTo>
                <a:lnTo>
                  <a:pt x="333375" y="567698"/>
                </a:lnTo>
                <a:lnTo>
                  <a:pt x="333375" y="550880"/>
                </a:lnTo>
                <a:lnTo>
                  <a:pt x="333693" y="533744"/>
                </a:lnTo>
                <a:lnTo>
                  <a:pt x="334645" y="516609"/>
                </a:lnTo>
                <a:lnTo>
                  <a:pt x="336233" y="498838"/>
                </a:lnTo>
                <a:lnTo>
                  <a:pt x="337820" y="481385"/>
                </a:lnTo>
                <a:lnTo>
                  <a:pt x="340678" y="463298"/>
                </a:lnTo>
                <a:lnTo>
                  <a:pt x="343535" y="444893"/>
                </a:lnTo>
                <a:lnTo>
                  <a:pt x="347345" y="426170"/>
                </a:lnTo>
                <a:lnTo>
                  <a:pt x="351790" y="406813"/>
                </a:lnTo>
                <a:lnTo>
                  <a:pt x="356870" y="387774"/>
                </a:lnTo>
                <a:lnTo>
                  <a:pt x="362268" y="367782"/>
                </a:lnTo>
                <a:lnTo>
                  <a:pt x="369253" y="347791"/>
                </a:lnTo>
                <a:lnTo>
                  <a:pt x="376238" y="327164"/>
                </a:lnTo>
                <a:lnTo>
                  <a:pt x="384175" y="306538"/>
                </a:lnTo>
                <a:lnTo>
                  <a:pt x="393383" y="285277"/>
                </a:lnTo>
                <a:lnTo>
                  <a:pt x="402908" y="263699"/>
                </a:lnTo>
                <a:lnTo>
                  <a:pt x="408623" y="251958"/>
                </a:lnTo>
                <a:lnTo>
                  <a:pt x="414655" y="240534"/>
                </a:lnTo>
                <a:lnTo>
                  <a:pt x="421005" y="229428"/>
                </a:lnTo>
                <a:lnTo>
                  <a:pt x="427355" y="218956"/>
                </a:lnTo>
                <a:lnTo>
                  <a:pt x="433705" y="208801"/>
                </a:lnTo>
                <a:lnTo>
                  <a:pt x="440690" y="198964"/>
                </a:lnTo>
                <a:lnTo>
                  <a:pt x="447358" y="189444"/>
                </a:lnTo>
                <a:lnTo>
                  <a:pt x="454660" y="179925"/>
                </a:lnTo>
                <a:lnTo>
                  <a:pt x="443230" y="180559"/>
                </a:lnTo>
                <a:lnTo>
                  <a:pt x="448628" y="177703"/>
                </a:lnTo>
                <a:lnTo>
                  <a:pt x="453708" y="174213"/>
                </a:lnTo>
                <a:lnTo>
                  <a:pt x="464820" y="166597"/>
                </a:lnTo>
                <a:lnTo>
                  <a:pt x="471805" y="158029"/>
                </a:lnTo>
                <a:lnTo>
                  <a:pt x="479743" y="149779"/>
                </a:lnTo>
                <a:lnTo>
                  <a:pt x="487363" y="141528"/>
                </a:lnTo>
                <a:lnTo>
                  <a:pt x="495300" y="133912"/>
                </a:lnTo>
                <a:lnTo>
                  <a:pt x="502920" y="126614"/>
                </a:lnTo>
                <a:lnTo>
                  <a:pt x="510858" y="119315"/>
                </a:lnTo>
                <a:lnTo>
                  <a:pt x="519113" y="112334"/>
                </a:lnTo>
                <a:lnTo>
                  <a:pt x="527368" y="105987"/>
                </a:lnTo>
                <a:lnTo>
                  <a:pt x="535623" y="99324"/>
                </a:lnTo>
                <a:lnTo>
                  <a:pt x="543878" y="93612"/>
                </a:lnTo>
                <a:lnTo>
                  <a:pt x="552768" y="87582"/>
                </a:lnTo>
                <a:lnTo>
                  <a:pt x="561340" y="81871"/>
                </a:lnTo>
                <a:lnTo>
                  <a:pt x="569595" y="76476"/>
                </a:lnTo>
                <a:lnTo>
                  <a:pt x="578168" y="71399"/>
                </a:lnTo>
                <a:lnTo>
                  <a:pt x="595630" y="61562"/>
                </a:lnTo>
                <a:lnTo>
                  <a:pt x="613093" y="52994"/>
                </a:lnTo>
                <a:lnTo>
                  <a:pt x="630555" y="45061"/>
                </a:lnTo>
                <a:lnTo>
                  <a:pt x="647700" y="38079"/>
                </a:lnTo>
                <a:lnTo>
                  <a:pt x="665163" y="31733"/>
                </a:lnTo>
                <a:lnTo>
                  <a:pt x="681990" y="26338"/>
                </a:lnTo>
                <a:lnTo>
                  <a:pt x="698500" y="21261"/>
                </a:lnTo>
                <a:lnTo>
                  <a:pt x="715010" y="17136"/>
                </a:lnTo>
                <a:lnTo>
                  <a:pt x="731203" y="13328"/>
                </a:lnTo>
                <a:lnTo>
                  <a:pt x="746760" y="10472"/>
                </a:lnTo>
                <a:lnTo>
                  <a:pt x="761683" y="7933"/>
                </a:lnTo>
                <a:lnTo>
                  <a:pt x="776288" y="5395"/>
                </a:lnTo>
                <a:lnTo>
                  <a:pt x="789940" y="3808"/>
                </a:lnTo>
                <a:lnTo>
                  <a:pt x="802958" y="2539"/>
                </a:lnTo>
                <a:lnTo>
                  <a:pt x="815658" y="1269"/>
                </a:lnTo>
                <a:lnTo>
                  <a:pt x="837248" y="317"/>
                </a:lnTo>
                <a:lnTo>
                  <a:pt x="855345" y="0"/>
                </a:lnTo>
                <a:close/>
              </a:path>
            </a:pathLst>
          </a:custGeom>
          <a:solidFill>
            <a:schemeClr val="tx1">
              <a:lumMod val="65000"/>
              <a:lumOff val="35000"/>
            </a:schemeClr>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cxnSp>
        <p:nvCxnSpPr>
          <p:cNvPr id="28" name="直接连接符 27"/>
          <p:cNvCxnSpPr/>
          <p:nvPr/>
        </p:nvCxnSpPr>
        <p:spPr>
          <a:xfrm>
            <a:off x="4932040" y="1538266"/>
            <a:ext cx="0" cy="188112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942806" y="3075806"/>
            <a:ext cx="1082820"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1" dirty="0" smtClean="0">
                <a:latin typeface="+mn-ea"/>
              </a:rPr>
              <a:t>28%</a:t>
            </a:r>
            <a:endParaRPr lang="zh-CN" altLang="en-US" sz="1200" b="1" dirty="0">
              <a:latin typeface="+mn-ea"/>
            </a:endParaRPr>
          </a:p>
        </p:txBody>
      </p:sp>
      <p:sp>
        <p:nvSpPr>
          <p:cNvPr id="30" name="矩形 29"/>
          <p:cNvSpPr/>
          <p:nvPr/>
        </p:nvSpPr>
        <p:spPr>
          <a:xfrm>
            <a:off x="6873658" y="3075806"/>
            <a:ext cx="1090955" cy="360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1" dirty="0" smtClean="0">
                <a:latin typeface="+mn-ea"/>
              </a:rPr>
              <a:t>32%</a:t>
            </a:r>
            <a:endParaRPr lang="zh-CN" altLang="en-US" sz="1200" b="1" dirty="0">
              <a:latin typeface="+mn-ea"/>
            </a:endParaRPr>
          </a:p>
        </p:txBody>
      </p:sp>
      <p:sp>
        <p:nvSpPr>
          <p:cNvPr id="31" name="文本框 8"/>
          <p:cNvSpPr txBox="1"/>
          <p:nvPr/>
        </p:nvSpPr>
        <p:spPr>
          <a:xfrm>
            <a:off x="2997525" y="2537197"/>
            <a:ext cx="1934516"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50" b="1" dirty="0" smtClean="0">
                <a:solidFill>
                  <a:srgbClr val="EC3730"/>
                </a:solidFill>
                <a:latin typeface="微软雅黑" pitchFamily="34" charset="-122"/>
                <a:ea typeface="微软雅黑" pitchFamily="34" charset="-122"/>
              </a:rPr>
              <a:t>请在此输入你的标题</a:t>
            </a:r>
            <a:endParaRPr lang="en-US" altLang="zh-CN" sz="1050" b="1" dirty="0" smtClean="0">
              <a:solidFill>
                <a:srgbClr val="EC3730"/>
              </a:solidFill>
              <a:latin typeface="微软雅黑" pitchFamily="34" charset="-122"/>
              <a:ea typeface="微软雅黑" pitchFamily="34" charset="-122"/>
            </a:endParaRPr>
          </a:p>
          <a:p>
            <a:pPr algn="ctr"/>
            <a:r>
              <a:rPr lang="zh-CN" altLang="en-US" sz="1000" b="1" dirty="0" smtClean="0">
                <a:solidFill>
                  <a:schemeClr val="tx1">
                    <a:lumMod val="65000"/>
                    <a:lumOff val="35000"/>
                  </a:schemeClr>
                </a:solidFill>
                <a:latin typeface="微软雅黑" pitchFamily="34" charset="-122"/>
                <a:ea typeface="微软雅黑" pitchFamily="34" charset="-122"/>
              </a:rPr>
              <a:t>请在此输入你的文字内容</a:t>
            </a:r>
            <a:endParaRPr lang="en-US" altLang="zh-CN" sz="1000" b="1" dirty="0" smtClean="0">
              <a:solidFill>
                <a:schemeClr val="tx1">
                  <a:lumMod val="65000"/>
                  <a:lumOff val="35000"/>
                </a:schemeClr>
              </a:solidFill>
              <a:latin typeface="微软雅黑" pitchFamily="34" charset="-122"/>
              <a:ea typeface="微软雅黑" pitchFamily="34" charset="-122"/>
            </a:endParaRPr>
          </a:p>
          <a:p>
            <a:pPr algn="ctr"/>
            <a:r>
              <a:rPr lang="zh-CN" altLang="en-US" sz="1000" b="1" dirty="0" smtClean="0">
                <a:solidFill>
                  <a:schemeClr val="tx1">
                    <a:lumMod val="65000"/>
                    <a:lumOff val="35000"/>
                  </a:schemeClr>
                </a:solidFill>
                <a:latin typeface="微软雅黑" pitchFamily="34" charset="-122"/>
                <a:ea typeface="微软雅黑" pitchFamily="34" charset="-122"/>
              </a:rPr>
              <a:t>请在此输入你的文字内容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32" name="文本框 8"/>
          <p:cNvSpPr txBox="1"/>
          <p:nvPr/>
        </p:nvSpPr>
        <p:spPr>
          <a:xfrm>
            <a:off x="4941655" y="2528959"/>
            <a:ext cx="1934516"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50" b="1" dirty="0" smtClean="0">
                <a:solidFill>
                  <a:srgbClr val="EC3730"/>
                </a:solidFill>
                <a:latin typeface="微软雅黑" pitchFamily="34" charset="-122"/>
                <a:ea typeface="微软雅黑" pitchFamily="34" charset="-122"/>
              </a:rPr>
              <a:t>请在此输入你的标题</a:t>
            </a:r>
            <a:endParaRPr lang="en-US" altLang="zh-CN" sz="1050" b="1" dirty="0" smtClean="0">
              <a:solidFill>
                <a:srgbClr val="EC3730"/>
              </a:solidFill>
              <a:latin typeface="微软雅黑" pitchFamily="34" charset="-122"/>
              <a:ea typeface="微软雅黑" pitchFamily="34" charset="-122"/>
            </a:endParaRPr>
          </a:p>
          <a:p>
            <a:pPr algn="ctr"/>
            <a:r>
              <a:rPr lang="zh-CN" altLang="en-US" sz="1000" b="1" dirty="0" smtClean="0">
                <a:solidFill>
                  <a:schemeClr val="tx1">
                    <a:lumMod val="65000"/>
                    <a:lumOff val="35000"/>
                  </a:schemeClr>
                </a:solidFill>
                <a:latin typeface="微软雅黑" pitchFamily="34" charset="-122"/>
                <a:ea typeface="微软雅黑" pitchFamily="34" charset="-122"/>
              </a:rPr>
              <a:t>请在此输入你的文字内容</a:t>
            </a:r>
            <a:endParaRPr lang="en-US" altLang="zh-CN" sz="1000" b="1" dirty="0" smtClean="0">
              <a:solidFill>
                <a:schemeClr val="tx1">
                  <a:lumMod val="65000"/>
                  <a:lumOff val="35000"/>
                </a:schemeClr>
              </a:solidFill>
              <a:latin typeface="微软雅黑" pitchFamily="34" charset="-122"/>
              <a:ea typeface="微软雅黑" pitchFamily="34" charset="-122"/>
            </a:endParaRPr>
          </a:p>
          <a:p>
            <a:pPr algn="ctr"/>
            <a:r>
              <a:rPr lang="zh-CN" altLang="en-US" sz="1000" b="1" dirty="0" smtClean="0">
                <a:solidFill>
                  <a:schemeClr val="tx1">
                    <a:lumMod val="65000"/>
                    <a:lumOff val="35000"/>
                  </a:schemeClr>
                </a:solidFill>
                <a:latin typeface="微软雅黑" pitchFamily="34" charset="-122"/>
                <a:ea typeface="微软雅黑" pitchFamily="34" charset="-122"/>
              </a:rPr>
              <a:t>请在此输入你的文字内容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grpSp>
        <p:nvGrpSpPr>
          <p:cNvPr id="33" name="组合 32"/>
          <p:cNvGrpSpPr/>
          <p:nvPr/>
        </p:nvGrpSpPr>
        <p:grpSpPr>
          <a:xfrm>
            <a:off x="1369295" y="3647127"/>
            <a:ext cx="3505619" cy="371612"/>
            <a:chOff x="5182386" y="2772098"/>
            <a:chExt cx="3505619" cy="371612"/>
          </a:xfrm>
          <a:solidFill>
            <a:srgbClr val="DF0024"/>
          </a:solidFill>
        </p:grpSpPr>
        <p:sp>
          <p:nvSpPr>
            <p:cNvPr id="34" name="Freeform 60"/>
            <p:cNvSpPr>
              <a:spLocks/>
            </p:cNvSpPr>
            <p:nvPr/>
          </p:nvSpPr>
          <p:spPr bwMode="auto">
            <a:xfrm>
              <a:off x="5182386" y="2772098"/>
              <a:ext cx="345953" cy="371612"/>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35" name="圆角矩形 34"/>
            <p:cNvSpPr/>
            <p:nvPr/>
          </p:nvSpPr>
          <p:spPr>
            <a:xfrm>
              <a:off x="5598626" y="2871397"/>
              <a:ext cx="3089379" cy="272313"/>
            </a:xfrm>
            <a:prstGeom prst="roundRect">
              <a:avLst>
                <a:gd name="adj" fmla="val 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dirty="0" smtClean="0">
                  <a:latin typeface="微软雅黑" panose="020B0503020204020204" pitchFamily="34" charset="-122"/>
                  <a:ea typeface="微软雅黑" panose="020B0503020204020204" pitchFamily="34" charset="-122"/>
                  <a:cs typeface="Arial Unicode MS" panose="020B0604020202020204" pitchFamily="34" charset="-122"/>
                </a:rPr>
                <a:t>单击此处输入文本内容</a:t>
              </a:r>
              <a:endParaRPr lang="zh-CN" altLang="en-US" sz="1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grpSp>
      <p:sp>
        <p:nvSpPr>
          <p:cNvPr id="36" name="矩形 35"/>
          <p:cNvSpPr/>
          <p:nvPr/>
        </p:nvSpPr>
        <p:spPr>
          <a:xfrm>
            <a:off x="1380180" y="4119985"/>
            <a:ext cx="7440292" cy="342896"/>
          </a:xfrm>
          <a:prstGeom prst="rect">
            <a:avLst/>
          </a:prstGeom>
        </p:spPr>
        <p:txBody>
          <a:bodyPr wrap="square" lIns="65261" tIns="32630" rIns="65261" bIns="32630">
            <a:spAutoFit/>
          </a:bodyPr>
          <a:lstStyle/>
          <a:p>
            <a:pPr algn="just">
              <a:spcBef>
                <a:spcPts val="600"/>
              </a:spcBef>
              <a:spcAft>
                <a:spcPts val="600"/>
              </a:spcAft>
              <a:buClr>
                <a:srgbClr val="074AA1"/>
              </a:buClr>
              <a:defRPr/>
            </a:pPr>
            <a:r>
              <a:rPr lang="zh-CN" altLang="en-US" sz="900" b="1" dirty="0">
                <a:solidFill>
                  <a:schemeClr val="bg1">
                    <a:lumMod val="50000"/>
                  </a:schemeClr>
                </a:solidFill>
                <a:latin typeface="微软雅黑" pitchFamily="34" charset="-122"/>
                <a:ea typeface="微软雅黑" pitchFamily="34" charset="-122"/>
              </a:rPr>
              <a:t>请在此处输入您的文本，或者复制您的文本粘贴到此处请在此处输入您的文本，或者复制您的文本粘贴到</a:t>
            </a:r>
            <a:r>
              <a:rPr lang="zh-CN" altLang="en-US" sz="900" b="1" dirty="0" smtClean="0">
                <a:solidFill>
                  <a:schemeClr val="bg1">
                    <a:lumMod val="50000"/>
                  </a:schemeClr>
                </a:solidFill>
                <a:latin typeface="微软雅黑" pitchFamily="34" charset="-122"/>
                <a:ea typeface="微软雅黑" pitchFamily="34" charset="-122"/>
              </a:rPr>
              <a:t>此处请</a:t>
            </a:r>
            <a:r>
              <a:rPr lang="zh-CN" altLang="en-US" sz="900" b="1" dirty="0">
                <a:solidFill>
                  <a:schemeClr val="bg1">
                    <a:lumMod val="50000"/>
                  </a:schemeClr>
                </a:solidFill>
                <a:latin typeface="微软雅黑" pitchFamily="34" charset="-122"/>
                <a:ea typeface="微软雅黑" pitchFamily="34" charset="-122"/>
              </a:rPr>
              <a:t>在此处输入您的文本，或者复制您的文本粘贴到此处请在此处输入您的文本，或者复制您的文本粘贴到</a:t>
            </a:r>
            <a:r>
              <a:rPr lang="zh-CN" altLang="en-US" sz="900" b="1" dirty="0" smtClean="0">
                <a:solidFill>
                  <a:schemeClr val="bg1">
                    <a:lumMod val="50000"/>
                  </a:schemeClr>
                </a:solidFill>
                <a:latin typeface="微软雅黑" pitchFamily="34" charset="-122"/>
                <a:ea typeface="微软雅黑" pitchFamily="34" charset="-122"/>
              </a:rPr>
              <a:t>此处</a:t>
            </a:r>
            <a:endParaRPr lang="en-US" altLang="zh-CN" sz="900" b="1" dirty="0" smtClean="0">
              <a:solidFill>
                <a:schemeClr val="bg1">
                  <a:lumMod val="50000"/>
                </a:schemeClr>
              </a:solidFill>
              <a:latin typeface="微软雅黑" pitchFamily="34" charset="-122"/>
              <a:ea typeface="微软雅黑" pitchFamily="34" charset="-122"/>
            </a:endParaRPr>
          </a:p>
        </p:txBody>
      </p:sp>
      <p:sp>
        <p:nvSpPr>
          <p:cNvPr id="54" name="TextBox 53"/>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39" name="组合 38"/>
          <p:cNvGrpSpPr/>
          <p:nvPr/>
        </p:nvGrpSpPr>
        <p:grpSpPr>
          <a:xfrm>
            <a:off x="70645" y="1059582"/>
            <a:ext cx="768964" cy="387273"/>
            <a:chOff x="70645" y="1059582"/>
            <a:chExt cx="768964" cy="387273"/>
          </a:xfrm>
        </p:grpSpPr>
        <p:sp>
          <p:nvSpPr>
            <p:cNvPr id="40" name="TextBox 39"/>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41" name="TextBox 40"/>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42" name="组合 41"/>
          <p:cNvGrpSpPr/>
          <p:nvPr/>
        </p:nvGrpSpPr>
        <p:grpSpPr>
          <a:xfrm>
            <a:off x="-32863" y="1821582"/>
            <a:ext cx="857927" cy="379462"/>
            <a:chOff x="-24396" y="1059582"/>
            <a:chExt cx="857927" cy="379462"/>
          </a:xfrm>
        </p:grpSpPr>
        <p:sp>
          <p:nvSpPr>
            <p:cNvPr id="43" name="TextBox 42"/>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44" name="TextBox 43"/>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45" name="组合 44"/>
          <p:cNvGrpSpPr/>
          <p:nvPr/>
        </p:nvGrpSpPr>
        <p:grpSpPr>
          <a:xfrm>
            <a:off x="1506" y="2710582"/>
            <a:ext cx="797013" cy="379462"/>
            <a:chOff x="26906" y="1059582"/>
            <a:chExt cx="797013" cy="379462"/>
          </a:xfrm>
        </p:grpSpPr>
        <p:sp>
          <p:nvSpPr>
            <p:cNvPr id="46" name="TextBox 45"/>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能力概述</a:t>
              </a:r>
              <a:endParaRPr lang="zh-CN" altLang="en-US" sz="1100" b="1" dirty="0">
                <a:solidFill>
                  <a:schemeClr val="bg1">
                    <a:lumMod val="85000"/>
                  </a:schemeClr>
                </a:solidFill>
                <a:latin typeface="微软雅黑" pitchFamily="34" charset="-122"/>
                <a:ea typeface="微软雅黑" pitchFamily="34" charset="-122"/>
              </a:endParaRPr>
            </a:p>
          </p:txBody>
        </p:sp>
        <p:sp>
          <p:nvSpPr>
            <p:cNvPr id="47" name="TextBox 46"/>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NENGLIGAISHU</a:t>
              </a:r>
              <a:endParaRPr lang="zh-CN" altLang="en-US" sz="600" b="1" dirty="0">
                <a:solidFill>
                  <a:schemeClr val="bg1">
                    <a:lumMod val="85000"/>
                  </a:schemeClr>
                </a:solidFill>
                <a:latin typeface="微软雅黑" pitchFamily="34" charset="-122"/>
                <a:ea typeface="微软雅黑" pitchFamily="34" charset="-122"/>
              </a:endParaRPr>
            </a:p>
          </p:txBody>
        </p:sp>
      </p:grpSp>
      <p:grpSp>
        <p:nvGrpSpPr>
          <p:cNvPr id="48" name="组合 47"/>
          <p:cNvGrpSpPr/>
          <p:nvPr/>
        </p:nvGrpSpPr>
        <p:grpSpPr>
          <a:xfrm>
            <a:off x="-48640" y="3481049"/>
            <a:ext cx="880370" cy="379462"/>
            <a:chOff x="-14773" y="1059582"/>
            <a:chExt cx="880370" cy="379462"/>
          </a:xfrm>
        </p:grpSpPr>
        <p:sp>
          <p:nvSpPr>
            <p:cNvPr id="49" name="TextBox 48"/>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50" name="TextBox 49"/>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3467263284"/>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ppt_w</p:attrName>
                                        </p:attrNameLst>
                                      </p:cBhvr>
                                      <p:tavLst>
                                        <p:tav tm="0">
                                          <p:val>
                                            <p:fltVal val="0"/>
                                          </p:val>
                                        </p:tav>
                                        <p:tav tm="100000">
                                          <p:val>
                                            <p:strVal val="#ppt_w"/>
                                          </p:val>
                                        </p:tav>
                                      </p:tavLst>
                                    </p:anim>
                                    <p:anim calcmode="lin" valueType="num">
                                      <p:cBhvr>
                                        <p:cTn id="17" dur="500" fill="hold"/>
                                        <p:tgtEl>
                                          <p:spTgt spid="27"/>
                                        </p:tgtEl>
                                        <p:attrNameLst>
                                          <p:attrName>ppt_h</p:attrName>
                                        </p:attrNameLst>
                                      </p:cBhvr>
                                      <p:tavLst>
                                        <p:tav tm="0">
                                          <p:val>
                                            <p:fltVal val="0"/>
                                          </p:val>
                                        </p:tav>
                                        <p:tav tm="100000">
                                          <p:val>
                                            <p:strVal val="#ppt_h"/>
                                          </p:val>
                                        </p:tav>
                                      </p:tavLst>
                                    </p:anim>
                                    <p:animEffect transition="in" filter="fade">
                                      <p:cBhvr>
                                        <p:cTn id="18" dur="500"/>
                                        <p:tgtEl>
                                          <p:spTgt spid="27"/>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par>
                          <p:cTn id="23" fill="hold">
                            <p:stCondLst>
                              <p:cond delay="1500"/>
                            </p:stCondLst>
                            <p:childTnLst>
                              <p:par>
                                <p:cTn id="24" presetID="16" presetClass="entr" presetSubtype="21"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arn(inVertical)">
                                      <p:cBhvr>
                                        <p:cTn id="26" dur="500"/>
                                        <p:tgtEl>
                                          <p:spTgt spid="28"/>
                                        </p:tgtEl>
                                      </p:cBhvr>
                                    </p:animEffect>
                                  </p:childTnLst>
                                </p:cTn>
                              </p:par>
                            </p:childTnLst>
                          </p:cTn>
                        </p:par>
                        <p:par>
                          <p:cTn id="27" fill="hold">
                            <p:stCondLst>
                              <p:cond delay="2000"/>
                            </p:stCondLst>
                            <p:childTnLst>
                              <p:par>
                                <p:cTn id="28" presetID="22" presetClass="entr" presetSubtype="2"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right)">
                                      <p:cBhvr>
                                        <p:cTn id="30" dur="1000"/>
                                        <p:tgtEl>
                                          <p:spTgt spid="1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1000"/>
                                        <p:tgtEl>
                                          <p:spTgt spid="19"/>
                                        </p:tgtEl>
                                      </p:cBhvr>
                                    </p:animEffect>
                                  </p:childTnLst>
                                </p:cTn>
                              </p:par>
                            </p:childTnLst>
                          </p:cTn>
                        </p:par>
                        <p:par>
                          <p:cTn id="34" fill="hold">
                            <p:stCondLst>
                              <p:cond delay="3000"/>
                            </p:stCondLst>
                            <p:childTnLst>
                              <p:par>
                                <p:cTn id="35" presetID="22" presetClass="entr" presetSubtype="2"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1000"/>
                                        <p:tgtEl>
                                          <p:spTgt spid="2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1000"/>
                                        <p:tgtEl>
                                          <p:spTgt spid="20"/>
                                        </p:tgtEl>
                                      </p:cBhvr>
                                    </p:animEffect>
                                  </p:childTnLst>
                                </p:cTn>
                              </p:par>
                            </p:childTnLst>
                          </p:cTn>
                        </p:par>
                        <p:par>
                          <p:cTn id="41" fill="hold">
                            <p:stCondLst>
                              <p:cond delay="4000"/>
                            </p:stCondLst>
                            <p:childTnLst>
                              <p:par>
                                <p:cTn id="42" presetID="22" presetClass="entr" presetSubtype="2"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1000"/>
                                        <p:tgtEl>
                                          <p:spTgt spid="2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1000"/>
                                        <p:tgtEl>
                                          <p:spTgt spid="25"/>
                                        </p:tgtEl>
                                      </p:cBhvr>
                                    </p:animEffect>
                                  </p:childTnLst>
                                </p:cTn>
                              </p:par>
                            </p:childTnLst>
                          </p:cTn>
                        </p:par>
                        <p:par>
                          <p:cTn id="48" fill="hold">
                            <p:stCondLst>
                              <p:cond delay="5000"/>
                            </p:stCondLst>
                            <p:childTnLst>
                              <p:par>
                                <p:cTn id="49" presetID="22" presetClass="entr" presetSubtype="2"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right)">
                                      <p:cBhvr>
                                        <p:cTn id="51" dur="1000"/>
                                        <p:tgtEl>
                                          <p:spTgt spid="2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1000"/>
                                        <p:tgtEl>
                                          <p:spTgt spid="24"/>
                                        </p:tgtEl>
                                      </p:cBhvr>
                                    </p:animEffect>
                                  </p:childTnLst>
                                </p:cTn>
                              </p:par>
                            </p:childTnLst>
                          </p:cTn>
                        </p:par>
                        <p:par>
                          <p:cTn id="55" fill="hold">
                            <p:stCondLst>
                              <p:cond delay="6000"/>
                            </p:stCondLst>
                            <p:childTnLst>
                              <p:par>
                                <p:cTn id="56" presetID="22" presetClass="entr" presetSubtype="2"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right)">
                                      <p:cBhvr>
                                        <p:cTn id="58" dur="1000"/>
                                        <p:tgtEl>
                                          <p:spTgt spid="29"/>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left)">
                                      <p:cBhvr>
                                        <p:cTn id="61" dur="1000"/>
                                        <p:tgtEl>
                                          <p:spTgt spid="30"/>
                                        </p:tgtEl>
                                      </p:cBhvr>
                                    </p:animEffect>
                                  </p:childTnLst>
                                </p:cTn>
                              </p:par>
                            </p:childTnLst>
                          </p:cTn>
                        </p:par>
                        <p:par>
                          <p:cTn id="62" fill="hold">
                            <p:stCondLst>
                              <p:cond delay="7000"/>
                            </p:stCondLst>
                            <p:childTnLst>
                              <p:par>
                                <p:cTn id="63" presetID="22" presetClass="entr" presetSubtype="8"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left)">
                                      <p:cBhvr>
                                        <p:cTn id="65" dur="500"/>
                                        <p:tgtEl>
                                          <p:spTgt spid="33"/>
                                        </p:tgtEl>
                                      </p:cBhvr>
                                    </p:animEffect>
                                  </p:childTnLst>
                                </p:cTn>
                              </p:par>
                            </p:childTnLst>
                          </p:cTn>
                        </p:par>
                        <p:par>
                          <p:cTn id="66" fill="hold">
                            <p:stCondLst>
                              <p:cond delay="7500"/>
                            </p:stCondLst>
                            <p:childTnLst>
                              <p:par>
                                <p:cTn id="67" presetID="22" presetClass="entr" presetSubtype="8" fill="hold" grpId="0" nodeType="after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wipe(left)">
                                      <p:cBhvr>
                                        <p:cTn id="69" dur="1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9" grpId="0" animBg="1"/>
      <p:bldP spid="30" grpId="0" animBg="1"/>
      <p:bldP spid="31" grpId="0"/>
      <p:bldP spid="32"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11</a:t>
            </a:fld>
            <a:endParaRPr lang="zh-CN" altLang="en-US"/>
          </a:p>
        </p:txBody>
      </p:sp>
      <p:grpSp>
        <p:nvGrpSpPr>
          <p:cNvPr id="3" name="组合 2"/>
          <p:cNvGrpSpPr/>
          <p:nvPr/>
        </p:nvGrpSpPr>
        <p:grpSpPr>
          <a:xfrm>
            <a:off x="1467400" y="3953158"/>
            <a:ext cx="1504734" cy="785566"/>
            <a:chOff x="1467400" y="3826348"/>
            <a:chExt cx="1504734" cy="785566"/>
          </a:xfrm>
        </p:grpSpPr>
        <p:grpSp>
          <p:nvGrpSpPr>
            <p:cNvPr id="4" name="Gruppe 81"/>
            <p:cNvGrpSpPr>
              <a:grpSpLocks/>
            </p:cNvGrpSpPr>
            <p:nvPr/>
          </p:nvGrpSpPr>
          <p:grpSpPr bwMode="auto">
            <a:xfrm flipH="1">
              <a:off x="1467400" y="3826348"/>
              <a:ext cx="1504734" cy="476039"/>
              <a:chOff x="521970" y="5189221"/>
              <a:chExt cx="8237422" cy="480487"/>
            </a:xfrm>
          </p:grpSpPr>
          <p:sp>
            <p:nvSpPr>
              <p:cNvPr id="6" name="Rektangel 23"/>
              <p:cNvSpPr>
                <a:spLocks noChangeArrowheads="1"/>
              </p:cNvSpPr>
              <p:nvPr/>
            </p:nvSpPr>
            <p:spPr bwMode="auto">
              <a:xfrm>
                <a:off x="555524" y="5357288"/>
                <a:ext cx="8203868" cy="312420"/>
              </a:xfrm>
              <a:prstGeom prst="rect">
                <a:avLst/>
              </a:prstGeom>
              <a:gradFill rotWithShape="1">
                <a:gsLst>
                  <a:gs pos="0">
                    <a:srgbClr val="A6A6A6"/>
                  </a:gs>
                  <a:gs pos="3000">
                    <a:srgbClr val="A6A6A6"/>
                  </a:gs>
                  <a:gs pos="100000">
                    <a:srgbClr val="696C6F"/>
                  </a:gs>
                </a:gsLst>
                <a:lin ang="2700000" scaled="1"/>
              </a:gra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indent="-342900" fontAlgn="auto">
                  <a:spcBef>
                    <a:spcPts val="0"/>
                  </a:spcBef>
                  <a:spcAft>
                    <a:spcPts val="0"/>
                  </a:spcAft>
                </a:pPr>
                <a:endParaRPr lang="zh-CN" altLang="en-US" sz="1000" b="1" noProof="1">
                  <a:solidFill>
                    <a:srgbClr val="FFFFFF"/>
                  </a:solidFill>
                  <a:latin typeface="微软雅黑"/>
                  <a:ea typeface="微软雅黑"/>
                </a:endParaRPr>
              </a:p>
            </p:txBody>
          </p:sp>
          <p:sp>
            <p:nvSpPr>
              <p:cNvPr id="7" name="Ligebenet trapez 25"/>
              <p:cNvSpPr/>
              <p:nvPr/>
            </p:nvSpPr>
            <p:spPr>
              <a:xfrm>
                <a:off x="521970" y="5189221"/>
                <a:ext cx="8237422" cy="168067"/>
              </a:xfrm>
              <a:prstGeom prst="trapezoid">
                <a:avLst>
                  <a:gd name="adj" fmla="val 160887"/>
                </a:avLst>
              </a:prstGeom>
              <a:gradFill flip="none" rotWithShape="1">
                <a:gsLst>
                  <a:gs pos="69000">
                    <a:sysClr val="window" lastClr="FFFFFF">
                      <a:lumMod val="95000"/>
                    </a:sysClr>
                  </a:gs>
                  <a:gs pos="37000">
                    <a:sysClr val="window" lastClr="FFFFFF">
                      <a:lumMod val="85000"/>
                    </a:sysClr>
                  </a:gs>
                  <a:gs pos="0">
                    <a:sysClr val="window" lastClr="FFFFFF">
                      <a:lumMod val="75000"/>
                    </a:sysClr>
                  </a:gs>
                </a:gsLst>
                <a:lin ang="5400000" scaled="1"/>
                <a:tileRect/>
              </a:gradFill>
              <a:ln w="25400" cap="flat" cmpd="sng" algn="ctr">
                <a:noFill/>
                <a:prstDash val="solid"/>
              </a:ln>
              <a:effectLst/>
            </p:spPr>
            <p:txBody>
              <a:bodyPr anchor="ctr"/>
              <a:lstStyle/>
              <a:p>
                <a:pPr indent="-342900" fontAlgn="auto">
                  <a:spcBef>
                    <a:spcPts val="0"/>
                  </a:spcBef>
                  <a:spcAft>
                    <a:spcPts val="0"/>
                  </a:spcAft>
                  <a:defRPr/>
                </a:pPr>
                <a:endParaRPr lang="en-US" sz="1000" b="1" noProof="1">
                  <a:solidFill>
                    <a:srgbClr val="FFFFFF"/>
                  </a:solidFill>
                  <a:latin typeface="微软雅黑"/>
                  <a:ea typeface="微软雅黑"/>
                </a:endParaRPr>
              </a:p>
            </p:txBody>
          </p:sp>
        </p:grpSp>
        <p:sp>
          <p:nvSpPr>
            <p:cNvPr id="5" name="Rektangel 23"/>
            <p:cNvSpPr/>
            <p:nvPr/>
          </p:nvSpPr>
          <p:spPr bwMode="auto">
            <a:xfrm flipH="1">
              <a:off x="1467400" y="4302387"/>
              <a:ext cx="1498605" cy="309527"/>
            </a:xfrm>
            <a:prstGeom prst="rect">
              <a:avLst/>
            </a:prstGeom>
            <a:gradFill flip="none" rotWithShape="1">
              <a:gsLst>
                <a:gs pos="0">
                  <a:srgbClr val="FFFFFF">
                    <a:lumMod val="75000"/>
                  </a:srgbClr>
                </a:gs>
                <a:gs pos="86000">
                  <a:srgbClr val="627274">
                    <a:alpha val="0"/>
                  </a:srgbClr>
                </a:gs>
              </a:gsLst>
              <a:lin ang="5400000" scaled="1"/>
              <a:tileRect/>
            </a:gradFill>
            <a:ln w="9525" cap="flat" cmpd="sng" algn="ctr">
              <a:noFill/>
              <a:prstDash val="solid"/>
            </a:ln>
            <a:effectLst/>
          </p:spPr>
          <p:txBody>
            <a:bodyPr anchor="ctr"/>
            <a:lstStyle/>
            <a:p>
              <a:pPr marL="0" marR="0" lvl="0" indent="-342900" algn="ctr"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1" smtClean="0">
                <a:ln>
                  <a:noFill/>
                </a:ln>
                <a:solidFill>
                  <a:srgbClr val="FFFFFF"/>
                </a:solidFill>
                <a:effectLst/>
                <a:uLnTx/>
                <a:uFillTx/>
                <a:latin typeface="微软雅黑"/>
                <a:ea typeface="微软雅黑"/>
              </a:endParaRPr>
            </a:p>
          </p:txBody>
        </p:sp>
      </p:grpSp>
      <p:grpSp>
        <p:nvGrpSpPr>
          <p:cNvPr id="8" name="组合 7"/>
          <p:cNvGrpSpPr/>
          <p:nvPr/>
        </p:nvGrpSpPr>
        <p:grpSpPr>
          <a:xfrm>
            <a:off x="1957741" y="3643630"/>
            <a:ext cx="1504734" cy="476039"/>
            <a:chOff x="1957741" y="3516820"/>
            <a:chExt cx="1504734" cy="476039"/>
          </a:xfrm>
        </p:grpSpPr>
        <p:sp>
          <p:nvSpPr>
            <p:cNvPr id="9" name="Rektangel 23"/>
            <p:cNvSpPr>
              <a:spLocks noChangeArrowheads="1"/>
            </p:cNvSpPr>
            <p:nvPr/>
          </p:nvSpPr>
          <p:spPr bwMode="auto">
            <a:xfrm flipH="1">
              <a:off x="1957741" y="3683332"/>
              <a:ext cx="1498605" cy="309527"/>
            </a:xfrm>
            <a:prstGeom prst="rect">
              <a:avLst/>
            </a:prstGeom>
            <a:gradFill rotWithShape="1">
              <a:gsLst>
                <a:gs pos="0">
                  <a:srgbClr val="FFE0DD"/>
                </a:gs>
                <a:gs pos="100000">
                  <a:srgbClr val="806D6E"/>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indent="-342900" algn="ctr" fontAlgn="auto">
                <a:spcBef>
                  <a:spcPts val="0"/>
                </a:spcBef>
                <a:spcAft>
                  <a:spcPts val="0"/>
                </a:spcAft>
              </a:pPr>
              <a:endParaRPr lang="zh-CN" altLang="en-US" sz="1000" b="1" noProof="1">
                <a:solidFill>
                  <a:srgbClr val="FFFFFF"/>
                </a:solidFill>
                <a:latin typeface="微软雅黑"/>
                <a:ea typeface="微软雅黑"/>
              </a:endParaRPr>
            </a:p>
          </p:txBody>
        </p:sp>
        <p:sp>
          <p:nvSpPr>
            <p:cNvPr id="10" name="Ligebenet trapez 25"/>
            <p:cNvSpPr/>
            <p:nvPr/>
          </p:nvSpPr>
          <p:spPr bwMode="auto">
            <a:xfrm flipH="1">
              <a:off x="1957741" y="3516820"/>
              <a:ext cx="1504734" cy="166512"/>
            </a:xfrm>
            <a:prstGeom prst="trapezoid">
              <a:avLst>
                <a:gd name="adj" fmla="val 160887"/>
              </a:avLst>
            </a:prstGeom>
            <a:gradFill flip="none" rotWithShape="1">
              <a:gsLst>
                <a:gs pos="69000">
                  <a:sysClr val="window" lastClr="FFFFFF">
                    <a:lumMod val="95000"/>
                  </a:sysClr>
                </a:gs>
                <a:gs pos="37000">
                  <a:sysClr val="window" lastClr="FFFFFF">
                    <a:lumMod val="85000"/>
                  </a:sysClr>
                </a:gs>
                <a:gs pos="0">
                  <a:sysClr val="window" lastClr="FFFFFF">
                    <a:lumMod val="75000"/>
                  </a:sysClr>
                </a:gs>
              </a:gsLst>
              <a:lin ang="5400000" scaled="1"/>
              <a:tileRect/>
            </a:gradFill>
            <a:ln w="25400" cap="flat" cmpd="sng" algn="ctr">
              <a:noFill/>
              <a:prstDash val="solid"/>
            </a:ln>
            <a:effectLst/>
          </p:spPr>
          <p:txBody>
            <a:bodyPr anchor="ctr"/>
            <a:lstStyle/>
            <a:p>
              <a:pPr indent="-342900" fontAlgn="auto">
                <a:spcBef>
                  <a:spcPts val="0"/>
                </a:spcBef>
                <a:spcAft>
                  <a:spcPts val="0"/>
                </a:spcAft>
                <a:defRPr/>
              </a:pPr>
              <a:endParaRPr lang="en-US" sz="1000" b="1" noProof="1">
                <a:solidFill>
                  <a:srgbClr val="FFFFFF"/>
                </a:solidFill>
                <a:latin typeface="微软雅黑"/>
                <a:ea typeface="微软雅黑"/>
              </a:endParaRPr>
            </a:p>
          </p:txBody>
        </p:sp>
      </p:grpSp>
      <p:grpSp>
        <p:nvGrpSpPr>
          <p:cNvPr id="11" name="Gruppe 81"/>
          <p:cNvGrpSpPr>
            <a:grpSpLocks/>
          </p:cNvGrpSpPr>
          <p:nvPr/>
        </p:nvGrpSpPr>
        <p:grpSpPr bwMode="auto">
          <a:xfrm flipH="1">
            <a:off x="2546150" y="3336146"/>
            <a:ext cx="1504734" cy="476039"/>
            <a:chOff x="521970" y="5189221"/>
            <a:chExt cx="8237422" cy="480487"/>
          </a:xfrm>
        </p:grpSpPr>
        <p:sp>
          <p:nvSpPr>
            <p:cNvPr id="12" name="Rektangel 23"/>
            <p:cNvSpPr>
              <a:spLocks noChangeArrowheads="1"/>
            </p:cNvSpPr>
            <p:nvPr/>
          </p:nvSpPr>
          <p:spPr bwMode="auto">
            <a:xfrm>
              <a:off x="555524" y="5357289"/>
              <a:ext cx="8203868" cy="312419"/>
            </a:xfrm>
            <a:prstGeom prst="rect">
              <a:avLst/>
            </a:prstGeom>
            <a:gradFill rotWithShape="1">
              <a:gsLst>
                <a:gs pos="0">
                  <a:srgbClr val="FFBAB7"/>
                </a:gs>
                <a:gs pos="100000">
                  <a:srgbClr val="805A5E"/>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indent="-342900" algn="ctr" fontAlgn="auto">
                <a:spcBef>
                  <a:spcPts val="0"/>
                </a:spcBef>
                <a:spcAft>
                  <a:spcPts val="0"/>
                </a:spcAft>
              </a:pPr>
              <a:endParaRPr lang="zh-CN" altLang="en-US" sz="1000" b="1" noProof="1">
                <a:solidFill>
                  <a:srgbClr val="FFFFFF"/>
                </a:solidFill>
                <a:latin typeface="微软雅黑"/>
                <a:ea typeface="微软雅黑"/>
              </a:endParaRPr>
            </a:p>
          </p:txBody>
        </p:sp>
        <p:sp>
          <p:nvSpPr>
            <p:cNvPr id="13" name="Ligebenet trapez 25"/>
            <p:cNvSpPr/>
            <p:nvPr/>
          </p:nvSpPr>
          <p:spPr>
            <a:xfrm>
              <a:off x="521970" y="5189221"/>
              <a:ext cx="8237422" cy="168067"/>
            </a:xfrm>
            <a:prstGeom prst="trapezoid">
              <a:avLst>
                <a:gd name="adj" fmla="val 160887"/>
              </a:avLst>
            </a:prstGeom>
            <a:gradFill flip="none" rotWithShape="1">
              <a:gsLst>
                <a:gs pos="69000">
                  <a:sysClr val="window" lastClr="FFFFFF">
                    <a:lumMod val="95000"/>
                  </a:sysClr>
                </a:gs>
                <a:gs pos="37000">
                  <a:sysClr val="window" lastClr="FFFFFF">
                    <a:lumMod val="85000"/>
                  </a:sysClr>
                </a:gs>
                <a:gs pos="0">
                  <a:sysClr val="window" lastClr="FFFFFF">
                    <a:lumMod val="75000"/>
                  </a:sysClr>
                </a:gs>
              </a:gsLst>
              <a:lin ang="5400000" scaled="1"/>
              <a:tileRect/>
            </a:gradFill>
            <a:ln w="25400" cap="flat" cmpd="sng" algn="ctr">
              <a:noFill/>
              <a:prstDash val="solid"/>
            </a:ln>
            <a:effectLst/>
          </p:spPr>
          <p:txBody>
            <a:bodyPr anchor="ctr"/>
            <a:lstStyle/>
            <a:p>
              <a:pPr indent="-342900" fontAlgn="auto">
                <a:spcBef>
                  <a:spcPts val="0"/>
                </a:spcBef>
                <a:spcAft>
                  <a:spcPts val="0"/>
                </a:spcAft>
                <a:defRPr/>
              </a:pPr>
              <a:endParaRPr lang="en-US" sz="1000" b="1" noProof="1">
                <a:solidFill>
                  <a:srgbClr val="FFFFFF"/>
                </a:solidFill>
                <a:latin typeface="微软雅黑"/>
                <a:ea typeface="微软雅黑"/>
              </a:endParaRPr>
            </a:p>
          </p:txBody>
        </p:sp>
      </p:grpSp>
      <p:grpSp>
        <p:nvGrpSpPr>
          <p:cNvPr id="14" name="Gruppe 81"/>
          <p:cNvGrpSpPr>
            <a:grpSpLocks/>
          </p:cNvGrpSpPr>
          <p:nvPr/>
        </p:nvGrpSpPr>
        <p:grpSpPr bwMode="auto">
          <a:xfrm flipH="1">
            <a:off x="3183593" y="3027640"/>
            <a:ext cx="1504734" cy="476039"/>
            <a:chOff x="521970" y="5189221"/>
            <a:chExt cx="8237422" cy="480487"/>
          </a:xfrm>
        </p:grpSpPr>
        <p:sp>
          <p:nvSpPr>
            <p:cNvPr id="15" name="Rektangel 23"/>
            <p:cNvSpPr>
              <a:spLocks noChangeArrowheads="1"/>
            </p:cNvSpPr>
            <p:nvPr/>
          </p:nvSpPr>
          <p:spPr bwMode="auto">
            <a:xfrm>
              <a:off x="555524" y="5357289"/>
              <a:ext cx="8203868" cy="312419"/>
            </a:xfrm>
            <a:prstGeom prst="rect">
              <a:avLst/>
            </a:prstGeom>
            <a:gradFill rotWithShape="1">
              <a:gsLst>
                <a:gs pos="0">
                  <a:srgbClr val="FF9494"/>
                </a:gs>
                <a:gs pos="100000">
                  <a:srgbClr val="80474A"/>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indent="-342900" algn="ctr" fontAlgn="auto">
                <a:spcBef>
                  <a:spcPts val="0"/>
                </a:spcBef>
                <a:spcAft>
                  <a:spcPts val="0"/>
                </a:spcAft>
              </a:pPr>
              <a:endParaRPr lang="zh-CN" altLang="en-US" sz="1000" b="1" noProof="1">
                <a:solidFill>
                  <a:srgbClr val="FFFFFF"/>
                </a:solidFill>
                <a:latin typeface="微软雅黑"/>
                <a:ea typeface="微软雅黑"/>
              </a:endParaRPr>
            </a:p>
          </p:txBody>
        </p:sp>
        <p:sp>
          <p:nvSpPr>
            <p:cNvPr id="16" name="Ligebenet trapez 25"/>
            <p:cNvSpPr/>
            <p:nvPr/>
          </p:nvSpPr>
          <p:spPr>
            <a:xfrm>
              <a:off x="521970" y="5189221"/>
              <a:ext cx="8237422" cy="168067"/>
            </a:xfrm>
            <a:prstGeom prst="trapezoid">
              <a:avLst>
                <a:gd name="adj" fmla="val 160887"/>
              </a:avLst>
            </a:prstGeom>
            <a:gradFill flip="none" rotWithShape="1">
              <a:gsLst>
                <a:gs pos="69000">
                  <a:sysClr val="window" lastClr="FFFFFF">
                    <a:lumMod val="95000"/>
                  </a:sysClr>
                </a:gs>
                <a:gs pos="37000">
                  <a:sysClr val="window" lastClr="FFFFFF">
                    <a:lumMod val="85000"/>
                  </a:sysClr>
                </a:gs>
                <a:gs pos="0">
                  <a:sysClr val="window" lastClr="FFFFFF">
                    <a:lumMod val="75000"/>
                  </a:sysClr>
                </a:gs>
              </a:gsLst>
              <a:lin ang="5400000" scaled="1"/>
              <a:tileRect/>
            </a:gradFill>
            <a:ln w="25400" cap="flat" cmpd="sng" algn="ctr">
              <a:noFill/>
              <a:prstDash val="solid"/>
            </a:ln>
            <a:effectLst/>
          </p:spPr>
          <p:txBody>
            <a:bodyPr anchor="ctr"/>
            <a:lstStyle/>
            <a:p>
              <a:pPr indent="-342900" fontAlgn="auto">
                <a:spcBef>
                  <a:spcPts val="0"/>
                </a:spcBef>
                <a:spcAft>
                  <a:spcPts val="0"/>
                </a:spcAft>
                <a:defRPr/>
              </a:pPr>
              <a:endParaRPr lang="en-US" sz="1000" b="1" noProof="1">
                <a:solidFill>
                  <a:srgbClr val="FFFFFF"/>
                </a:solidFill>
                <a:latin typeface="微软雅黑"/>
                <a:ea typeface="微软雅黑"/>
              </a:endParaRPr>
            </a:p>
          </p:txBody>
        </p:sp>
      </p:grpSp>
      <p:grpSp>
        <p:nvGrpSpPr>
          <p:cNvPr id="17" name="Gruppe 81"/>
          <p:cNvGrpSpPr>
            <a:grpSpLocks/>
          </p:cNvGrpSpPr>
          <p:nvPr/>
        </p:nvGrpSpPr>
        <p:grpSpPr bwMode="auto">
          <a:xfrm flipH="1">
            <a:off x="3772002" y="2720155"/>
            <a:ext cx="1504734" cy="476039"/>
            <a:chOff x="521970" y="5189221"/>
            <a:chExt cx="8237422" cy="480487"/>
          </a:xfrm>
        </p:grpSpPr>
        <p:sp>
          <p:nvSpPr>
            <p:cNvPr id="18" name="Rektangel 23"/>
            <p:cNvSpPr>
              <a:spLocks noChangeArrowheads="1"/>
            </p:cNvSpPr>
            <p:nvPr/>
          </p:nvSpPr>
          <p:spPr bwMode="auto">
            <a:xfrm>
              <a:off x="555524" y="5357289"/>
              <a:ext cx="8203868" cy="312419"/>
            </a:xfrm>
            <a:prstGeom prst="rect">
              <a:avLst/>
            </a:prstGeom>
            <a:gradFill rotWithShape="1">
              <a:gsLst>
                <a:gs pos="0">
                  <a:srgbClr val="FF6461"/>
                </a:gs>
                <a:gs pos="100000">
                  <a:srgbClr val="803234"/>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indent="-342900" algn="ctr" fontAlgn="auto">
                <a:spcBef>
                  <a:spcPts val="0"/>
                </a:spcBef>
                <a:spcAft>
                  <a:spcPts val="0"/>
                </a:spcAft>
              </a:pPr>
              <a:endParaRPr lang="zh-CN" altLang="en-US" sz="1000" b="1" noProof="1">
                <a:solidFill>
                  <a:srgbClr val="FFFFFF"/>
                </a:solidFill>
                <a:latin typeface="微软雅黑"/>
                <a:ea typeface="微软雅黑"/>
              </a:endParaRPr>
            </a:p>
          </p:txBody>
        </p:sp>
        <p:sp>
          <p:nvSpPr>
            <p:cNvPr id="19" name="Ligebenet trapez 25"/>
            <p:cNvSpPr/>
            <p:nvPr/>
          </p:nvSpPr>
          <p:spPr>
            <a:xfrm>
              <a:off x="521970" y="5189221"/>
              <a:ext cx="8237422" cy="168068"/>
            </a:xfrm>
            <a:prstGeom prst="trapezoid">
              <a:avLst>
                <a:gd name="adj" fmla="val 160887"/>
              </a:avLst>
            </a:prstGeom>
            <a:gradFill flip="none" rotWithShape="1">
              <a:gsLst>
                <a:gs pos="69000">
                  <a:sysClr val="window" lastClr="FFFFFF">
                    <a:lumMod val="95000"/>
                  </a:sysClr>
                </a:gs>
                <a:gs pos="37000">
                  <a:sysClr val="window" lastClr="FFFFFF">
                    <a:lumMod val="85000"/>
                  </a:sysClr>
                </a:gs>
                <a:gs pos="0">
                  <a:sysClr val="window" lastClr="FFFFFF">
                    <a:lumMod val="75000"/>
                  </a:sysClr>
                </a:gs>
              </a:gsLst>
              <a:lin ang="5400000" scaled="1"/>
              <a:tileRect/>
            </a:gradFill>
            <a:ln w="25400" cap="flat" cmpd="sng" algn="ctr">
              <a:noFill/>
              <a:prstDash val="solid"/>
            </a:ln>
            <a:effectLst/>
          </p:spPr>
          <p:txBody>
            <a:bodyPr anchor="ctr"/>
            <a:lstStyle/>
            <a:p>
              <a:pPr indent="-342900" fontAlgn="auto">
                <a:spcBef>
                  <a:spcPts val="0"/>
                </a:spcBef>
                <a:spcAft>
                  <a:spcPts val="0"/>
                </a:spcAft>
                <a:defRPr/>
              </a:pPr>
              <a:endParaRPr lang="en-US" sz="1000" b="1" noProof="1">
                <a:solidFill>
                  <a:srgbClr val="FFFFFF"/>
                </a:solidFill>
                <a:latin typeface="微软雅黑"/>
                <a:ea typeface="微软雅黑"/>
              </a:endParaRPr>
            </a:p>
          </p:txBody>
        </p:sp>
      </p:grpSp>
      <p:grpSp>
        <p:nvGrpSpPr>
          <p:cNvPr id="20" name="Gruppe 81"/>
          <p:cNvGrpSpPr>
            <a:grpSpLocks/>
          </p:cNvGrpSpPr>
          <p:nvPr/>
        </p:nvGrpSpPr>
        <p:grpSpPr bwMode="auto">
          <a:xfrm flipH="1">
            <a:off x="4360411" y="2411649"/>
            <a:ext cx="1504734" cy="476039"/>
            <a:chOff x="521970" y="5189221"/>
            <a:chExt cx="8237422" cy="480487"/>
          </a:xfrm>
        </p:grpSpPr>
        <p:sp>
          <p:nvSpPr>
            <p:cNvPr id="21" name="Rektangel 23"/>
            <p:cNvSpPr>
              <a:spLocks noChangeArrowheads="1"/>
            </p:cNvSpPr>
            <p:nvPr/>
          </p:nvSpPr>
          <p:spPr bwMode="auto">
            <a:xfrm>
              <a:off x="555524" y="5357289"/>
              <a:ext cx="8203868" cy="312419"/>
            </a:xfrm>
            <a:prstGeom prst="rect">
              <a:avLst/>
            </a:prstGeom>
            <a:gradFill rotWithShape="1">
              <a:gsLst>
                <a:gs pos="0">
                  <a:srgbClr val="FF4E4B"/>
                </a:gs>
                <a:gs pos="100000">
                  <a:srgbClr val="802424"/>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indent="-342900" algn="ctr" fontAlgn="auto">
                <a:spcBef>
                  <a:spcPts val="0"/>
                </a:spcBef>
                <a:spcAft>
                  <a:spcPts val="0"/>
                </a:spcAft>
              </a:pPr>
              <a:endParaRPr lang="zh-CN" altLang="en-US" sz="1000" b="1" noProof="1">
                <a:solidFill>
                  <a:srgbClr val="FFFFFF"/>
                </a:solidFill>
                <a:latin typeface="微软雅黑"/>
                <a:ea typeface="微软雅黑"/>
              </a:endParaRPr>
            </a:p>
          </p:txBody>
        </p:sp>
        <p:sp>
          <p:nvSpPr>
            <p:cNvPr id="22" name="Ligebenet trapez 25"/>
            <p:cNvSpPr/>
            <p:nvPr/>
          </p:nvSpPr>
          <p:spPr>
            <a:xfrm>
              <a:off x="521970" y="5189221"/>
              <a:ext cx="8237422" cy="168068"/>
            </a:xfrm>
            <a:prstGeom prst="trapezoid">
              <a:avLst>
                <a:gd name="adj" fmla="val 160887"/>
              </a:avLst>
            </a:prstGeom>
            <a:gradFill flip="none" rotWithShape="1">
              <a:gsLst>
                <a:gs pos="69000">
                  <a:sysClr val="window" lastClr="FFFFFF">
                    <a:lumMod val="95000"/>
                  </a:sysClr>
                </a:gs>
                <a:gs pos="37000">
                  <a:sysClr val="window" lastClr="FFFFFF">
                    <a:lumMod val="85000"/>
                  </a:sysClr>
                </a:gs>
                <a:gs pos="0">
                  <a:sysClr val="window" lastClr="FFFFFF">
                    <a:lumMod val="75000"/>
                  </a:sysClr>
                </a:gs>
              </a:gsLst>
              <a:lin ang="5400000" scaled="1"/>
              <a:tileRect/>
            </a:gradFill>
            <a:ln w="25400" cap="flat" cmpd="sng" algn="ctr">
              <a:noFill/>
              <a:prstDash val="solid"/>
            </a:ln>
            <a:effectLst/>
          </p:spPr>
          <p:txBody>
            <a:bodyPr anchor="ctr"/>
            <a:lstStyle/>
            <a:p>
              <a:pPr indent="-342900" fontAlgn="auto">
                <a:spcBef>
                  <a:spcPts val="0"/>
                </a:spcBef>
                <a:spcAft>
                  <a:spcPts val="0"/>
                </a:spcAft>
                <a:defRPr/>
              </a:pPr>
              <a:endParaRPr lang="en-US" sz="1000" b="1" noProof="1">
                <a:solidFill>
                  <a:srgbClr val="FFFFFF"/>
                </a:solidFill>
                <a:latin typeface="微软雅黑"/>
                <a:ea typeface="微软雅黑"/>
              </a:endParaRPr>
            </a:p>
          </p:txBody>
        </p:sp>
      </p:grpSp>
      <p:grpSp>
        <p:nvGrpSpPr>
          <p:cNvPr id="23" name="Gruppe 81"/>
          <p:cNvGrpSpPr>
            <a:grpSpLocks/>
          </p:cNvGrpSpPr>
          <p:nvPr/>
        </p:nvGrpSpPr>
        <p:grpSpPr bwMode="auto">
          <a:xfrm flipH="1">
            <a:off x="4948820" y="2111315"/>
            <a:ext cx="1504734" cy="476039"/>
            <a:chOff x="521970" y="5189221"/>
            <a:chExt cx="8237422" cy="480487"/>
          </a:xfrm>
        </p:grpSpPr>
        <p:sp>
          <p:nvSpPr>
            <p:cNvPr id="24" name="Rektangel 23"/>
            <p:cNvSpPr>
              <a:spLocks noChangeArrowheads="1"/>
            </p:cNvSpPr>
            <p:nvPr/>
          </p:nvSpPr>
          <p:spPr bwMode="auto">
            <a:xfrm>
              <a:off x="555524" y="5357289"/>
              <a:ext cx="8203868" cy="312419"/>
            </a:xfrm>
            <a:prstGeom prst="rect">
              <a:avLst/>
            </a:prstGeom>
            <a:gradFill rotWithShape="1">
              <a:gsLst>
                <a:gs pos="0">
                  <a:srgbClr val="FF2C2C"/>
                </a:gs>
                <a:gs pos="100000">
                  <a:srgbClr val="801413"/>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indent="-342900" algn="ctr" fontAlgn="auto">
                <a:spcBef>
                  <a:spcPts val="0"/>
                </a:spcBef>
                <a:spcAft>
                  <a:spcPts val="0"/>
                </a:spcAft>
              </a:pPr>
              <a:endParaRPr lang="zh-CN" altLang="en-US" sz="1000" b="1" noProof="1">
                <a:solidFill>
                  <a:srgbClr val="FFFFFF"/>
                </a:solidFill>
                <a:latin typeface="微软雅黑"/>
                <a:ea typeface="微软雅黑"/>
              </a:endParaRPr>
            </a:p>
          </p:txBody>
        </p:sp>
        <p:sp>
          <p:nvSpPr>
            <p:cNvPr id="25" name="Ligebenet trapez 25"/>
            <p:cNvSpPr/>
            <p:nvPr/>
          </p:nvSpPr>
          <p:spPr>
            <a:xfrm>
              <a:off x="521970" y="5189221"/>
              <a:ext cx="8237422" cy="168068"/>
            </a:xfrm>
            <a:prstGeom prst="trapezoid">
              <a:avLst>
                <a:gd name="adj" fmla="val 160887"/>
              </a:avLst>
            </a:prstGeom>
            <a:gradFill flip="none" rotWithShape="1">
              <a:gsLst>
                <a:gs pos="69000">
                  <a:sysClr val="window" lastClr="FFFFFF">
                    <a:lumMod val="95000"/>
                  </a:sysClr>
                </a:gs>
                <a:gs pos="37000">
                  <a:sysClr val="window" lastClr="FFFFFF">
                    <a:lumMod val="85000"/>
                  </a:sysClr>
                </a:gs>
                <a:gs pos="0">
                  <a:sysClr val="window" lastClr="FFFFFF">
                    <a:lumMod val="75000"/>
                  </a:sysClr>
                </a:gs>
              </a:gsLst>
              <a:lin ang="5400000" scaled="1"/>
              <a:tileRect/>
            </a:gradFill>
            <a:ln w="25400" cap="flat" cmpd="sng" algn="ctr">
              <a:noFill/>
              <a:prstDash val="solid"/>
            </a:ln>
            <a:effectLst/>
          </p:spPr>
          <p:txBody>
            <a:bodyPr anchor="ctr"/>
            <a:lstStyle/>
            <a:p>
              <a:pPr indent="-342900" fontAlgn="auto">
                <a:spcBef>
                  <a:spcPts val="0"/>
                </a:spcBef>
                <a:spcAft>
                  <a:spcPts val="0"/>
                </a:spcAft>
                <a:defRPr/>
              </a:pPr>
              <a:endParaRPr lang="en-US" sz="1000" b="1" noProof="1">
                <a:solidFill>
                  <a:srgbClr val="FFFFFF"/>
                </a:solidFill>
                <a:latin typeface="微软雅黑"/>
                <a:ea typeface="微软雅黑"/>
              </a:endParaRPr>
            </a:p>
          </p:txBody>
        </p:sp>
      </p:grpSp>
      <p:grpSp>
        <p:nvGrpSpPr>
          <p:cNvPr id="26" name="Gruppe 81"/>
          <p:cNvGrpSpPr>
            <a:grpSpLocks/>
          </p:cNvGrpSpPr>
          <p:nvPr/>
        </p:nvGrpSpPr>
        <p:grpSpPr bwMode="auto">
          <a:xfrm flipH="1">
            <a:off x="5469807" y="1802809"/>
            <a:ext cx="1504734" cy="476039"/>
            <a:chOff x="521970" y="5189221"/>
            <a:chExt cx="8237422" cy="480487"/>
          </a:xfrm>
        </p:grpSpPr>
        <p:sp>
          <p:nvSpPr>
            <p:cNvPr id="27" name="Rektangel 23"/>
            <p:cNvSpPr>
              <a:spLocks noChangeArrowheads="1"/>
            </p:cNvSpPr>
            <p:nvPr/>
          </p:nvSpPr>
          <p:spPr bwMode="auto">
            <a:xfrm>
              <a:off x="555524" y="5357289"/>
              <a:ext cx="8203868" cy="312419"/>
            </a:xfrm>
            <a:prstGeom prst="rect">
              <a:avLst/>
            </a:prstGeom>
            <a:gradFill rotWithShape="1">
              <a:gsLst>
                <a:gs pos="0">
                  <a:srgbClr val="FF0000"/>
                </a:gs>
                <a:gs pos="100000">
                  <a:srgbClr val="800000"/>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indent="-342900" algn="ctr" fontAlgn="auto">
                <a:spcBef>
                  <a:spcPts val="0"/>
                </a:spcBef>
                <a:spcAft>
                  <a:spcPts val="0"/>
                </a:spcAft>
              </a:pPr>
              <a:endParaRPr lang="zh-CN" altLang="en-US" sz="1000" b="1" noProof="1">
                <a:solidFill>
                  <a:srgbClr val="FFFFFF"/>
                </a:solidFill>
                <a:latin typeface="微软雅黑"/>
                <a:ea typeface="微软雅黑"/>
              </a:endParaRPr>
            </a:p>
          </p:txBody>
        </p:sp>
        <p:sp>
          <p:nvSpPr>
            <p:cNvPr id="28" name="Ligebenet trapez 25"/>
            <p:cNvSpPr/>
            <p:nvPr/>
          </p:nvSpPr>
          <p:spPr>
            <a:xfrm>
              <a:off x="521970" y="5189221"/>
              <a:ext cx="8237422" cy="168068"/>
            </a:xfrm>
            <a:prstGeom prst="trapezoid">
              <a:avLst>
                <a:gd name="adj" fmla="val 160887"/>
              </a:avLst>
            </a:prstGeom>
            <a:gradFill flip="none" rotWithShape="1">
              <a:gsLst>
                <a:gs pos="69000">
                  <a:sysClr val="window" lastClr="FFFFFF">
                    <a:lumMod val="95000"/>
                  </a:sysClr>
                </a:gs>
                <a:gs pos="37000">
                  <a:sysClr val="window" lastClr="FFFFFF">
                    <a:lumMod val="85000"/>
                  </a:sysClr>
                </a:gs>
                <a:gs pos="0">
                  <a:sysClr val="window" lastClr="FFFFFF">
                    <a:lumMod val="75000"/>
                  </a:sysClr>
                </a:gs>
              </a:gsLst>
              <a:lin ang="5400000" scaled="1"/>
              <a:tileRect/>
            </a:gradFill>
            <a:ln w="25400" cap="flat" cmpd="sng" algn="ctr">
              <a:noFill/>
              <a:prstDash val="solid"/>
            </a:ln>
            <a:effectLst/>
          </p:spPr>
          <p:txBody>
            <a:bodyPr anchor="ctr"/>
            <a:lstStyle/>
            <a:p>
              <a:pPr indent="-342900" fontAlgn="auto">
                <a:spcBef>
                  <a:spcPts val="0"/>
                </a:spcBef>
                <a:spcAft>
                  <a:spcPts val="0"/>
                </a:spcAft>
                <a:defRPr/>
              </a:pPr>
              <a:endParaRPr lang="en-US" sz="1000" b="1" noProof="1">
                <a:solidFill>
                  <a:srgbClr val="FFFFFF"/>
                </a:solidFill>
                <a:latin typeface="微软雅黑"/>
                <a:ea typeface="微软雅黑"/>
              </a:endParaRPr>
            </a:p>
          </p:txBody>
        </p:sp>
      </p:grpSp>
      <p:sp>
        <p:nvSpPr>
          <p:cNvPr id="29" name="TextBox 31"/>
          <p:cNvSpPr txBox="1">
            <a:spLocks noChangeArrowheads="1"/>
          </p:cNvSpPr>
          <p:nvPr/>
        </p:nvSpPr>
        <p:spPr bwMode="auto">
          <a:xfrm>
            <a:off x="1767738" y="4192200"/>
            <a:ext cx="110224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auto" hangingPunct="1">
              <a:spcBef>
                <a:spcPts val="0"/>
              </a:spcBef>
              <a:spcAft>
                <a:spcPts val="0"/>
              </a:spcAft>
            </a:pPr>
            <a:r>
              <a:rPr lang="zh-CN" altLang="en-US" sz="800" b="1" dirty="0">
                <a:solidFill>
                  <a:srgbClr val="FFFFFF"/>
                </a:solidFill>
                <a:latin typeface="微软雅黑"/>
                <a:ea typeface="微软雅黑"/>
              </a:rPr>
              <a:t>此处添加文字</a:t>
            </a:r>
          </a:p>
        </p:txBody>
      </p:sp>
      <p:sp>
        <p:nvSpPr>
          <p:cNvPr id="30" name="TextBox 32"/>
          <p:cNvSpPr txBox="1">
            <a:spLocks noChangeArrowheads="1"/>
          </p:cNvSpPr>
          <p:nvPr/>
        </p:nvSpPr>
        <p:spPr bwMode="auto">
          <a:xfrm>
            <a:off x="2299961" y="3883694"/>
            <a:ext cx="110224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auto" hangingPunct="1">
              <a:spcBef>
                <a:spcPts val="0"/>
              </a:spcBef>
              <a:spcAft>
                <a:spcPts val="0"/>
              </a:spcAft>
            </a:pPr>
            <a:r>
              <a:rPr lang="zh-CN" altLang="en-US" sz="800" b="1" dirty="0">
                <a:solidFill>
                  <a:srgbClr val="FFFFFF"/>
                </a:solidFill>
                <a:latin typeface="微软雅黑"/>
                <a:ea typeface="微软雅黑"/>
              </a:rPr>
              <a:t>此处添加文字</a:t>
            </a:r>
          </a:p>
        </p:txBody>
      </p:sp>
      <p:sp>
        <p:nvSpPr>
          <p:cNvPr id="31" name="TextBox 33"/>
          <p:cNvSpPr txBox="1">
            <a:spLocks noChangeArrowheads="1"/>
          </p:cNvSpPr>
          <p:nvPr/>
        </p:nvSpPr>
        <p:spPr bwMode="auto">
          <a:xfrm>
            <a:off x="2895522" y="3576209"/>
            <a:ext cx="110224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auto" hangingPunct="1">
              <a:spcBef>
                <a:spcPts val="0"/>
              </a:spcBef>
              <a:spcAft>
                <a:spcPts val="0"/>
              </a:spcAft>
            </a:pPr>
            <a:r>
              <a:rPr lang="zh-CN" altLang="en-US" sz="800" b="1" dirty="0">
                <a:solidFill>
                  <a:srgbClr val="FFFFFF"/>
                </a:solidFill>
                <a:latin typeface="微软雅黑"/>
                <a:ea typeface="微软雅黑"/>
              </a:rPr>
              <a:t>此处添加文字</a:t>
            </a:r>
          </a:p>
        </p:txBody>
      </p:sp>
      <p:sp>
        <p:nvSpPr>
          <p:cNvPr id="32" name="TextBox 34"/>
          <p:cNvSpPr txBox="1">
            <a:spLocks noChangeArrowheads="1"/>
          </p:cNvSpPr>
          <p:nvPr/>
        </p:nvSpPr>
        <p:spPr bwMode="auto">
          <a:xfrm>
            <a:off x="3529900" y="3268725"/>
            <a:ext cx="110224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auto" hangingPunct="1">
              <a:spcBef>
                <a:spcPts val="0"/>
              </a:spcBef>
              <a:spcAft>
                <a:spcPts val="0"/>
              </a:spcAft>
            </a:pPr>
            <a:r>
              <a:rPr lang="zh-CN" altLang="en-US" sz="800" b="1" dirty="0">
                <a:solidFill>
                  <a:srgbClr val="FFFFFF"/>
                </a:solidFill>
                <a:latin typeface="微软雅黑"/>
                <a:ea typeface="微软雅黑"/>
              </a:rPr>
              <a:t>此处添加文字</a:t>
            </a:r>
          </a:p>
        </p:txBody>
      </p:sp>
      <p:sp>
        <p:nvSpPr>
          <p:cNvPr id="33" name="TextBox 35"/>
          <p:cNvSpPr txBox="1">
            <a:spLocks noChangeArrowheads="1"/>
          </p:cNvSpPr>
          <p:nvPr/>
        </p:nvSpPr>
        <p:spPr bwMode="auto">
          <a:xfrm>
            <a:off x="4094814" y="2954089"/>
            <a:ext cx="110224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auto" hangingPunct="1">
              <a:spcBef>
                <a:spcPts val="0"/>
              </a:spcBef>
              <a:spcAft>
                <a:spcPts val="0"/>
              </a:spcAft>
            </a:pPr>
            <a:r>
              <a:rPr lang="zh-CN" altLang="en-US" sz="800" b="1" dirty="0">
                <a:solidFill>
                  <a:srgbClr val="FFFFFF"/>
                </a:solidFill>
                <a:latin typeface="微软雅黑"/>
                <a:ea typeface="微软雅黑"/>
              </a:rPr>
              <a:t>此处添加文字</a:t>
            </a:r>
          </a:p>
        </p:txBody>
      </p:sp>
      <p:sp>
        <p:nvSpPr>
          <p:cNvPr id="34" name="TextBox 36"/>
          <p:cNvSpPr txBox="1">
            <a:spLocks noChangeArrowheads="1"/>
          </p:cNvSpPr>
          <p:nvPr/>
        </p:nvSpPr>
        <p:spPr bwMode="auto">
          <a:xfrm>
            <a:off x="4706718" y="2652734"/>
            <a:ext cx="110224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auto" hangingPunct="1">
              <a:spcBef>
                <a:spcPts val="0"/>
              </a:spcBef>
              <a:spcAft>
                <a:spcPts val="0"/>
              </a:spcAft>
            </a:pPr>
            <a:r>
              <a:rPr lang="zh-CN" altLang="en-US" sz="800" b="1" dirty="0">
                <a:solidFill>
                  <a:srgbClr val="FFFFFF"/>
                </a:solidFill>
                <a:latin typeface="微软雅黑"/>
                <a:ea typeface="微软雅黑"/>
              </a:rPr>
              <a:t>此处添加文字</a:t>
            </a:r>
          </a:p>
        </p:txBody>
      </p:sp>
      <p:sp>
        <p:nvSpPr>
          <p:cNvPr id="35" name="TextBox 37"/>
          <p:cNvSpPr txBox="1">
            <a:spLocks noChangeArrowheads="1"/>
          </p:cNvSpPr>
          <p:nvPr/>
        </p:nvSpPr>
        <p:spPr bwMode="auto">
          <a:xfrm>
            <a:off x="5359484" y="2351379"/>
            <a:ext cx="110224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auto" hangingPunct="1">
              <a:spcBef>
                <a:spcPts val="0"/>
              </a:spcBef>
              <a:spcAft>
                <a:spcPts val="0"/>
              </a:spcAft>
            </a:pPr>
            <a:r>
              <a:rPr lang="zh-CN" altLang="en-US" sz="800" b="1" dirty="0">
                <a:solidFill>
                  <a:srgbClr val="FFFFFF"/>
                </a:solidFill>
                <a:latin typeface="微软雅黑"/>
                <a:ea typeface="微软雅黑"/>
              </a:rPr>
              <a:t>此处添加文字</a:t>
            </a:r>
          </a:p>
        </p:txBody>
      </p:sp>
      <p:sp>
        <p:nvSpPr>
          <p:cNvPr id="36" name="TextBox 38"/>
          <p:cNvSpPr txBox="1">
            <a:spLocks noChangeArrowheads="1"/>
          </p:cNvSpPr>
          <p:nvPr/>
        </p:nvSpPr>
        <p:spPr bwMode="auto">
          <a:xfrm>
            <a:off x="5770145" y="2029592"/>
            <a:ext cx="110224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fontAlgn="auto" hangingPunct="1">
              <a:spcBef>
                <a:spcPts val="0"/>
              </a:spcBef>
              <a:spcAft>
                <a:spcPts val="0"/>
              </a:spcAft>
            </a:pPr>
            <a:r>
              <a:rPr lang="zh-CN" altLang="en-US" sz="800" b="1" dirty="0">
                <a:solidFill>
                  <a:srgbClr val="FFFFFF"/>
                </a:solidFill>
                <a:latin typeface="微软雅黑"/>
                <a:ea typeface="微软雅黑"/>
              </a:rPr>
              <a:t>此处添加文字</a:t>
            </a:r>
          </a:p>
        </p:txBody>
      </p:sp>
      <p:grpSp>
        <p:nvGrpSpPr>
          <p:cNvPr id="37" name="Group 59"/>
          <p:cNvGrpSpPr>
            <a:grpSpLocks/>
          </p:cNvGrpSpPr>
          <p:nvPr/>
        </p:nvGrpSpPr>
        <p:grpSpPr bwMode="auto">
          <a:xfrm>
            <a:off x="5916222" y="1407472"/>
            <a:ext cx="634378" cy="548569"/>
            <a:chOff x="6329363" y="2608525"/>
            <a:chExt cx="985838" cy="852956"/>
          </a:xfrm>
          <a:solidFill>
            <a:srgbClr val="FF0000"/>
          </a:solidFill>
        </p:grpSpPr>
        <p:sp>
          <p:nvSpPr>
            <p:cNvPr id="38" name="Ellipse 59"/>
            <p:cNvSpPr/>
            <p:nvPr/>
          </p:nvSpPr>
          <p:spPr bwMode="auto">
            <a:xfrm>
              <a:off x="6329363" y="3262464"/>
              <a:ext cx="985838" cy="199017"/>
            </a:xfrm>
            <a:prstGeom prst="ellipse">
              <a:avLst/>
            </a:prstGeom>
            <a:grpFill/>
            <a:ln w="9525" cap="flat" cmpd="sng" algn="ctr">
              <a:noFill/>
              <a:prstDash val="solid"/>
            </a:ln>
            <a:effectLst/>
          </p:spPr>
          <p:txBody>
            <a:bodyPr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a-DK" sz="1000" b="1" i="0" u="none" strike="noStrike" kern="0" cap="none" spc="0" normalizeH="0" baseline="0" noProof="0">
                <a:ln>
                  <a:noFill/>
                </a:ln>
                <a:solidFill>
                  <a:srgbClr val="FFFFFF"/>
                </a:solidFill>
                <a:effectLst/>
                <a:uLnTx/>
                <a:uFillTx/>
                <a:latin typeface="微软雅黑"/>
                <a:ea typeface="微软雅黑"/>
              </a:endParaRPr>
            </a:p>
          </p:txBody>
        </p:sp>
        <p:sp>
          <p:nvSpPr>
            <p:cNvPr id="39" name="5-Point Star 49"/>
            <p:cNvSpPr/>
            <p:nvPr/>
          </p:nvSpPr>
          <p:spPr>
            <a:xfrm>
              <a:off x="6484442" y="2608525"/>
              <a:ext cx="703759" cy="703758"/>
            </a:xfrm>
            <a:prstGeom prst="star5">
              <a:avLst/>
            </a:prstGeom>
            <a:gr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000" b="1" i="0" u="none" strike="noStrike" kern="0" cap="none" spc="0" normalizeH="0" baseline="0" noProof="0">
                <a:ln>
                  <a:noFill/>
                </a:ln>
                <a:solidFill>
                  <a:srgbClr val="FFFFFF"/>
                </a:solidFill>
                <a:effectLst/>
                <a:uLnTx/>
                <a:uFillTx/>
                <a:latin typeface="微软雅黑"/>
                <a:ea typeface="微软雅黑"/>
              </a:endParaRPr>
            </a:p>
          </p:txBody>
        </p:sp>
      </p:grpSp>
      <p:grpSp>
        <p:nvGrpSpPr>
          <p:cNvPr id="40" name="组合 39"/>
          <p:cNvGrpSpPr/>
          <p:nvPr/>
        </p:nvGrpSpPr>
        <p:grpSpPr>
          <a:xfrm>
            <a:off x="1326429" y="2935701"/>
            <a:ext cx="927561" cy="1063426"/>
            <a:chOff x="1326429" y="2808891"/>
            <a:chExt cx="927561" cy="1063426"/>
          </a:xfrm>
        </p:grpSpPr>
        <p:sp>
          <p:nvSpPr>
            <p:cNvPr id="41" name="Line 33"/>
            <p:cNvSpPr>
              <a:spLocks noChangeShapeType="1"/>
            </p:cNvSpPr>
            <p:nvPr/>
          </p:nvSpPr>
          <p:spPr bwMode="auto">
            <a:xfrm flipV="1">
              <a:off x="1743217" y="3362567"/>
              <a:ext cx="0" cy="50975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000" b="1" kern="0">
                <a:solidFill>
                  <a:schemeClr val="tx1">
                    <a:lumMod val="75000"/>
                    <a:lumOff val="25000"/>
                  </a:schemeClr>
                </a:solidFill>
                <a:latin typeface="微软雅黑"/>
                <a:ea typeface="微软雅黑"/>
                <a:cs typeface="ＭＳ Ｐゴシック" charset="-128"/>
              </a:endParaRPr>
            </a:p>
          </p:txBody>
        </p:sp>
        <p:sp>
          <p:nvSpPr>
            <p:cNvPr id="42" name="Rektangel 64"/>
            <p:cNvSpPr>
              <a:spLocks noChangeArrowheads="1"/>
            </p:cNvSpPr>
            <p:nvPr/>
          </p:nvSpPr>
          <p:spPr bwMode="auto">
            <a:xfrm>
              <a:off x="1326429" y="2808891"/>
              <a:ext cx="927561" cy="378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801688" fontAlgn="auto">
                <a:spcBef>
                  <a:spcPct val="20000"/>
                </a:spcBef>
                <a:spcAft>
                  <a:spcPts val="0"/>
                </a:spcAft>
              </a:pPr>
              <a:r>
                <a:rPr lang="zh-CN" altLang="en-US" sz="900" b="1" noProof="1">
                  <a:solidFill>
                    <a:schemeClr val="tx1">
                      <a:lumMod val="75000"/>
                      <a:lumOff val="25000"/>
                    </a:schemeClr>
                  </a:solidFill>
                  <a:latin typeface="微软雅黑"/>
                  <a:ea typeface="微软雅黑"/>
                  <a:cs typeface="Arial" charset="0"/>
                </a:rPr>
                <a:t>此处添加文字</a:t>
              </a:r>
            </a:p>
            <a:p>
              <a:pPr defTabSz="801688" fontAlgn="auto">
                <a:spcBef>
                  <a:spcPct val="20000"/>
                </a:spcBef>
                <a:spcAft>
                  <a:spcPts val="0"/>
                </a:spcAft>
              </a:pPr>
              <a:r>
                <a:rPr lang="zh-CN" altLang="en-US" sz="800" b="1" noProof="1">
                  <a:solidFill>
                    <a:schemeClr val="tx1">
                      <a:lumMod val="75000"/>
                      <a:lumOff val="25000"/>
                    </a:schemeClr>
                  </a:solidFill>
                  <a:latin typeface="微软雅黑"/>
                  <a:ea typeface="微软雅黑"/>
                  <a:cs typeface="Arial" charset="0"/>
                </a:rPr>
                <a:t>此处添加文字</a:t>
              </a:r>
            </a:p>
          </p:txBody>
        </p:sp>
      </p:grpSp>
      <p:grpSp>
        <p:nvGrpSpPr>
          <p:cNvPr id="43" name="组合 42"/>
          <p:cNvGrpSpPr/>
          <p:nvPr/>
        </p:nvGrpSpPr>
        <p:grpSpPr>
          <a:xfrm>
            <a:off x="3658613" y="1754797"/>
            <a:ext cx="927563" cy="1063426"/>
            <a:chOff x="3658613" y="1627987"/>
            <a:chExt cx="927563" cy="1063426"/>
          </a:xfrm>
        </p:grpSpPr>
        <p:sp>
          <p:nvSpPr>
            <p:cNvPr id="44" name="Line 33"/>
            <p:cNvSpPr>
              <a:spLocks noChangeShapeType="1"/>
            </p:cNvSpPr>
            <p:nvPr/>
          </p:nvSpPr>
          <p:spPr bwMode="auto">
            <a:xfrm flipV="1">
              <a:off x="4075401" y="2181663"/>
              <a:ext cx="0" cy="50975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000" b="1" kern="0">
                <a:solidFill>
                  <a:schemeClr val="tx1">
                    <a:lumMod val="75000"/>
                    <a:lumOff val="25000"/>
                  </a:schemeClr>
                </a:solidFill>
                <a:latin typeface="微软雅黑"/>
                <a:ea typeface="微软雅黑"/>
                <a:cs typeface="ＭＳ Ｐゴシック" charset="-128"/>
              </a:endParaRPr>
            </a:p>
          </p:txBody>
        </p:sp>
        <p:sp>
          <p:nvSpPr>
            <p:cNvPr id="45" name="Rektangel 64"/>
            <p:cNvSpPr>
              <a:spLocks noChangeArrowheads="1"/>
            </p:cNvSpPr>
            <p:nvPr/>
          </p:nvSpPr>
          <p:spPr bwMode="auto">
            <a:xfrm>
              <a:off x="3658613" y="1627987"/>
              <a:ext cx="927563" cy="378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801688" fontAlgn="auto">
                <a:spcBef>
                  <a:spcPct val="20000"/>
                </a:spcBef>
                <a:spcAft>
                  <a:spcPts val="0"/>
                </a:spcAft>
              </a:pPr>
              <a:r>
                <a:rPr lang="zh-CN" altLang="en-US" sz="900" b="1" noProof="1">
                  <a:solidFill>
                    <a:schemeClr val="tx1">
                      <a:lumMod val="75000"/>
                      <a:lumOff val="25000"/>
                    </a:schemeClr>
                  </a:solidFill>
                  <a:latin typeface="微软雅黑"/>
                  <a:ea typeface="微软雅黑"/>
                  <a:cs typeface="Arial" charset="0"/>
                </a:rPr>
                <a:t>此处添加文字</a:t>
              </a:r>
            </a:p>
            <a:p>
              <a:pPr defTabSz="801688" fontAlgn="auto">
                <a:spcBef>
                  <a:spcPct val="20000"/>
                </a:spcBef>
                <a:spcAft>
                  <a:spcPts val="0"/>
                </a:spcAft>
              </a:pPr>
              <a:r>
                <a:rPr lang="zh-CN" altLang="en-US" sz="800" b="1" noProof="1" smtClean="0">
                  <a:solidFill>
                    <a:schemeClr val="tx1">
                      <a:lumMod val="75000"/>
                      <a:lumOff val="25000"/>
                    </a:schemeClr>
                  </a:solidFill>
                  <a:latin typeface="微软雅黑"/>
                  <a:ea typeface="微软雅黑"/>
                  <a:cs typeface="Arial" charset="0"/>
                </a:rPr>
                <a:t>此处</a:t>
              </a:r>
              <a:r>
                <a:rPr lang="zh-CN" altLang="en-US" sz="800" b="1" noProof="1">
                  <a:solidFill>
                    <a:schemeClr val="tx1">
                      <a:lumMod val="75000"/>
                      <a:lumOff val="25000"/>
                    </a:schemeClr>
                  </a:solidFill>
                  <a:latin typeface="微软雅黑"/>
                  <a:ea typeface="微软雅黑"/>
                  <a:cs typeface="Arial" charset="0"/>
                </a:rPr>
                <a:t>添加文字</a:t>
              </a:r>
            </a:p>
          </p:txBody>
        </p:sp>
      </p:grpSp>
      <p:grpSp>
        <p:nvGrpSpPr>
          <p:cNvPr id="46" name="组合 45"/>
          <p:cNvGrpSpPr/>
          <p:nvPr/>
        </p:nvGrpSpPr>
        <p:grpSpPr>
          <a:xfrm>
            <a:off x="2428674" y="2363637"/>
            <a:ext cx="927563" cy="1063426"/>
            <a:chOff x="2428674" y="2236827"/>
            <a:chExt cx="927563" cy="1063426"/>
          </a:xfrm>
        </p:grpSpPr>
        <p:sp>
          <p:nvSpPr>
            <p:cNvPr id="47" name="Line 33"/>
            <p:cNvSpPr>
              <a:spLocks noChangeShapeType="1"/>
            </p:cNvSpPr>
            <p:nvPr/>
          </p:nvSpPr>
          <p:spPr bwMode="auto">
            <a:xfrm flipV="1">
              <a:off x="2845462" y="2790503"/>
              <a:ext cx="0" cy="50975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000" b="1" kern="0">
                <a:solidFill>
                  <a:schemeClr val="tx1">
                    <a:lumMod val="75000"/>
                    <a:lumOff val="25000"/>
                  </a:schemeClr>
                </a:solidFill>
                <a:latin typeface="微软雅黑"/>
                <a:ea typeface="微软雅黑"/>
                <a:cs typeface="ＭＳ Ｐゴシック" charset="-128"/>
              </a:endParaRPr>
            </a:p>
          </p:txBody>
        </p:sp>
        <p:sp>
          <p:nvSpPr>
            <p:cNvPr id="48" name="Rektangel 64"/>
            <p:cNvSpPr>
              <a:spLocks noChangeArrowheads="1"/>
            </p:cNvSpPr>
            <p:nvPr/>
          </p:nvSpPr>
          <p:spPr bwMode="auto">
            <a:xfrm>
              <a:off x="2428674" y="2236827"/>
              <a:ext cx="927563" cy="378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801688" fontAlgn="auto">
                <a:spcBef>
                  <a:spcPct val="20000"/>
                </a:spcBef>
                <a:spcAft>
                  <a:spcPts val="0"/>
                </a:spcAft>
              </a:pPr>
              <a:r>
                <a:rPr lang="zh-CN" altLang="en-US" sz="900" b="1" noProof="1">
                  <a:solidFill>
                    <a:schemeClr val="tx1">
                      <a:lumMod val="75000"/>
                      <a:lumOff val="25000"/>
                    </a:schemeClr>
                  </a:solidFill>
                  <a:latin typeface="微软雅黑"/>
                  <a:ea typeface="微软雅黑"/>
                  <a:cs typeface="Arial" charset="0"/>
                </a:rPr>
                <a:t>此处添加文字</a:t>
              </a:r>
            </a:p>
            <a:p>
              <a:pPr defTabSz="801688" fontAlgn="auto">
                <a:spcBef>
                  <a:spcPct val="20000"/>
                </a:spcBef>
                <a:spcAft>
                  <a:spcPts val="0"/>
                </a:spcAft>
              </a:pPr>
              <a:r>
                <a:rPr lang="zh-CN" altLang="en-US" sz="800" b="1" noProof="1">
                  <a:solidFill>
                    <a:schemeClr val="tx1">
                      <a:lumMod val="75000"/>
                      <a:lumOff val="25000"/>
                    </a:schemeClr>
                  </a:solidFill>
                  <a:latin typeface="微软雅黑"/>
                  <a:ea typeface="微软雅黑"/>
                  <a:cs typeface="Arial" charset="0"/>
                </a:rPr>
                <a:t>此处添加文字</a:t>
              </a:r>
            </a:p>
          </p:txBody>
        </p:sp>
      </p:grpSp>
      <p:grpSp>
        <p:nvGrpSpPr>
          <p:cNvPr id="49" name="组合 48"/>
          <p:cNvGrpSpPr/>
          <p:nvPr/>
        </p:nvGrpSpPr>
        <p:grpSpPr>
          <a:xfrm>
            <a:off x="4076424" y="3489377"/>
            <a:ext cx="927561" cy="857669"/>
            <a:chOff x="4076424" y="3362567"/>
            <a:chExt cx="927561" cy="857669"/>
          </a:xfrm>
        </p:grpSpPr>
        <p:sp>
          <p:nvSpPr>
            <p:cNvPr id="50" name="Line 33"/>
            <p:cNvSpPr>
              <a:spLocks noChangeShapeType="1"/>
            </p:cNvSpPr>
            <p:nvPr/>
          </p:nvSpPr>
          <p:spPr bwMode="auto">
            <a:xfrm flipV="1">
              <a:off x="4529987" y="3362567"/>
              <a:ext cx="0" cy="50975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000" b="1" kern="0">
                <a:solidFill>
                  <a:schemeClr val="tx1">
                    <a:lumMod val="75000"/>
                    <a:lumOff val="25000"/>
                  </a:schemeClr>
                </a:solidFill>
                <a:latin typeface="微软雅黑"/>
                <a:ea typeface="微软雅黑"/>
                <a:cs typeface="ＭＳ Ｐゴシック" charset="-128"/>
              </a:endParaRPr>
            </a:p>
          </p:txBody>
        </p:sp>
        <p:sp>
          <p:nvSpPr>
            <p:cNvPr id="51" name="Rektangel 64"/>
            <p:cNvSpPr>
              <a:spLocks noChangeArrowheads="1"/>
            </p:cNvSpPr>
            <p:nvPr/>
          </p:nvSpPr>
          <p:spPr bwMode="auto">
            <a:xfrm>
              <a:off x="4076424" y="3841671"/>
              <a:ext cx="927561" cy="378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801688" fontAlgn="auto">
                <a:spcBef>
                  <a:spcPct val="20000"/>
                </a:spcBef>
                <a:spcAft>
                  <a:spcPts val="0"/>
                </a:spcAft>
              </a:pPr>
              <a:r>
                <a:rPr lang="zh-CN" altLang="en-US" sz="900" b="1" noProof="1">
                  <a:solidFill>
                    <a:schemeClr val="tx1">
                      <a:lumMod val="75000"/>
                      <a:lumOff val="25000"/>
                    </a:schemeClr>
                  </a:solidFill>
                  <a:latin typeface="微软雅黑"/>
                  <a:ea typeface="微软雅黑"/>
                  <a:cs typeface="Arial" charset="0"/>
                </a:rPr>
                <a:t>此处添加文字</a:t>
              </a:r>
            </a:p>
            <a:p>
              <a:pPr defTabSz="801688" fontAlgn="auto">
                <a:spcBef>
                  <a:spcPct val="20000"/>
                </a:spcBef>
                <a:spcAft>
                  <a:spcPts val="0"/>
                </a:spcAft>
              </a:pPr>
              <a:r>
                <a:rPr lang="zh-CN" altLang="en-US" sz="800" b="1" noProof="1">
                  <a:solidFill>
                    <a:schemeClr val="tx1">
                      <a:lumMod val="75000"/>
                      <a:lumOff val="25000"/>
                    </a:schemeClr>
                  </a:solidFill>
                  <a:latin typeface="微软雅黑"/>
                  <a:ea typeface="微软雅黑"/>
                  <a:cs typeface="Arial" charset="0"/>
                </a:rPr>
                <a:t>此处添加文字</a:t>
              </a:r>
            </a:p>
          </p:txBody>
        </p:sp>
      </p:grpSp>
      <p:grpSp>
        <p:nvGrpSpPr>
          <p:cNvPr id="52" name="组合 51"/>
          <p:cNvGrpSpPr/>
          <p:nvPr/>
        </p:nvGrpSpPr>
        <p:grpSpPr>
          <a:xfrm>
            <a:off x="6236987" y="2276805"/>
            <a:ext cx="927563" cy="844389"/>
            <a:chOff x="6236987" y="2149995"/>
            <a:chExt cx="927563" cy="844389"/>
          </a:xfrm>
        </p:grpSpPr>
        <p:sp>
          <p:nvSpPr>
            <p:cNvPr id="53" name="Line 33"/>
            <p:cNvSpPr>
              <a:spLocks noChangeShapeType="1"/>
            </p:cNvSpPr>
            <p:nvPr/>
          </p:nvSpPr>
          <p:spPr bwMode="auto">
            <a:xfrm flipV="1">
              <a:off x="6690552" y="2149995"/>
              <a:ext cx="0" cy="50975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000" b="1" kern="0">
                <a:solidFill>
                  <a:schemeClr val="tx1">
                    <a:lumMod val="75000"/>
                    <a:lumOff val="25000"/>
                  </a:schemeClr>
                </a:solidFill>
                <a:latin typeface="微软雅黑"/>
                <a:ea typeface="微软雅黑"/>
                <a:cs typeface="ＭＳ Ｐゴシック" charset="-128"/>
              </a:endParaRPr>
            </a:p>
          </p:txBody>
        </p:sp>
        <p:sp>
          <p:nvSpPr>
            <p:cNvPr id="54" name="Rektangel 64"/>
            <p:cNvSpPr>
              <a:spLocks noChangeArrowheads="1"/>
            </p:cNvSpPr>
            <p:nvPr/>
          </p:nvSpPr>
          <p:spPr bwMode="auto">
            <a:xfrm>
              <a:off x="6236987" y="2615819"/>
              <a:ext cx="927563" cy="378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801688" fontAlgn="auto">
                <a:spcBef>
                  <a:spcPct val="20000"/>
                </a:spcBef>
                <a:spcAft>
                  <a:spcPts val="0"/>
                </a:spcAft>
              </a:pPr>
              <a:r>
                <a:rPr lang="zh-CN" altLang="en-US" sz="900" b="1" noProof="1">
                  <a:solidFill>
                    <a:schemeClr val="tx1">
                      <a:lumMod val="75000"/>
                      <a:lumOff val="25000"/>
                    </a:schemeClr>
                  </a:solidFill>
                  <a:latin typeface="微软雅黑"/>
                  <a:ea typeface="微软雅黑"/>
                  <a:cs typeface="Arial" charset="0"/>
                </a:rPr>
                <a:t>此处添加文字</a:t>
              </a:r>
            </a:p>
            <a:p>
              <a:pPr defTabSz="801688" fontAlgn="auto">
                <a:spcBef>
                  <a:spcPct val="20000"/>
                </a:spcBef>
                <a:spcAft>
                  <a:spcPts val="0"/>
                </a:spcAft>
              </a:pPr>
              <a:r>
                <a:rPr lang="zh-CN" altLang="en-US" sz="800" b="1" noProof="1">
                  <a:solidFill>
                    <a:schemeClr val="tx1">
                      <a:lumMod val="75000"/>
                      <a:lumOff val="25000"/>
                    </a:schemeClr>
                  </a:solidFill>
                  <a:latin typeface="微软雅黑"/>
                  <a:ea typeface="微软雅黑"/>
                  <a:cs typeface="Arial" charset="0"/>
                </a:rPr>
                <a:t>此处添加文字</a:t>
              </a:r>
            </a:p>
          </p:txBody>
        </p:sp>
      </p:grpSp>
      <p:grpSp>
        <p:nvGrpSpPr>
          <p:cNvPr id="55" name="组合 54"/>
          <p:cNvGrpSpPr/>
          <p:nvPr/>
        </p:nvGrpSpPr>
        <p:grpSpPr>
          <a:xfrm>
            <a:off x="3147841" y="4119669"/>
            <a:ext cx="927563" cy="630887"/>
            <a:chOff x="3147841" y="3992859"/>
            <a:chExt cx="927563" cy="630887"/>
          </a:xfrm>
        </p:grpSpPr>
        <p:sp>
          <p:nvSpPr>
            <p:cNvPr id="56" name="Line 33"/>
            <p:cNvSpPr>
              <a:spLocks noChangeShapeType="1"/>
            </p:cNvSpPr>
            <p:nvPr/>
          </p:nvSpPr>
          <p:spPr bwMode="auto">
            <a:xfrm flipV="1">
              <a:off x="3183593" y="3992859"/>
              <a:ext cx="0" cy="50975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000" b="1" kern="0">
                <a:solidFill>
                  <a:schemeClr val="tx1">
                    <a:lumMod val="75000"/>
                    <a:lumOff val="25000"/>
                  </a:schemeClr>
                </a:solidFill>
                <a:latin typeface="微软雅黑"/>
                <a:ea typeface="微软雅黑"/>
                <a:cs typeface="ＭＳ Ｐゴシック" charset="-128"/>
              </a:endParaRPr>
            </a:p>
          </p:txBody>
        </p:sp>
        <p:sp>
          <p:nvSpPr>
            <p:cNvPr id="57" name="Rektangel 64"/>
            <p:cNvSpPr>
              <a:spLocks noChangeArrowheads="1"/>
            </p:cNvSpPr>
            <p:nvPr/>
          </p:nvSpPr>
          <p:spPr bwMode="auto">
            <a:xfrm>
              <a:off x="3147841" y="4245181"/>
              <a:ext cx="927563" cy="378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801688" fontAlgn="auto">
                <a:spcBef>
                  <a:spcPct val="20000"/>
                </a:spcBef>
                <a:spcAft>
                  <a:spcPts val="0"/>
                </a:spcAft>
              </a:pPr>
              <a:r>
                <a:rPr lang="zh-CN" altLang="en-US" sz="900" b="1" noProof="1">
                  <a:solidFill>
                    <a:schemeClr val="tx1">
                      <a:lumMod val="75000"/>
                      <a:lumOff val="25000"/>
                    </a:schemeClr>
                  </a:solidFill>
                  <a:latin typeface="微软雅黑"/>
                  <a:ea typeface="微软雅黑"/>
                  <a:cs typeface="Arial" charset="0"/>
                </a:rPr>
                <a:t>此处添加文字</a:t>
              </a:r>
            </a:p>
            <a:p>
              <a:pPr defTabSz="801688" fontAlgn="auto">
                <a:spcBef>
                  <a:spcPct val="20000"/>
                </a:spcBef>
                <a:spcAft>
                  <a:spcPts val="0"/>
                </a:spcAft>
              </a:pPr>
              <a:r>
                <a:rPr lang="zh-CN" altLang="en-US" sz="800" b="1" noProof="1">
                  <a:solidFill>
                    <a:schemeClr val="tx1">
                      <a:lumMod val="75000"/>
                      <a:lumOff val="25000"/>
                    </a:schemeClr>
                  </a:solidFill>
                  <a:latin typeface="微软雅黑"/>
                  <a:ea typeface="微软雅黑"/>
                  <a:cs typeface="Arial" charset="0"/>
                </a:rPr>
                <a:t>此处添加文字</a:t>
              </a:r>
            </a:p>
          </p:txBody>
        </p:sp>
      </p:grpSp>
      <p:grpSp>
        <p:nvGrpSpPr>
          <p:cNvPr id="58" name="组合 57"/>
          <p:cNvGrpSpPr/>
          <p:nvPr/>
        </p:nvGrpSpPr>
        <p:grpSpPr>
          <a:xfrm>
            <a:off x="4796612" y="1124504"/>
            <a:ext cx="927563" cy="1063427"/>
            <a:chOff x="4796612" y="997694"/>
            <a:chExt cx="927563" cy="1063427"/>
          </a:xfrm>
        </p:grpSpPr>
        <p:sp>
          <p:nvSpPr>
            <p:cNvPr id="59" name="Line 33"/>
            <p:cNvSpPr>
              <a:spLocks noChangeShapeType="1"/>
            </p:cNvSpPr>
            <p:nvPr/>
          </p:nvSpPr>
          <p:spPr bwMode="auto">
            <a:xfrm flipV="1">
              <a:off x="5213400" y="1551371"/>
              <a:ext cx="0" cy="50975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000" b="1" kern="0">
                <a:solidFill>
                  <a:schemeClr val="tx1">
                    <a:lumMod val="75000"/>
                    <a:lumOff val="25000"/>
                  </a:schemeClr>
                </a:solidFill>
                <a:latin typeface="微软雅黑"/>
                <a:ea typeface="微软雅黑"/>
                <a:cs typeface="ＭＳ Ｐゴシック" charset="-128"/>
              </a:endParaRPr>
            </a:p>
          </p:txBody>
        </p:sp>
        <p:sp>
          <p:nvSpPr>
            <p:cNvPr id="60" name="Rektangel 64"/>
            <p:cNvSpPr>
              <a:spLocks noChangeArrowheads="1"/>
            </p:cNvSpPr>
            <p:nvPr/>
          </p:nvSpPr>
          <p:spPr bwMode="auto">
            <a:xfrm>
              <a:off x="4796612" y="997694"/>
              <a:ext cx="927563" cy="378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801688" fontAlgn="auto">
                <a:spcBef>
                  <a:spcPct val="20000"/>
                </a:spcBef>
                <a:spcAft>
                  <a:spcPts val="0"/>
                </a:spcAft>
              </a:pPr>
              <a:r>
                <a:rPr lang="zh-CN" altLang="en-US" sz="900" b="1" noProof="1">
                  <a:solidFill>
                    <a:schemeClr val="tx1">
                      <a:lumMod val="75000"/>
                      <a:lumOff val="25000"/>
                    </a:schemeClr>
                  </a:solidFill>
                  <a:latin typeface="微软雅黑"/>
                  <a:ea typeface="微软雅黑"/>
                  <a:cs typeface="Arial" charset="0"/>
                </a:rPr>
                <a:t>此处添加文字</a:t>
              </a:r>
            </a:p>
            <a:p>
              <a:pPr defTabSz="801688" fontAlgn="auto">
                <a:spcBef>
                  <a:spcPct val="20000"/>
                </a:spcBef>
                <a:spcAft>
                  <a:spcPts val="0"/>
                </a:spcAft>
              </a:pPr>
              <a:r>
                <a:rPr lang="zh-CN" altLang="en-US" sz="800" b="1" noProof="1" smtClean="0">
                  <a:solidFill>
                    <a:schemeClr val="tx1">
                      <a:lumMod val="75000"/>
                      <a:lumOff val="25000"/>
                    </a:schemeClr>
                  </a:solidFill>
                  <a:latin typeface="微软雅黑"/>
                  <a:ea typeface="微软雅黑"/>
                  <a:cs typeface="Arial" charset="0"/>
                </a:rPr>
                <a:t>此处</a:t>
              </a:r>
              <a:r>
                <a:rPr lang="zh-CN" altLang="en-US" sz="800" b="1" noProof="1">
                  <a:solidFill>
                    <a:schemeClr val="tx1">
                      <a:lumMod val="75000"/>
                      <a:lumOff val="25000"/>
                    </a:schemeClr>
                  </a:solidFill>
                  <a:latin typeface="微软雅黑"/>
                  <a:ea typeface="微软雅黑"/>
                  <a:cs typeface="Arial" charset="0"/>
                </a:rPr>
                <a:t>添加文字</a:t>
              </a:r>
            </a:p>
          </p:txBody>
        </p:sp>
      </p:grpSp>
      <p:grpSp>
        <p:nvGrpSpPr>
          <p:cNvPr id="61" name="组合 60"/>
          <p:cNvGrpSpPr/>
          <p:nvPr/>
        </p:nvGrpSpPr>
        <p:grpSpPr>
          <a:xfrm>
            <a:off x="5131678" y="2885645"/>
            <a:ext cx="927563" cy="823958"/>
            <a:chOff x="5131678" y="2758835"/>
            <a:chExt cx="927563" cy="823958"/>
          </a:xfrm>
        </p:grpSpPr>
        <p:sp>
          <p:nvSpPr>
            <p:cNvPr id="62" name="Line 33"/>
            <p:cNvSpPr>
              <a:spLocks noChangeShapeType="1"/>
            </p:cNvSpPr>
            <p:nvPr/>
          </p:nvSpPr>
          <p:spPr bwMode="auto">
            <a:xfrm flipV="1">
              <a:off x="5585242" y="2758835"/>
              <a:ext cx="0" cy="509750"/>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000" b="1" kern="0">
                <a:solidFill>
                  <a:schemeClr val="tx1">
                    <a:lumMod val="75000"/>
                    <a:lumOff val="25000"/>
                  </a:schemeClr>
                </a:solidFill>
                <a:latin typeface="微软雅黑"/>
                <a:ea typeface="微软雅黑"/>
                <a:cs typeface="ＭＳ Ｐゴシック" charset="-128"/>
              </a:endParaRPr>
            </a:p>
          </p:txBody>
        </p:sp>
        <p:sp>
          <p:nvSpPr>
            <p:cNvPr id="63" name="Rektangel 64"/>
            <p:cNvSpPr>
              <a:spLocks noChangeArrowheads="1"/>
            </p:cNvSpPr>
            <p:nvPr/>
          </p:nvSpPr>
          <p:spPr bwMode="auto">
            <a:xfrm>
              <a:off x="5131678" y="3204228"/>
              <a:ext cx="927563" cy="378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801688" fontAlgn="auto">
                <a:spcBef>
                  <a:spcPct val="20000"/>
                </a:spcBef>
                <a:spcAft>
                  <a:spcPts val="0"/>
                </a:spcAft>
              </a:pPr>
              <a:r>
                <a:rPr lang="zh-CN" altLang="en-US" sz="900" b="1" noProof="1">
                  <a:solidFill>
                    <a:schemeClr val="tx1">
                      <a:lumMod val="75000"/>
                      <a:lumOff val="25000"/>
                    </a:schemeClr>
                  </a:solidFill>
                  <a:latin typeface="微软雅黑"/>
                  <a:ea typeface="微软雅黑"/>
                  <a:cs typeface="Arial" charset="0"/>
                </a:rPr>
                <a:t>此处添加文字</a:t>
              </a:r>
            </a:p>
            <a:p>
              <a:pPr defTabSz="801688" fontAlgn="auto">
                <a:spcBef>
                  <a:spcPct val="20000"/>
                </a:spcBef>
                <a:spcAft>
                  <a:spcPts val="0"/>
                </a:spcAft>
              </a:pPr>
              <a:r>
                <a:rPr lang="zh-CN" altLang="en-US" sz="800" b="1" noProof="1">
                  <a:solidFill>
                    <a:schemeClr val="tx1">
                      <a:lumMod val="75000"/>
                      <a:lumOff val="25000"/>
                    </a:schemeClr>
                  </a:solidFill>
                  <a:latin typeface="微软雅黑"/>
                  <a:ea typeface="微软雅黑"/>
                  <a:cs typeface="Arial" charset="0"/>
                </a:rPr>
                <a:t>此处添加文字</a:t>
              </a:r>
            </a:p>
          </p:txBody>
        </p:sp>
      </p:grpSp>
      <p:grpSp>
        <p:nvGrpSpPr>
          <p:cNvPr id="64" name="组合 63"/>
          <p:cNvGrpSpPr/>
          <p:nvPr/>
        </p:nvGrpSpPr>
        <p:grpSpPr>
          <a:xfrm>
            <a:off x="5821202" y="825033"/>
            <a:ext cx="927563" cy="544641"/>
            <a:chOff x="5821202" y="698223"/>
            <a:chExt cx="927563" cy="544641"/>
          </a:xfrm>
        </p:grpSpPr>
        <p:sp>
          <p:nvSpPr>
            <p:cNvPr id="65" name="Line 33"/>
            <p:cNvSpPr>
              <a:spLocks noChangeShapeType="1"/>
            </p:cNvSpPr>
            <p:nvPr/>
          </p:nvSpPr>
          <p:spPr bwMode="auto">
            <a:xfrm flipV="1">
              <a:off x="6223706" y="1095762"/>
              <a:ext cx="0" cy="147102"/>
            </a:xfrm>
            <a:prstGeom prst="line">
              <a:avLst/>
            </a:prstGeom>
            <a:noFill/>
            <a:ln w="19050">
              <a:solidFill>
                <a:srgbClr val="D7D8D9">
                  <a:lumMod val="25000"/>
                </a:srgbClr>
              </a:solidFill>
              <a:prstDash val="sysDot"/>
              <a:round/>
              <a:headEnd/>
              <a:tailEnd/>
            </a:ln>
            <a:effectLst/>
          </p:spPr>
          <p:txBody>
            <a:bodyPr/>
            <a:lstStyle/>
            <a:p>
              <a:pPr fontAlgn="auto">
                <a:spcBef>
                  <a:spcPts val="0"/>
                </a:spcBef>
                <a:spcAft>
                  <a:spcPts val="0"/>
                </a:spcAft>
                <a:defRPr/>
              </a:pPr>
              <a:endParaRPr lang="da-DK" sz="1000" b="1" kern="0">
                <a:solidFill>
                  <a:schemeClr val="tx1">
                    <a:lumMod val="75000"/>
                    <a:lumOff val="25000"/>
                  </a:schemeClr>
                </a:solidFill>
                <a:latin typeface="微软雅黑"/>
                <a:ea typeface="微软雅黑"/>
                <a:cs typeface="ＭＳ Ｐゴシック" charset="-128"/>
              </a:endParaRPr>
            </a:p>
          </p:txBody>
        </p:sp>
        <p:sp>
          <p:nvSpPr>
            <p:cNvPr id="66" name="Rektangel 64"/>
            <p:cNvSpPr>
              <a:spLocks noChangeArrowheads="1"/>
            </p:cNvSpPr>
            <p:nvPr/>
          </p:nvSpPr>
          <p:spPr bwMode="auto">
            <a:xfrm>
              <a:off x="5821202" y="698223"/>
              <a:ext cx="927563" cy="378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801688" fontAlgn="auto">
                <a:spcBef>
                  <a:spcPct val="20000"/>
                </a:spcBef>
                <a:spcAft>
                  <a:spcPts val="0"/>
                </a:spcAft>
              </a:pPr>
              <a:r>
                <a:rPr lang="zh-CN" altLang="en-US" sz="900" b="1" noProof="1">
                  <a:solidFill>
                    <a:schemeClr val="tx1">
                      <a:lumMod val="75000"/>
                      <a:lumOff val="25000"/>
                    </a:schemeClr>
                  </a:solidFill>
                  <a:latin typeface="微软雅黑"/>
                  <a:ea typeface="微软雅黑"/>
                  <a:cs typeface="Arial" charset="0"/>
                </a:rPr>
                <a:t>此处添加文字</a:t>
              </a:r>
            </a:p>
            <a:p>
              <a:pPr defTabSz="801688" fontAlgn="auto">
                <a:spcBef>
                  <a:spcPct val="20000"/>
                </a:spcBef>
                <a:spcAft>
                  <a:spcPts val="0"/>
                </a:spcAft>
              </a:pPr>
              <a:r>
                <a:rPr lang="zh-CN" altLang="en-US" sz="800" b="1" noProof="1" smtClean="0">
                  <a:solidFill>
                    <a:schemeClr val="tx1">
                      <a:lumMod val="75000"/>
                      <a:lumOff val="25000"/>
                    </a:schemeClr>
                  </a:solidFill>
                  <a:latin typeface="微软雅黑"/>
                  <a:ea typeface="微软雅黑"/>
                  <a:cs typeface="Arial" charset="0"/>
                </a:rPr>
                <a:t>此处</a:t>
              </a:r>
              <a:r>
                <a:rPr lang="zh-CN" altLang="en-US" sz="800" b="1" noProof="1">
                  <a:solidFill>
                    <a:schemeClr val="tx1">
                      <a:lumMod val="75000"/>
                      <a:lumOff val="25000"/>
                    </a:schemeClr>
                  </a:solidFill>
                  <a:latin typeface="微软雅黑"/>
                  <a:ea typeface="微软雅黑"/>
                  <a:cs typeface="Arial" charset="0"/>
                </a:rPr>
                <a:t>添加文字</a:t>
              </a:r>
            </a:p>
          </p:txBody>
        </p:sp>
      </p:grpSp>
      <p:sp>
        <p:nvSpPr>
          <p:cNvPr id="84" name="TextBox 83"/>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85" name="组合 84"/>
          <p:cNvGrpSpPr/>
          <p:nvPr/>
        </p:nvGrpSpPr>
        <p:grpSpPr>
          <a:xfrm>
            <a:off x="70645" y="1059582"/>
            <a:ext cx="768964" cy="387273"/>
            <a:chOff x="70645" y="1059582"/>
            <a:chExt cx="768964" cy="387273"/>
          </a:xfrm>
        </p:grpSpPr>
        <p:sp>
          <p:nvSpPr>
            <p:cNvPr id="86" name="TextBox 85"/>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87" name="TextBox 86"/>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88" name="组合 87"/>
          <p:cNvGrpSpPr/>
          <p:nvPr/>
        </p:nvGrpSpPr>
        <p:grpSpPr>
          <a:xfrm>
            <a:off x="-32863" y="1821582"/>
            <a:ext cx="857927" cy="379462"/>
            <a:chOff x="-24396" y="1059582"/>
            <a:chExt cx="857927" cy="379462"/>
          </a:xfrm>
        </p:grpSpPr>
        <p:sp>
          <p:nvSpPr>
            <p:cNvPr id="89" name="TextBox 88"/>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90" name="TextBox 89"/>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91" name="组合 90"/>
          <p:cNvGrpSpPr/>
          <p:nvPr/>
        </p:nvGrpSpPr>
        <p:grpSpPr>
          <a:xfrm>
            <a:off x="1506" y="2710582"/>
            <a:ext cx="797013" cy="379462"/>
            <a:chOff x="26906" y="1059582"/>
            <a:chExt cx="797013" cy="379462"/>
          </a:xfrm>
        </p:grpSpPr>
        <p:sp>
          <p:nvSpPr>
            <p:cNvPr id="92" name="TextBox 91"/>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能力概述</a:t>
              </a:r>
              <a:endParaRPr lang="zh-CN" altLang="en-US" sz="1100" b="1" dirty="0">
                <a:solidFill>
                  <a:schemeClr val="bg1">
                    <a:lumMod val="85000"/>
                  </a:schemeClr>
                </a:solidFill>
                <a:latin typeface="微软雅黑" pitchFamily="34" charset="-122"/>
                <a:ea typeface="微软雅黑" pitchFamily="34" charset="-122"/>
              </a:endParaRPr>
            </a:p>
          </p:txBody>
        </p:sp>
        <p:sp>
          <p:nvSpPr>
            <p:cNvPr id="93" name="TextBox 92"/>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NENGLIGAISHU</a:t>
              </a:r>
              <a:endParaRPr lang="zh-CN" altLang="en-US" sz="600" b="1" dirty="0">
                <a:solidFill>
                  <a:schemeClr val="bg1">
                    <a:lumMod val="85000"/>
                  </a:schemeClr>
                </a:solidFill>
                <a:latin typeface="微软雅黑" pitchFamily="34" charset="-122"/>
                <a:ea typeface="微软雅黑" pitchFamily="34" charset="-122"/>
              </a:endParaRPr>
            </a:p>
          </p:txBody>
        </p:sp>
      </p:grpSp>
      <p:grpSp>
        <p:nvGrpSpPr>
          <p:cNvPr id="94" name="组合 93"/>
          <p:cNvGrpSpPr/>
          <p:nvPr/>
        </p:nvGrpSpPr>
        <p:grpSpPr>
          <a:xfrm>
            <a:off x="-48640" y="3481049"/>
            <a:ext cx="880370" cy="379462"/>
            <a:chOff x="-14773" y="1059582"/>
            <a:chExt cx="880370" cy="379462"/>
          </a:xfrm>
        </p:grpSpPr>
        <p:sp>
          <p:nvSpPr>
            <p:cNvPr id="95" name="TextBox 94"/>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96" name="TextBox 95"/>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587073889"/>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250"/>
                                        <p:tgtEl>
                                          <p:spTgt spid="14"/>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250"/>
                                        <p:tgtEl>
                                          <p:spTgt spid="17"/>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50"/>
                                        <p:tgtEl>
                                          <p:spTgt spid="20"/>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250"/>
                                        <p:tgtEl>
                                          <p:spTgt spid="23"/>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250"/>
                                        <p:tgtEl>
                                          <p:spTgt spid="26"/>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250"/>
                                        <p:tgtEl>
                                          <p:spTgt spid="29"/>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250"/>
                                        <p:tgtEl>
                                          <p:spTgt spid="30"/>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250"/>
                                        <p:tgtEl>
                                          <p:spTgt spid="31"/>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250"/>
                                        <p:tgtEl>
                                          <p:spTgt spid="32"/>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250"/>
                                        <p:tgtEl>
                                          <p:spTgt spid="33"/>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250"/>
                                        <p:tgtEl>
                                          <p:spTgt spid="34"/>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250"/>
                                        <p:tgtEl>
                                          <p:spTgt spid="35"/>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250"/>
                                        <p:tgtEl>
                                          <p:spTgt spid="36"/>
                                        </p:tgtEl>
                                      </p:cBhvr>
                                    </p:animEffect>
                                  </p:childTnLst>
                                </p:cTn>
                              </p:par>
                            </p:childTnLst>
                          </p:cTn>
                        </p:par>
                        <p:par>
                          <p:cTn id="68" fill="hold">
                            <p:stCondLst>
                              <p:cond delay="4000"/>
                            </p:stCondLst>
                            <p:childTnLst>
                              <p:par>
                                <p:cTn id="69" presetID="1" presetClass="entr" presetSubtype="0" fill="hold" nodeType="after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par>
                          <p:cTn id="71" fill="hold">
                            <p:stCondLst>
                              <p:cond delay="4000"/>
                            </p:stCondLst>
                            <p:childTnLst>
                              <p:par>
                                <p:cTn id="72" presetID="1" presetClass="entr" presetSubtype="0" fill="hold" nodeType="afterEffect">
                                  <p:stCondLst>
                                    <p:cond delay="0"/>
                                  </p:stCondLst>
                                  <p:childTnLst>
                                    <p:set>
                                      <p:cBhvr>
                                        <p:cTn id="73" dur="1" fill="hold">
                                          <p:stCondLst>
                                            <p:cond delay="0"/>
                                          </p:stCondLst>
                                        </p:cTn>
                                        <p:tgtEl>
                                          <p:spTgt spid="46"/>
                                        </p:tgtEl>
                                        <p:attrNameLst>
                                          <p:attrName>style.visibility</p:attrName>
                                        </p:attrNameLst>
                                      </p:cBhvr>
                                      <p:to>
                                        <p:strVal val="visible"/>
                                      </p:to>
                                    </p:set>
                                  </p:childTnLst>
                                </p:cTn>
                              </p:par>
                            </p:childTnLst>
                          </p:cTn>
                        </p:par>
                        <p:par>
                          <p:cTn id="74" fill="hold">
                            <p:stCondLst>
                              <p:cond delay="4000"/>
                            </p:stCondLst>
                            <p:childTnLst>
                              <p:par>
                                <p:cTn id="75" presetID="1" presetClass="entr" presetSubtype="0" fill="hold" nodeType="after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childTnLst>
                          </p:cTn>
                        </p:par>
                        <p:par>
                          <p:cTn id="77" fill="hold">
                            <p:stCondLst>
                              <p:cond delay="4000"/>
                            </p:stCondLst>
                            <p:childTnLst>
                              <p:par>
                                <p:cTn id="78" presetID="1" presetClass="entr" presetSubtype="0"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childTnLst>
                                </p:cTn>
                              </p:par>
                            </p:childTnLst>
                          </p:cTn>
                        </p:par>
                        <p:par>
                          <p:cTn id="80" fill="hold">
                            <p:stCondLst>
                              <p:cond delay="4000"/>
                            </p:stCondLst>
                            <p:childTnLst>
                              <p:par>
                                <p:cTn id="81" presetID="1" presetClass="entr" presetSubtype="0" fill="hold" nodeType="after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childTnLst>
                          </p:cTn>
                        </p:par>
                        <p:par>
                          <p:cTn id="83" fill="hold">
                            <p:stCondLst>
                              <p:cond delay="4000"/>
                            </p:stCondLst>
                            <p:childTnLst>
                              <p:par>
                                <p:cTn id="84" presetID="1" presetClass="entr" presetSubtype="0" fill="hold" nodeType="afterEffect">
                                  <p:stCondLst>
                                    <p:cond delay="0"/>
                                  </p:stCondLst>
                                  <p:childTnLst>
                                    <p:set>
                                      <p:cBhvr>
                                        <p:cTn id="85" dur="1" fill="hold">
                                          <p:stCondLst>
                                            <p:cond delay="0"/>
                                          </p:stCondLst>
                                        </p:cTn>
                                        <p:tgtEl>
                                          <p:spTgt spid="58"/>
                                        </p:tgtEl>
                                        <p:attrNameLst>
                                          <p:attrName>style.visibility</p:attrName>
                                        </p:attrNameLst>
                                      </p:cBhvr>
                                      <p:to>
                                        <p:strVal val="visible"/>
                                      </p:to>
                                    </p:set>
                                  </p:childTnLst>
                                </p:cTn>
                              </p:par>
                            </p:childTnLst>
                          </p:cTn>
                        </p:par>
                        <p:par>
                          <p:cTn id="86" fill="hold">
                            <p:stCondLst>
                              <p:cond delay="4000"/>
                            </p:stCondLst>
                            <p:childTnLst>
                              <p:par>
                                <p:cTn id="87" presetID="1" presetClass="entr" presetSubtype="0" fill="hold" nodeType="after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childTnLst>
                          </p:cTn>
                        </p:par>
                        <p:par>
                          <p:cTn id="89" fill="hold">
                            <p:stCondLst>
                              <p:cond delay="4000"/>
                            </p:stCondLst>
                            <p:childTnLst>
                              <p:par>
                                <p:cTn id="90" presetID="1" presetClass="entr" presetSubtype="0" fill="hold" nodeType="afterEffect">
                                  <p:stCondLst>
                                    <p:cond delay="0"/>
                                  </p:stCondLst>
                                  <p:childTnLst>
                                    <p:set>
                                      <p:cBhvr>
                                        <p:cTn id="91" dur="1" fill="hold">
                                          <p:stCondLst>
                                            <p:cond delay="0"/>
                                          </p:stCondLst>
                                        </p:cTn>
                                        <p:tgtEl>
                                          <p:spTgt spid="52"/>
                                        </p:tgtEl>
                                        <p:attrNameLst>
                                          <p:attrName>style.visibility</p:attrName>
                                        </p:attrNameLst>
                                      </p:cBhvr>
                                      <p:to>
                                        <p:strVal val="visible"/>
                                      </p:to>
                                    </p:set>
                                  </p:childTnLst>
                                </p:cTn>
                              </p:par>
                            </p:childTnLst>
                          </p:cTn>
                        </p:par>
                        <p:par>
                          <p:cTn id="92" fill="hold">
                            <p:stCondLst>
                              <p:cond delay="4000"/>
                            </p:stCondLst>
                            <p:childTnLst>
                              <p:par>
                                <p:cTn id="93" presetID="53" presetClass="entr" presetSubtype="16" fill="hold" nodeType="after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p:cTn id="95" dur="500" fill="hold"/>
                                        <p:tgtEl>
                                          <p:spTgt spid="37"/>
                                        </p:tgtEl>
                                        <p:attrNameLst>
                                          <p:attrName>ppt_w</p:attrName>
                                        </p:attrNameLst>
                                      </p:cBhvr>
                                      <p:tavLst>
                                        <p:tav tm="0">
                                          <p:val>
                                            <p:fltVal val="0"/>
                                          </p:val>
                                        </p:tav>
                                        <p:tav tm="100000">
                                          <p:val>
                                            <p:strVal val="#ppt_w"/>
                                          </p:val>
                                        </p:tav>
                                      </p:tavLst>
                                    </p:anim>
                                    <p:anim calcmode="lin" valueType="num">
                                      <p:cBhvr>
                                        <p:cTn id="96" dur="500" fill="hold"/>
                                        <p:tgtEl>
                                          <p:spTgt spid="37"/>
                                        </p:tgtEl>
                                        <p:attrNameLst>
                                          <p:attrName>ppt_h</p:attrName>
                                        </p:attrNameLst>
                                      </p:cBhvr>
                                      <p:tavLst>
                                        <p:tav tm="0">
                                          <p:val>
                                            <p:fltVal val="0"/>
                                          </p:val>
                                        </p:tav>
                                        <p:tav tm="100000">
                                          <p:val>
                                            <p:strVal val="#ppt_h"/>
                                          </p:val>
                                        </p:tav>
                                      </p:tavLst>
                                    </p:anim>
                                    <p:animEffect transition="in" filter="fade">
                                      <p:cBhvr>
                                        <p:cTn id="97" dur="500"/>
                                        <p:tgtEl>
                                          <p:spTgt spid="37"/>
                                        </p:tgtEl>
                                      </p:cBhvr>
                                    </p:animEffect>
                                  </p:childTnLst>
                                </p:cTn>
                              </p:par>
                            </p:childTnLst>
                          </p:cTn>
                        </p:par>
                        <p:par>
                          <p:cTn id="98" fill="hold">
                            <p:stCondLst>
                              <p:cond delay="4500"/>
                            </p:stCondLst>
                            <p:childTnLst>
                              <p:par>
                                <p:cTn id="99" presetID="53" presetClass="entr" presetSubtype="16" fill="hold" nodeType="afterEffect">
                                  <p:stCondLst>
                                    <p:cond delay="0"/>
                                  </p:stCondLst>
                                  <p:childTnLst>
                                    <p:set>
                                      <p:cBhvr>
                                        <p:cTn id="100" dur="1" fill="hold">
                                          <p:stCondLst>
                                            <p:cond delay="0"/>
                                          </p:stCondLst>
                                        </p:cTn>
                                        <p:tgtEl>
                                          <p:spTgt spid="64"/>
                                        </p:tgtEl>
                                        <p:attrNameLst>
                                          <p:attrName>style.visibility</p:attrName>
                                        </p:attrNameLst>
                                      </p:cBhvr>
                                      <p:to>
                                        <p:strVal val="visible"/>
                                      </p:to>
                                    </p:set>
                                    <p:anim calcmode="lin" valueType="num">
                                      <p:cBhvr>
                                        <p:cTn id="101" dur="500" fill="hold"/>
                                        <p:tgtEl>
                                          <p:spTgt spid="64"/>
                                        </p:tgtEl>
                                        <p:attrNameLst>
                                          <p:attrName>ppt_w</p:attrName>
                                        </p:attrNameLst>
                                      </p:cBhvr>
                                      <p:tavLst>
                                        <p:tav tm="0">
                                          <p:val>
                                            <p:fltVal val="0"/>
                                          </p:val>
                                        </p:tav>
                                        <p:tav tm="100000">
                                          <p:val>
                                            <p:strVal val="#ppt_w"/>
                                          </p:val>
                                        </p:tav>
                                      </p:tavLst>
                                    </p:anim>
                                    <p:anim calcmode="lin" valueType="num">
                                      <p:cBhvr>
                                        <p:cTn id="102" dur="500" fill="hold"/>
                                        <p:tgtEl>
                                          <p:spTgt spid="64"/>
                                        </p:tgtEl>
                                        <p:attrNameLst>
                                          <p:attrName>ppt_h</p:attrName>
                                        </p:attrNameLst>
                                      </p:cBhvr>
                                      <p:tavLst>
                                        <p:tav tm="0">
                                          <p:val>
                                            <p:fltVal val="0"/>
                                          </p:val>
                                        </p:tav>
                                        <p:tav tm="100000">
                                          <p:val>
                                            <p:strVal val="#ppt_h"/>
                                          </p:val>
                                        </p:tav>
                                      </p:tavLst>
                                    </p:anim>
                                    <p:animEffect transition="in" filter="fade">
                                      <p:cBhvr>
                                        <p:cTn id="10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12</a:t>
            </a:fld>
            <a:endParaRPr lang="zh-CN" altLang="en-US"/>
          </a:p>
        </p:txBody>
      </p:sp>
      <p:grpSp>
        <p:nvGrpSpPr>
          <p:cNvPr id="3" name="组合 2"/>
          <p:cNvGrpSpPr/>
          <p:nvPr/>
        </p:nvGrpSpPr>
        <p:grpSpPr>
          <a:xfrm>
            <a:off x="1629755" y="1086569"/>
            <a:ext cx="4689539" cy="3098316"/>
            <a:chOff x="1629755" y="880788"/>
            <a:chExt cx="4689539" cy="3098316"/>
          </a:xfrm>
        </p:grpSpPr>
        <p:sp>
          <p:nvSpPr>
            <p:cNvPr id="4" name="椭圆 6"/>
            <p:cNvSpPr/>
            <p:nvPr/>
          </p:nvSpPr>
          <p:spPr>
            <a:xfrm rot="8580000">
              <a:off x="1629755" y="1950746"/>
              <a:ext cx="3269657" cy="2028358"/>
            </a:xfrm>
            <a:custGeom>
              <a:avLst/>
              <a:gdLst>
                <a:gd name="connsiteX0" fmla="*/ 3213 w 3536712"/>
                <a:gd name="connsiteY0" fmla="*/ 1069952 h 2028358"/>
                <a:gd name="connsiteX1" fmla="*/ 0 w 3536712"/>
                <a:gd name="connsiteY1" fmla="*/ 1013381 h 2028358"/>
                <a:gd name="connsiteX2" fmla="*/ 114 w 3536712"/>
                <a:gd name="connsiteY2" fmla="*/ 1008871 h 2028358"/>
                <a:gd name="connsiteX3" fmla="*/ 6107 w 3536712"/>
                <a:gd name="connsiteY3" fmla="*/ 1025148 h 2028358"/>
                <a:gd name="connsiteX4" fmla="*/ 7720 w 3536712"/>
                <a:gd name="connsiteY4" fmla="*/ 1029658 h 2028358"/>
                <a:gd name="connsiteX5" fmla="*/ 3213 w 3536712"/>
                <a:gd name="connsiteY5" fmla="*/ 1069952 h 2028358"/>
                <a:gd name="connsiteX6" fmla="*/ 2522534 w 3536712"/>
                <a:gd name="connsiteY6" fmla="*/ 2028358 h 2028358"/>
                <a:gd name="connsiteX7" fmla="*/ 2521853 w 3536712"/>
                <a:gd name="connsiteY7" fmla="*/ 2028341 h 2028358"/>
                <a:gd name="connsiteX8" fmla="*/ 2521197 w 3536712"/>
                <a:gd name="connsiteY8" fmla="*/ 2028357 h 2028358"/>
                <a:gd name="connsiteX9" fmla="*/ 2519875 w 3536712"/>
                <a:gd name="connsiteY9" fmla="*/ 2028291 h 2028358"/>
                <a:gd name="connsiteX10" fmla="*/ 2518024 w 3536712"/>
                <a:gd name="connsiteY10" fmla="*/ 2028243 h 2028358"/>
                <a:gd name="connsiteX11" fmla="*/ 2518024 w 3536712"/>
                <a:gd name="connsiteY11" fmla="*/ 2028197 h 2028358"/>
                <a:gd name="connsiteX12" fmla="*/ 1876760 w 3536712"/>
                <a:gd name="connsiteY12" fmla="*/ 1797321 h 2028358"/>
                <a:gd name="connsiteX13" fmla="*/ 1776850 w 3536712"/>
                <a:gd name="connsiteY13" fmla="*/ 1701324 h 2028358"/>
                <a:gd name="connsiteX14" fmla="*/ 2037198 w 3536712"/>
                <a:gd name="connsiteY14" fmla="*/ 1107950 h 2028358"/>
                <a:gd name="connsiteX15" fmla="*/ 2519859 w 3536712"/>
                <a:gd name="connsiteY15" fmla="*/ 1507709 h 2028358"/>
                <a:gd name="connsiteX16" fmla="*/ 2521860 w 3536712"/>
                <a:gd name="connsiteY16" fmla="*/ 1507811 h 2028358"/>
                <a:gd name="connsiteX17" fmla="*/ 2523887 w 3536712"/>
                <a:gd name="connsiteY17" fmla="*/ 1507708 h 2028358"/>
                <a:gd name="connsiteX18" fmla="*/ 3016199 w 3536712"/>
                <a:gd name="connsiteY18" fmla="*/ 1014179 h 2028358"/>
                <a:gd name="connsiteX19" fmla="*/ 2537879 w 3536712"/>
                <a:gd name="connsiteY19" fmla="*/ 522059 h 2028358"/>
                <a:gd name="connsiteX20" fmla="*/ 2520070 w 3536712"/>
                <a:gd name="connsiteY20" fmla="*/ 521621 h 2028358"/>
                <a:gd name="connsiteX21" fmla="*/ 2026744 w 3536712"/>
                <a:gd name="connsiteY21" fmla="*/ 1008871 h 2028358"/>
                <a:gd name="connsiteX22" fmla="*/ 2028357 w 3536712"/>
                <a:gd name="connsiteY22" fmla="*/ 1013381 h 2028358"/>
                <a:gd name="connsiteX23" fmla="*/ 1014179 w 3536712"/>
                <a:gd name="connsiteY23" fmla="*/ 2027559 h 2028358"/>
                <a:gd name="connsiteX24" fmla="*/ 369067 w 3536712"/>
                <a:gd name="connsiteY24" fmla="*/ 1795970 h 2028358"/>
                <a:gd name="connsiteX25" fmla="*/ 267055 w 3536712"/>
                <a:gd name="connsiteY25" fmla="*/ 1697404 h 2028358"/>
                <a:gd name="connsiteX26" fmla="*/ 519443 w 3536712"/>
                <a:gd name="connsiteY26" fmla="*/ 1152523 h 2028358"/>
                <a:gd name="connsiteX27" fmla="*/ 519443 w 3536712"/>
                <a:gd name="connsiteY27" fmla="*/ 1008871 h 2028358"/>
                <a:gd name="connsiteX28" fmla="*/ 520741 w 3536712"/>
                <a:gd name="connsiteY28" fmla="*/ 1008871 h 2028358"/>
                <a:gd name="connsiteX29" fmla="*/ 520513 w 3536712"/>
                <a:gd name="connsiteY29" fmla="*/ 1013381 h 2028358"/>
                <a:gd name="connsiteX30" fmla="*/ 1014178 w 3536712"/>
                <a:gd name="connsiteY30" fmla="*/ 1507047 h 2028358"/>
                <a:gd name="connsiteX31" fmla="*/ 1507844 w 3536712"/>
                <a:gd name="connsiteY31" fmla="*/ 1013381 h 2028358"/>
                <a:gd name="connsiteX32" fmla="*/ 1507832 w 3536712"/>
                <a:gd name="connsiteY32" fmla="*/ 1013146 h 2028358"/>
                <a:gd name="connsiteX33" fmla="*/ 1505946 w 3536712"/>
                <a:gd name="connsiteY33" fmla="*/ 1013146 h 2028358"/>
                <a:gd name="connsiteX34" fmla="*/ 2520070 w 3536712"/>
                <a:gd name="connsiteY34" fmla="*/ 1108 h 2028358"/>
                <a:gd name="connsiteX35" fmla="*/ 2522569 w 3536712"/>
                <a:gd name="connsiteY35" fmla="*/ 1171 h 2028358"/>
                <a:gd name="connsiteX36" fmla="*/ 2522534 w 3536712"/>
                <a:gd name="connsiteY36" fmla="*/ 0 h 2028358"/>
                <a:gd name="connsiteX37" fmla="*/ 3536712 w 3536712"/>
                <a:gd name="connsiteY37" fmla="*/ 1014179 h 2028358"/>
                <a:gd name="connsiteX38" fmla="*/ 2525707 w 3536712"/>
                <a:gd name="connsiteY38" fmla="*/ 2028197 h 2028358"/>
                <a:gd name="connsiteX39" fmla="*/ 2525707 w 3536712"/>
                <a:gd name="connsiteY39" fmla="*/ 2028243 h 2028358"/>
                <a:gd name="connsiteX40" fmla="*/ 2523904 w 3536712"/>
                <a:gd name="connsiteY40" fmla="*/ 2028288 h 2028358"/>
                <a:gd name="connsiteX41" fmla="*/ 2522534 w 3536712"/>
                <a:gd name="connsiteY41" fmla="*/ 2028358 h 2028358"/>
                <a:gd name="connsiteX0" fmla="*/ 3213 w 3536712"/>
                <a:gd name="connsiteY0" fmla="*/ 1069952 h 2028358"/>
                <a:gd name="connsiteX1" fmla="*/ 0 w 3536712"/>
                <a:gd name="connsiteY1" fmla="*/ 1013381 h 2028358"/>
                <a:gd name="connsiteX2" fmla="*/ 6107 w 3536712"/>
                <a:gd name="connsiteY2" fmla="*/ 1025148 h 2028358"/>
                <a:gd name="connsiteX3" fmla="*/ 7720 w 3536712"/>
                <a:gd name="connsiteY3" fmla="*/ 1029658 h 2028358"/>
                <a:gd name="connsiteX4" fmla="*/ 3213 w 3536712"/>
                <a:gd name="connsiteY4" fmla="*/ 1069952 h 2028358"/>
                <a:gd name="connsiteX5" fmla="*/ 2522534 w 3536712"/>
                <a:gd name="connsiteY5" fmla="*/ 2028358 h 2028358"/>
                <a:gd name="connsiteX6" fmla="*/ 2521853 w 3536712"/>
                <a:gd name="connsiteY6" fmla="*/ 2028341 h 2028358"/>
                <a:gd name="connsiteX7" fmla="*/ 2521197 w 3536712"/>
                <a:gd name="connsiteY7" fmla="*/ 2028357 h 2028358"/>
                <a:gd name="connsiteX8" fmla="*/ 2519875 w 3536712"/>
                <a:gd name="connsiteY8" fmla="*/ 2028291 h 2028358"/>
                <a:gd name="connsiteX9" fmla="*/ 2518024 w 3536712"/>
                <a:gd name="connsiteY9" fmla="*/ 2028243 h 2028358"/>
                <a:gd name="connsiteX10" fmla="*/ 2518024 w 3536712"/>
                <a:gd name="connsiteY10" fmla="*/ 2028197 h 2028358"/>
                <a:gd name="connsiteX11" fmla="*/ 1876760 w 3536712"/>
                <a:gd name="connsiteY11" fmla="*/ 1797321 h 2028358"/>
                <a:gd name="connsiteX12" fmla="*/ 1776850 w 3536712"/>
                <a:gd name="connsiteY12" fmla="*/ 1701324 h 2028358"/>
                <a:gd name="connsiteX13" fmla="*/ 2037198 w 3536712"/>
                <a:gd name="connsiteY13" fmla="*/ 1107950 h 2028358"/>
                <a:gd name="connsiteX14" fmla="*/ 2519859 w 3536712"/>
                <a:gd name="connsiteY14" fmla="*/ 1507709 h 2028358"/>
                <a:gd name="connsiteX15" fmla="*/ 2521860 w 3536712"/>
                <a:gd name="connsiteY15" fmla="*/ 1507811 h 2028358"/>
                <a:gd name="connsiteX16" fmla="*/ 2523887 w 3536712"/>
                <a:gd name="connsiteY16" fmla="*/ 1507708 h 2028358"/>
                <a:gd name="connsiteX17" fmla="*/ 3016199 w 3536712"/>
                <a:gd name="connsiteY17" fmla="*/ 1014179 h 2028358"/>
                <a:gd name="connsiteX18" fmla="*/ 2537879 w 3536712"/>
                <a:gd name="connsiteY18" fmla="*/ 522059 h 2028358"/>
                <a:gd name="connsiteX19" fmla="*/ 2520070 w 3536712"/>
                <a:gd name="connsiteY19" fmla="*/ 521621 h 2028358"/>
                <a:gd name="connsiteX20" fmla="*/ 2026744 w 3536712"/>
                <a:gd name="connsiteY20" fmla="*/ 1008871 h 2028358"/>
                <a:gd name="connsiteX21" fmla="*/ 2028357 w 3536712"/>
                <a:gd name="connsiteY21" fmla="*/ 1013381 h 2028358"/>
                <a:gd name="connsiteX22" fmla="*/ 1014179 w 3536712"/>
                <a:gd name="connsiteY22" fmla="*/ 2027559 h 2028358"/>
                <a:gd name="connsiteX23" fmla="*/ 369067 w 3536712"/>
                <a:gd name="connsiteY23" fmla="*/ 1795970 h 2028358"/>
                <a:gd name="connsiteX24" fmla="*/ 267055 w 3536712"/>
                <a:gd name="connsiteY24" fmla="*/ 1697404 h 2028358"/>
                <a:gd name="connsiteX25" fmla="*/ 519443 w 3536712"/>
                <a:gd name="connsiteY25" fmla="*/ 1152523 h 2028358"/>
                <a:gd name="connsiteX26" fmla="*/ 519443 w 3536712"/>
                <a:gd name="connsiteY26" fmla="*/ 1008871 h 2028358"/>
                <a:gd name="connsiteX27" fmla="*/ 520741 w 3536712"/>
                <a:gd name="connsiteY27" fmla="*/ 1008871 h 2028358"/>
                <a:gd name="connsiteX28" fmla="*/ 520513 w 3536712"/>
                <a:gd name="connsiteY28" fmla="*/ 1013381 h 2028358"/>
                <a:gd name="connsiteX29" fmla="*/ 1014178 w 3536712"/>
                <a:gd name="connsiteY29" fmla="*/ 1507047 h 2028358"/>
                <a:gd name="connsiteX30" fmla="*/ 1507844 w 3536712"/>
                <a:gd name="connsiteY30" fmla="*/ 1013381 h 2028358"/>
                <a:gd name="connsiteX31" fmla="*/ 1507832 w 3536712"/>
                <a:gd name="connsiteY31" fmla="*/ 1013146 h 2028358"/>
                <a:gd name="connsiteX32" fmla="*/ 1505946 w 3536712"/>
                <a:gd name="connsiteY32" fmla="*/ 1013146 h 2028358"/>
                <a:gd name="connsiteX33" fmla="*/ 2520070 w 3536712"/>
                <a:gd name="connsiteY33" fmla="*/ 1108 h 2028358"/>
                <a:gd name="connsiteX34" fmla="*/ 2522569 w 3536712"/>
                <a:gd name="connsiteY34" fmla="*/ 1171 h 2028358"/>
                <a:gd name="connsiteX35" fmla="*/ 2522534 w 3536712"/>
                <a:gd name="connsiteY35" fmla="*/ 0 h 2028358"/>
                <a:gd name="connsiteX36" fmla="*/ 3536712 w 3536712"/>
                <a:gd name="connsiteY36" fmla="*/ 1014179 h 2028358"/>
                <a:gd name="connsiteX37" fmla="*/ 2525707 w 3536712"/>
                <a:gd name="connsiteY37" fmla="*/ 2028197 h 2028358"/>
                <a:gd name="connsiteX38" fmla="*/ 2525707 w 3536712"/>
                <a:gd name="connsiteY38" fmla="*/ 2028243 h 2028358"/>
                <a:gd name="connsiteX39" fmla="*/ 2523904 w 3536712"/>
                <a:gd name="connsiteY39" fmla="*/ 2028288 h 2028358"/>
                <a:gd name="connsiteX40" fmla="*/ 2522534 w 3536712"/>
                <a:gd name="connsiteY40" fmla="*/ 2028358 h 2028358"/>
                <a:gd name="connsiteX0" fmla="*/ 21 w 3533520"/>
                <a:gd name="connsiteY0" fmla="*/ 1069952 h 2028358"/>
                <a:gd name="connsiteX1" fmla="*/ 2915 w 3533520"/>
                <a:gd name="connsiteY1" fmla="*/ 1025148 h 2028358"/>
                <a:gd name="connsiteX2" fmla="*/ 4528 w 3533520"/>
                <a:gd name="connsiteY2" fmla="*/ 1029658 h 2028358"/>
                <a:gd name="connsiteX3" fmla="*/ 21 w 3533520"/>
                <a:gd name="connsiteY3" fmla="*/ 1069952 h 2028358"/>
                <a:gd name="connsiteX4" fmla="*/ 2519342 w 3533520"/>
                <a:gd name="connsiteY4" fmla="*/ 2028358 h 2028358"/>
                <a:gd name="connsiteX5" fmla="*/ 2518661 w 3533520"/>
                <a:gd name="connsiteY5" fmla="*/ 2028341 h 2028358"/>
                <a:gd name="connsiteX6" fmla="*/ 2518005 w 3533520"/>
                <a:gd name="connsiteY6" fmla="*/ 2028357 h 2028358"/>
                <a:gd name="connsiteX7" fmla="*/ 2516683 w 3533520"/>
                <a:gd name="connsiteY7" fmla="*/ 2028291 h 2028358"/>
                <a:gd name="connsiteX8" fmla="*/ 2514832 w 3533520"/>
                <a:gd name="connsiteY8" fmla="*/ 2028243 h 2028358"/>
                <a:gd name="connsiteX9" fmla="*/ 2514832 w 3533520"/>
                <a:gd name="connsiteY9" fmla="*/ 2028197 h 2028358"/>
                <a:gd name="connsiteX10" fmla="*/ 1873568 w 3533520"/>
                <a:gd name="connsiteY10" fmla="*/ 1797321 h 2028358"/>
                <a:gd name="connsiteX11" fmla="*/ 1773658 w 3533520"/>
                <a:gd name="connsiteY11" fmla="*/ 1701324 h 2028358"/>
                <a:gd name="connsiteX12" fmla="*/ 2034006 w 3533520"/>
                <a:gd name="connsiteY12" fmla="*/ 1107950 h 2028358"/>
                <a:gd name="connsiteX13" fmla="*/ 2516667 w 3533520"/>
                <a:gd name="connsiteY13" fmla="*/ 1507709 h 2028358"/>
                <a:gd name="connsiteX14" fmla="*/ 2518668 w 3533520"/>
                <a:gd name="connsiteY14" fmla="*/ 1507811 h 2028358"/>
                <a:gd name="connsiteX15" fmla="*/ 2520695 w 3533520"/>
                <a:gd name="connsiteY15" fmla="*/ 1507708 h 2028358"/>
                <a:gd name="connsiteX16" fmla="*/ 3013007 w 3533520"/>
                <a:gd name="connsiteY16" fmla="*/ 1014179 h 2028358"/>
                <a:gd name="connsiteX17" fmla="*/ 2534687 w 3533520"/>
                <a:gd name="connsiteY17" fmla="*/ 522059 h 2028358"/>
                <a:gd name="connsiteX18" fmla="*/ 2516878 w 3533520"/>
                <a:gd name="connsiteY18" fmla="*/ 521621 h 2028358"/>
                <a:gd name="connsiteX19" fmla="*/ 2023552 w 3533520"/>
                <a:gd name="connsiteY19" fmla="*/ 1008871 h 2028358"/>
                <a:gd name="connsiteX20" fmla="*/ 2025165 w 3533520"/>
                <a:gd name="connsiteY20" fmla="*/ 1013381 h 2028358"/>
                <a:gd name="connsiteX21" fmla="*/ 1010987 w 3533520"/>
                <a:gd name="connsiteY21" fmla="*/ 2027559 h 2028358"/>
                <a:gd name="connsiteX22" fmla="*/ 365875 w 3533520"/>
                <a:gd name="connsiteY22" fmla="*/ 1795970 h 2028358"/>
                <a:gd name="connsiteX23" fmla="*/ 263863 w 3533520"/>
                <a:gd name="connsiteY23" fmla="*/ 1697404 h 2028358"/>
                <a:gd name="connsiteX24" fmla="*/ 516251 w 3533520"/>
                <a:gd name="connsiteY24" fmla="*/ 1152523 h 2028358"/>
                <a:gd name="connsiteX25" fmla="*/ 516251 w 3533520"/>
                <a:gd name="connsiteY25" fmla="*/ 1008871 h 2028358"/>
                <a:gd name="connsiteX26" fmla="*/ 517549 w 3533520"/>
                <a:gd name="connsiteY26" fmla="*/ 1008871 h 2028358"/>
                <a:gd name="connsiteX27" fmla="*/ 517321 w 3533520"/>
                <a:gd name="connsiteY27" fmla="*/ 1013381 h 2028358"/>
                <a:gd name="connsiteX28" fmla="*/ 1010986 w 3533520"/>
                <a:gd name="connsiteY28" fmla="*/ 1507047 h 2028358"/>
                <a:gd name="connsiteX29" fmla="*/ 1504652 w 3533520"/>
                <a:gd name="connsiteY29" fmla="*/ 1013381 h 2028358"/>
                <a:gd name="connsiteX30" fmla="*/ 1504640 w 3533520"/>
                <a:gd name="connsiteY30" fmla="*/ 1013146 h 2028358"/>
                <a:gd name="connsiteX31" fmla="*/ 1502754 w 3533520"/>
                <a:gd name="connsiteY31" fmla="*/ 1013146 h 2028358"/>
                <a:gd name="connsiteX32" fmla="*/ 2516878 w 3533520"/>
                <a:gd name="connsiteY32" fmla="*/ 1108 h 2028358"/>
                <a:gd name="connsiteX33" fmla="*/ 2519377 w 3533520"/>
                <a:gd name="connsiteY33" fmla="*/ 1171 h 2028358"/>
                <a:gd name="connsiteX34" fmla="*/ 2519342 w 3533520"/>
                <a:gd name="connsiteY34" fmla="*/ 0 h 2028358"/>
                <a:gd name="connsiteX35" fmla="*/ 3533520 w 3533520"/>
                <a:gd name="connsiteY35" fmla="*/ 1014179 h 2028358"/>
                <a:gd name="connsiteX36" fmla="*/ 2522515 w 3533520"/>
                <a:gd name="connsiteY36" fmla="*/ 2028197 h 2028358"/>
                <a:gd name="connsiteX37" fmla="*/ 2522515 w 3533520"/>
                <a:gd name="connsiteY37" fmla="*/ 2028243 h 2028358"/>
                <a:gd name="connsiteX38" fmla="*/ 2520712 w 3533520"/>
                <a:gd name="connsiteY38" fmla="*/ 2028288 h 2028358"/>
                <a:gd name="connsiteX39" fmla="*/ 2519342 w 3533520"/>
                <a:gd name="connsiteY39" fmla="*/ 2028358 h 2028358"/>
                <a:gd name="connsiteX0" fmla="*/ 21 w 3533520"/>
                <a:gd name="connsiteY0" fmla="*/ 1069952 h 2028358"/>
                <a:gd name="connsiteX1" fmla="*/ 2915 w 3533520"/>
                <a:gd name="connsiteY1" fmla="*/ 1025148 h 2028358"/>
                <a:gd name="connsiteX2" fmla="*/ 21 w 3533520"/>
                <a:gd name="connsiteY2" fmla="*/ 1069952 h 2028358"/>
                <a:gd name="connsiteX3" fmla="*/ 2519342 w 3533520"/>
                <a:gd name="connsiteY3" fmla="*/ 2028358 h 2028358"/>
                <a:gd name="connsiteX4" fmla="*/ 2518661 w 3533520"/>
                <a:gd name="connsiteY4" fmla="*/ 2028341 h 2028358"/>
                <a:gd name="connsiteX5" fmla="*/ 2518005 w 3533520"/>
                <a:gd name="connsiteY5" fmla="*/ 2028357 h 2028358"/>
                <a:gd name="connsiteX6" fmla="*/ 2516683 w 3533520"/>
                <a:gd name="connsiteY6" fmla="*/ 2028291 h 2028358"/>
                <a:gd name="connsiteX7" fmla="*/ 2514832 w 3533520"/>
                <a:gd name="connsiteY7" fmla="*/ 2028243 h 2028358"/>
                <a:gd name="connsiteX8" fmla="*/ 2514832 w 3533520"/>
                <a:gd name="connsiteY8" fmla="*/ 2028197 h 2028358"/>
                <a:gd name="connsiteX9" fmla="*/ 1873568 w 3533520"/>
                <a:gd name="connsiteY9" fmla="*/ 1797321 h 2028358"/>
                <a:gd name="connsiteX10" fmla="*/ 1773658 w 3533520"/>
                <a:gd name="connsiteY10" fmla="*/ 1701324 h 2028358"/>
                <a:gd name="connsiteX11" fmla="*/ 2034006 w 3533520"/>
                <a:gd name="connsiteY11" fmla="*/ 1107950 h 2028358"/>
                <a:gd name="connsiteX12" fmla="*/ 2516667 w 3533520"/>
                <a:gd name="connsiteY12" fmla="*/ 1507709 h 2028358"/>
                <a:gd name="connsiteX13" fmla="*/ 2518668 w 3533520"/>
                <a:gd name="connsiteY13" fmla="*/ 1507811 h 2028358"/>
                <a:gd name="connsiteX14" fmla="*/ 2520695 w 3533520"/>
                <a:gd name="connsiteY14" fmla="*/ 1507708 h 2028358"/>
                <a:gd name="connsiteX15" fmla="*/ 3013007 w 3533520"/>
                <a:gd name="connsiteY15" fmla="*/ 1014179 h 2028358"/>
                <a:gd name="connsiteX16" fmla="*/ 2534687 w 3533520"/>
                <a:gd name="connsiteY16" fmla="*/ 522059 h 2028358"/>
                <a:gd name="connsiteX17" fmla="*/ 2516878 w 3533520"/>
                <a:gd name="connsiteY17" fmla="*/ 521621 h 2028358"/>
                <a:gd name="connsiteX18" fmla="*/ 2023552 w 3533520"/>
                <a:gd name="connsiteY18" fmla="*/ 1008871 h 2028358"/>
                <a:gd name="connsiteX19" fmla="*/ 2025165 w 3533520"/>
                <a:gd name="connsiteY19" fmla="*/ 1013381 h 2028358"/>
                <a:gd name="connsiteX20" fmla="*/ 1010987 w 3533520"/>
                <a:gd name="connsiteY20" fmla="*/ 2027559 h 2028358"/>
                <a:gd name="connsiteX21" fmla="*/ 365875 w 3533520"/>
                <a:gd name="connsiteY21" fmla="*/ 1795970 h 2028358"/>
                <a:gd name="connsiteX22" fmla="*/ 263863 w 3533520"/>
                <a:gd name="connsiteY22" fmla="*/ 1697404 h 2028358"/>
                <a:gd name="connsiteX23" fmla="*/ 516251 w 3533520"/>
                <a:gd name="connsiteY23" fmla="*/ 1152523 h 2028358"/>
                <a:gd name="connsiteX24" fmla="*/ 516251 w 3533520"/>
                <a:gd name="connsiteY24" fmla="*/ 1008871 h 2028358"/>
                <a:gd name="connsiteX25" fmla="*/ 517549 w 3533520"/>
                <a:gd name="connsiteY25" fmla="*/ 1008871 h 2028358"/>
                <a:gd name="connsiteX26" fmla="*/ 517321 w 3533520"/>
                <a:gd name="connsiteY26" fmla="*/ 1013381 h 2028358"/>
                <a:gd name="connsiteX27" fmla="*/ 1010986 w 3533520"/>
                <a:gd name="connsiteY27" fmla="*/ 1507047 h 2028358"/>
                <a:gd name="connsiteX28" fmla="*/ 1504652 w 3533520"/>
                <a:gd name="connsiteY28" fmla="*/ 1013381 h 2028358"/>
                <a:gd name="connsiteX29" fmla="*/ 1504640 w 3533520"/>
                <a:gd name="connsiteY29" fmla="*/ 1013146 h 2028358"/>
                <a:gd name="connsiteX30" fmla="*/ 1502754 w 3533520"/>
                <a:gd name="connsiteY30" fmla="*/ 1013146 h 2028358"/>
                <a:gd name="connsiteX31" fmla="*/ 2516878 w 3533520"/>
                <a:gd name="connsiteY31" fmla="*/ 1108 h 2028358"/>
                <a:gd name="connsiteX32" fmla="*/ 2519377 w 3533520"/>
                <a:gd name="connsiteY32" fmla="*/ 1171 h 2028358"/>
                <a:gd name="connsiteX33" fmla="*/ 2519342 w 3533520"/>
                <a:gd name="connsiteY33" fmla="*/ 0 h 2028358"/>
                <a:gd name="connsiteX34" fmla="*/ 3533520 w 3533520"/>
                <a:gd name="connsiteY34" fmla="*/ 1014179 h 2028358"/>
                <a:gd name="connsiteX35" fmla="*/ 2522515 w 3533520"/>
                <a:gd name="connsiteY35" fmla="*/ 2028197 h 2028358"/>
                <a:gd name="connsiteX36" fmla="*/ 2522515 w 3533520"/>
                <a:gd name="connsiteY36" fmla="*/ 2028243 h 2028358"/>
                <a:gd name="connsiteX37" fmla="*/ 2520712 w 3533520"/>
                <a:gd name="connsiteY37" fmla="*/ 2028288 h 2028358"/>
                <a:gd name="connsiteX38" fmla="*/ 2519342 w 3533520"/>
                <a:gd name="connsiteY38" fmla="*/ 2028358 h 2028358"/>
                <a:gd name="connsiteX0" fmla="*/ 2255479 w 3269657"/>
                <a:gd name="connsiteY0" fmla="*/ 2028358 h 2028358"/>
                <a:gd name="connsiteX1" fmla="*/ 2254798 w 3269657"/>
                <a:gd name="connsiteY1" fmla="*/ 2028341 h 2028358"/>
                <a:gd name="connsiteX2" fmla="*/ 2254142 w 3269657"/>
                <a:gd name="connsiteY2" fmla="*/ 2028357 h 2028358"/>
                <a:gd name="connsiteX3" fmla="*/ 2252820 w 3269657"/>
                <a:gd name="connsiteY3" fmla="*/ 2028291 h 2028358"/>
                <a:gd name="connsiteX4" fmla="*/ 2250969 w 3269657"/>
                <a:gd name="connsiteY4" fmla="*/ 2028243 h 2028358"/>
                <a:gd name="connsiteX5" fmla="*/ 2250969 w 3269657"/>
                <a:gd name="connsiteY5" fmla="*/ 2028197 h 2028358"/>
                <a:gd name="connsiteX6" fmla="*/ 1609705 w 3269657"/>
                <a:gd name="connsiteY6" fmla="*/ 1797321 h 2028358"/>
                <a:gd name="connsiteX7" fmla="*/ 1509795 w 3269657"/>
                <a:gd name="connsiteY7" fmla="*/ 1701324 h 2028358"/>
                <a:gd name="connsiteX8" fmla="*/ 1770143 w 3269657"/>
                <a:gd name="connsiteY8" fmla="*/ 1107950 h 2028358"/>
                <a:gd name="connsiteX9" fmla="*/ 2252804 w 3269657"/>
                <a:gd name="connsiteY9" fmla="*/ 1507709 h 2028358"/>
                <a:gd name="connsiteX10" fmla="*/ 2254805 w 3269657"/>
                <a:gd name="connsiteY10" fmla="*/ 1507811 h 2028358"/>
                <a:gd name="connsiteX11" fmla="*/ 2256832 w 3269657"/>
                <a:gd name="connsiteY11" fmla="*/ 1507708 h 2028358"/>
                <a:gd name="connsiteX12" fmla="*/ 2749144 w 3269657"/>
                <a:gd name="connsiteY12" fmla="*/ 1014179 h 2028358"/>
                <a:gd name="connsiteX13" fmla="*/ 2270824 w 3269657"/>
                <a:gd name="connsiteY13" fmla="*/ 522059 h 2028358"/>
                <a:gd name="connsiteX14" fmla="*/ 2253015 w 3269657"/>
                <a:gd name="connsiteY14" fmla="*/ 521621 h 2028358"/>
                <a:gd name="connsiteX15" fmla="*/ 1759689 w 3269657"/>
                <a:gd name="connsiteY15" fmla="*/ 1008871 h 2028358"/>
                <a:gd name="connsiteX16" fmla="*/ 1761302 w 3269657"/>
                <a:gd name="connsiteY16" fmla="*/ 1013381 h 2028358"/>
                <a:gd name="connsiteX17" fmla="*/ 747124 w 3269657"/>
                <a:gd name="connsiteY17" fmla="*/ 2027559 h 2028358"/>
                <a:gd name="connsiteX18" fmla="*/ 102012 w 3269657"/>
                <a:gd name="connsiteY18" fmla="*/ 1795970 h 2028358"/>
                <a:gd name="connsiteX19" fmla="*/ 0 w 3269657"/>
                <a:gd name="connsiteY19" fmla="*/ 1697404 h 2028358"/>
                <a:gd name="connsiteX20" fmla="*/ 252388 w 3269657"/>
                <a:gd name="connsiteY20" fmla="*/ 1152523 h 2028358"/>
                <a:gd name="connsiteX21" fmla="*/ 252388 w 3269657"/>
                <a:gd name="connsiteY21" fmla="*/ 1008871 h 2028358"/>
                <a:gd name="connsiteX22" fmla="*/ 253686 w 3269657"/>
                <a:gd name="connsiteY22" fmla="*/ 1008871 h 2028358"/>
                <a:gd name="connsiteX23" fmla="*/ 253458 w 3269657"/>
                <a:gd name="connsiteY23" fmla="*/ 1013381 h 2028358"/>
                <a:gd name="connsiteX24" fmla="*/ 747123 w 3269657"/>
                <a:gd name="connsiteY24" fmla="*/ 1507047 h 2028358"/>
                <a:gd name="connsiteX25" fmla="*/ 1240789 w 3269657"/>
                <a:gd name="connsiteY25" fmla="*/ 1013381 h 2028358"/>
                <a:gd name="connsiteX26" fmla="*/ 1240777 w 3269657"/>
                <a:gd name="connsiteY26" fmla="*/ 1013146 h 2028358"/>
                <a:gd name="connsiteX27" fmla="*/ 1238891 w 3269657"/>
                <a:gd name="connsiteY27" fmla="*/ 1013146 h 2028358"/>
                <a:gd name="connsiteX28" fmla="*/ 2253015 w 3269657"/>
                <a:gd name="connsiteY28" fmla="*/ 1108 h 2028358"/>
                <a:gd name="connsiteX29" fmla="*/ 2255514 w 3269657"/>
                <a:gd name="connsiteY29" fmla="*/ 1171 h 2028358"/>
                <a:gd name="connsiteX30" fmla="*/ 2255479 w 3269657"/>
                <a:gd name="connsiteY30" fmla="*/ 0 h 2028358"/>
                <a:gd name="connsiteX31" fmla="*/ 3269657 w 3269657"/>
                <a:gd name="connsiteY31" fmla="*/ 1014179 h 2028358"/>
                <a:gd name="connsiteX32" fmla="*/ 2258652 w 3269657"/>
                <a:gd name="connsiteY32" fmla="*/ 2028197 h 2028358"/>
                <a:gd name="connsiteX33" fmla="*/ 2258652 w 3269657"/>
                <a:gd name="connsiteY33" fmla="*/ 2028243 h 2028358"/>
                <a:gd name="connsiteX34" fmla="*/ 2256849 w 3269657"/>
                <a:gd name="connsiteY34" fmla="*/ 2028288 h 2028358"/>
                <a:gd name="connsiteX35" fmla="*/ 2255479 w 3269657"/>
                <a:gd name="connsiteY35" fmla="*/ 2028358 h 202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269657" h="2028358">
                  <a:moveTo>
                    <a:pt x="2255479" y="2028358"/>
                  </a:moveTo>
                  <a:lnTo>
                    <a:pt x="2254798" y="2028341"/>
                  </a:lnTo>
                  <a:lnTo>
                    <a:pt x="2254142" y="2028357"/>
                  </a:lnTo>
                  <a:lnTo>
                    <a:pt x="2252820" y="2028291"/>
                  </a:lnTo>
                  <a:lnTo>
                    <a:pt x="2250969" y="2028243"/>
                  </a:lnTo>
                  <a:lnTo>
                    <a:pt x="2250969" y="2028197"/>
                  </a:lnTo>
                  <a:cubicBezTo>
                    <a:pt x="2007463" y="2027606"/>
                    <a:pt x="1784156" y="1941043"/>
                    <a:pt x="1609705" y="1797321"/>
                  </a:cubicBezTo>
                  <a:cubicBezTo>
                    <a:pt x="1573990" y="1767896"/>
                    <a:pt x="1540322" y="1736076"/>
                    <a:pt x="1509795" y="1701324"/>
                  </a:cubicBezTo>
                  <a:cubicBezTo>
                    <a:pt x="1656063" y="1542344"/>
                    <a:pt x="1751137" y="1335956"/>
                    <a:pt x="1770143" y="1107950"/>
                  </a:cubicBezTo>
                  <a:cubicBezTo>
                    <a:pt x="1813170" y="1335391"/>
                    <a:pt x="2012864" y="1507190"/>
                    <a:pt x="2252804" y="1507709"/>
                  </a:cubicBezTo>
                  <a:lnTo>
                    <a:pt x="2254805" y="1507811"/>
                  </a:lnTo>
                  <a:lnTo>
                    <a:pt x="2256832" y="1507708"/>
                  </a:lnTo>
                  <a:cubicBezTo>
                    <a:pt x="2528854" y="1507113"/>
                    <a:pt x="2749145" y="1286372"/>
                    <a:pt x="2749144" y="1014179"/>
                  </a:cubicBezTo>
                  <a:cubicBezTo>
                    <a:pt x="2749145" y="746681"/>
                    <a:pt x="2536389" y="528876"/>
                    <a:pt x="2270824" y="522059"/>
                  </a:cubicBezTo>
                  <a:lnTo>
                    <a:pt x="2253015" y="521621"/>
                  </a:lnTo>
                  <a:cubicBezTo>
                    <a:pt x="1982514" y="521621"/>
                    <a:pt x="1762826" y="739182"/>
                    <a:pt x="1759689" y="1008871"/>
                  </a:cubicBezTo>
                  <a:lnTo>
                    <a:pt x="1761302" y="1013381"/>
                  </a:lnTo>
                  <a:cubicBezTo>
                    <a:pt x="1761302" y="1573496"/>
                    <a:pt x="1307239" y="2027559"/>
                    <a:pt x="747124" y="2027559"/>
                  </a:cubicBezTo>
                  <a:cubicBezTo>
                    <a:pt x="502073" y="2027559"/>
                    <a:pt x="277322" y="1940648"/>
                    <a:pt x="102012" y="1795970"/>
                  </a:cubicBezTo>
                  <a:cubicBezTo>
                    <a:pt x="65470" y="1765813"/>
                    <a:pt x="31076" y="1733146"/>
                    <a:pt x="0" y="1697404"/>
                  </a:cubicBezTo>
                  <a:cubicBezTo>
                    <a:pt x="136258" y="1550566"/>
                    <a:pt x="226184" y="1361478"/>
                    <a:pt x="252388" y="1152523"/>
                  </a:cubicBezTo>
                  <a:lnTo>
                    <a:pt x="252388" y="1008871"/>
                  </a:lnTo>
                  <a:lnTo>
                    <a:pt x="253686" y="1008871"/>
                  </a:lnTo>
                  <a:cubicBezTo>
                    <a:pt x="253465" y="1010371"/>
                    <a:pt x="253458" y="1011875"/>
                    <a:pt x="253458" y="1013381"/>
                  </a:cubicBezTo>
                  <a:cubicBezTo>
                    <a:pt x="253458" y="1286025"/>
                    <a:pt x="474479" y="1507047"/>
                    <a:pt x="747123" y="1507047"/>
                  </a:cubicBezTo>
                  <a:cubicBezTo>
                    <a:pt x="1019768" y="1507047"/>
                    <a:pt x="1240789" y="1286025"/>
                    <a:pt x="1240789" y="1013381"/>
                  </a:cubicBezTo>
                  <a:cubicBezTo>
                    <a:pt x="1240785" y="1013303"/>
                    <a:pt x="1240781" y="1013224"/>
                    <a:pt x="1240777" y="1013146"/>
                  </a:cubicBezTo>
                  <a:lnTo>
                    <a:pt x="1238891" y="1013146"/>
                  </a:lnTo>
                  <a:cubicBezTo>
                    <a:pt x="1239994" y="454015"/>
                    <a:pt x="1693614" y="1108"/>
                    <a:pt x="2253015" y="1108"/>
                  </a:cubicBezTo>
                  <a:lnTo>
                    <a:pt x="2255514" y="1171"/>
                  </a:lnTo>
                  <a:cubicBezTo>
                    <a:pt x="2255502" y="781"/>
                    <a:pt x="2255491" y="390"/>
                    <a:pt x="2255479" y="0"/>
                  </a:cubicBezTo>
                  <a:cubicBezTo>
                    <a:pt x="2815594" y="0"/>
                    <a:pt x="3269657" y="454063"/>
                    <a:pt x="3269657" y="1014179"/>
                  </a:cubicBezTo>
                  <a:cubicBezTo>
                    <a:pt x="3269657" y="1573236"/>
                    <a:pt x="2817308" y="2026642"/>
                    <a:pt x="2258652" y="2028197"/>
                  </a:cubicBezTo>
                  <a:lnTo>
                    <a:pt x="2258652" y="2028243"/>
                  </a:lnTo>
                  <a:lnTo>
                    <a:pt x="2256849" y="2028288"/>
                  </a:lnTo>
                  <a:cubicBezTo>
                    <a:pt x="2256393" y="2028357"/>
                    <a:pt x="2255936" y="2028358"/>
                    <a:pt x="2255479" y="2028358"/>
                  </a:cubicBezTo>
                  <a:close/>
                </a:path>
              </a:pathLst>
            </a:custGeom>
            <a:solidFill>
              <a:srgbClr val="DF0024"/>
            </a:solidFill>
            <a:ln>
              <a:solidFill>
                <a:schemeClr val="bg1"/>
              </a:solidFill>
            </a:ln>
            <a:effectLst>
              <a:outerShdw blurRad="203200" dist="38100" dir="6600000" sx="104000" sy="104000" algn="tl" rotWithShape="0">
                <a:prstClr val="black">
                  <a:alpha val="29000"/>
                </a:prstClr>
              </a:outerShdw>
            </a:effectLst>
            <a:scene3d>
              <a:camera prst="obliqueBottomLeft"/>
              <a:lightRig rig="threePt" dir="t"/>
            </a:scene3d>
            <a:sp3d extrusionH="6350">
              <a:bevelT w="19050"/>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6"/>
            <p:cNvSpPr/>
            <p:nvPr/>
          </p:nvSpPr>
          <p:spPr>
            <a:xfrm rot="8580000" flipH="1" flipV="1">
              <a:off x="3049637" y="880788"/>
              <a:ext cx="3269657" cy="2028358"/>
            </a:xfrm>
            <a:custGeom>
              <a:avLst/>
              <a:gdLst>
                <a:gd name="connsiteX0" fmla="*/ 3213 w 3536712"/>
                <a:gd name="connsiteY0" fmla="*/ 1069952 h 2028358"/>
                <a:gd name="connsiteX1" fmla="*/ 0 w 3536712"/>
                <a:gd name="connsiteY1" fmla="*/ 1013381 h 2028358"/>
                <a:gd name="connsiteX2" fmla="*/ 114 w 3536712"/>
                <a:gd name="connsiteY2" fmla="*/ 1008871 h 2028358"/>
                <a:gd name="connsiteX3" fmla="*/ 6107 w 3536712"/>
                <a:gd name="connsiteY3" fmla="*/ 1025148 h 2028358"/>
                <a:gd name="connsiteX4" fmla="*/ 7720 w 3536712"/>
                <a:gd name="connsiteY4" fmla="*/ 1029658 h 2028358"/>
                <a:gd name="connsiteX5" fmla="*/ 3213 w 3536712"/>
                <a:gd name="connsiteY5" fmla="*/ 1069952 h 2028358"/>
                <a:gd name="connsiteX6" fmla="*/ 2522534 w 3536712"/>
                <a:gd name="connsiteY6" fmla="*/ 2028358 h 2028358"/>
                <a:gd name="connsiteX7" fmla="*/ 2521853 w 3536712"/>
                <a:gd name="connsiteY7" fmla="*/ 2028341 h 2028358"/>
                <a:gd name="connsiteX8" fmla="*/ 2521197 w 3536712"/>
                <a:gd name="connsiteY8" fmla="*/ 2028357 h 2028358"/>
                <a:gd name="connsiteX9" fmla="*/ 2519875 w 3536712"/>
                <a:gd name="connsiteY9" fmla="*/ 2028291 h 2028358"/>
                <a:gd name="connsiteX10" fmla="*/ 2518024 w 3536712"/>
                <a:gd name="connsiteY10" fmla="*/ 2028243 h 2028358"/>
                <a:gd name="connsiteX11" fmla="*/ 2518024 w 3536712"/>
                <a:gd name="connsiteY11" fmla="*/ 2028197 h 2028358"/>
                <a:gd name="connsiteX12" fmla="*/ 1876760 w 3536712"/>
                <a:gd name="connsiteY12" fmla="*/ 1797321 h 2028358"/>
                <a:gd name="connsiteX13" fmla="*/ 1776850 w 3536712"/>
                <a:gd name="connsiteY13" fmla="*/ 1701324 h 2028358"/>
                <a:gd name="connsiteX14" fmla="*/ 2037198 w 3536712"/>
                <a:gd name="connsiteY14" fmla="*/ 1107950 h 2028358"/>
                <a:gd name="connsiteX15" fmla="*/ 2519859 w 3536712"/>
                <a:gd name="connsiteY15" fmla="*/ 1507709 h 2028358"/>
                <a:gd name="connsiteX16" fmla="*/ 2521860 w 3536712"/>
                <a:gd name="connsiteY16" fmla="*/ 1507811 h 2028358"/>
                <a:gd name="connsiteX17" fmla="*/ 2523887 w 3536712"/>
                <a:gd name="connsiteY17" fmla="*/ 1507708 h 2028358"/>
                <a:gd name="connsiteX18" fmla="*/ 3016199 w 3536712"/>
                <a:gd name="connsiteY18" fmla="*/ 1014179 h 2028358"/>
                <a:gd name="connsiteX19" fmla="*/ 2537879 w 3536712"/>
                <a:gd name="connsiteY19" fmla="*/ 522059 h 2028358"/>
                <a:gd name="connsiteX20" fmla="*/ 2520070 w 3536712"/>
                <a:gd name="connsiteY20" fmla="*/ 521621 h 2028358"/>
                <a:gd name="connsiteX21" fmla="*/ 2026744 w 3536712"/>
                <a:gd name="connsiteY21" fmla="*/ 1008871 h 2028358"/>
                <a:gd name="connsiteX22" fmla="*/ 2028357 w 3536712"/>
                <a:gd name="connsiteY22" fmla="*/ 1013381 h 2028358"/>
                <a:gd name="connsiteX23" fmla="*/ 1014179 w 3536712"/>
                <a:gd name="connsiteY23" fmla="*/ 2027559 h 2028358"/>
                <a:gd name="connsiteX24" fmla="*/ 369067 w 3536712"/>
                <a:gd name="connsiteY24" fmla="*/ 1795970 h 2028358"/>
                <a:gd name="connsiteX25" fmla="*/ 267055 w 3536712"/>
                <a:gd name="connsiteY25" fmla="*/ 1697404 h 2028358"/>
                <a:gd name="connsiteX26" fmla="*/ 519443 w 3536712"/>
                <a:gd name="connsiteY26" fmla="*/ 1152523 h 2028358"/>
                <a:gd name="connsiteX27" fmla="*/ 519443 w 3536712"/>
                <a:gd name="connsiteY27" fmla="*/ 1008871 h 2028358"/>
                <a:gd name="connsiteX28" fmla="*/ 520741 w 3536712"/>
                <a:gd name="connsiteY28" fmla="*/ 1008871 h 2028358"/>
                <a:gd name="connsiteX29" fmla="*/ 520513 w 3536712"/>
                <a:gd name="connsiteY29" fmla="*/ 1013381 h 2028358"/>
                <a:gd name="connsiteX30" fmla="*/ 1014178 w 3536712"/>
                <a:gd name="connsiteY30" fmla="*/ 1507047 h 2028358"/>
                <a:gd name="connsiteX31" fmla="*/ 1507844 w 3536712"/>
                <a:gd name="connsiteY31" fmla="*/ 1013381 h 2028358"/>
                <a:gd name="connsiteX32" fmla="*/ 1507832 w 3536712"/>
                <a:gd name="connsiteY32" fmla="*/ 1013146 h 2028358"/>
                <a:gd name="connsiteX33" fmla="*/ 1505946 w 3536712"/>
                <a:gd name="connsiteY33" fmla="*/ 1013146 h 2028358"/>
                <a:gd name="connsiteX34" fmla="*/ 2520070 w 3536712"/>
                <a:gd name="connsiteY34" fmla="*/ 1108 h 2028358"/>
                <a:gd name="connsiteX35" fmla="*/ 2522569 w 3536712"/>
                <a:gd name="connsiteY35" fmla="*/ 1171 h 2028358"/>
                <a:gd name="connsiteX36" fmla="*/ 2522534 w 3536712"/>
                <a:gd name="connsiteY36" fmla="*/ 0 h 2028358"/>
                <a:gd name="connsiteX37" fmla="*/ 3536712 w 3536712"/>
                <a:gd name="connsiteY37" fmla="*/ 1014179 h 2028358"/>
                <a:gd name="connsiteX38" fmla="*/ 2525707 w 3536712"/>
                <a:gd name="connsiteY38" fmla="*/ 2028197 h 2028358"/>
                <a:gd name="connsiteX39" fmla="*/ 2525707 w 3536712"/>
                <a:gd name="connsiteY39" fmla="*/ 2028243 h 2028358"/>
                <a:gd name="connsiteX40" fmla="*/ 2523904 w 3536712"/>
                <a:gd name="connsiteY40" fmla="*/ 2028288 h 2028358"/>
                <a:gd name="connsiteX41" fmla="*/ 2522534 w 3536712"/>
                <a:gd name="connsiteY41" fmla="*/ 2028358 h 2028358"/>
                <a:gd name="connsiteX0" fmla="*/ 3213 w 3536712"/>
                <a:gd name="connsiteY0" fmla="*/ 1069952 h 2028358"/>
                <a:gd name="connsiteX1" fmla="*/ 0 w 3536712"/>
                <a:gd name="connsiteY1" fmla="*/ 1013381 h 2028358"/>
                <a:gd name="connsiteX2" fmla="*/ 6107 w 3536712"/>
                <a:gd name="connsiteY2" fmla="*/ 1025148 h 2028358"/>
                <a:gd name="connsiteX3" fmla="*/ 7720 w 3536712"/>
                <a:gd name="connsiteY3" fmla="*/ 1029658 h 2028358"/>
                <a:gd name="connsiteX4" fmla="*/ 3213 w 3536712"/>
                <a:gd name="connsiteY4" fmla="*/ 1069952 h 2028358"/>
                <a:gd name="connsiteX5" fmla="*/ 2522534 w 3536712"/>
                <a:gd name="connsiteY5" fmla="*/ 2028358 h 2028358"/>
                <a:gd name="connsiteX6" fmla="*/ 2521853 w 3536712"/>
                <a:gd name="connsiteY6" fmla="*/ 2028341 h 2028358"/>
                <a:gd name="connsiteX7" fmla="*/ 2521197 w 3536712"/>
                <a:gd name="connsiteY7" fmla="*/ 2028357 h 2028358"/>
                <a:gd name="connsiteX8" fmla="*/ 2519875 w 3536712"/>
                <a:gd name="connsiteY8" fmla="*/ 2028291 h 2028358"/>
                <a:gd name="connsiteX9" fmla="*/ 2518024 w 3536712"/>
                <a:gd name="connsiteY9" fmla="*/ 2028243 h 2028358"/>
                <a:gd name="connsiteX10" fmla="*/ 2518024 w 3536712"/>
                <a:gd name="connsiteY10" fmla="*/ 2028197 h 2028358"/>
                <a:gd name="connsiteX11" fmla="*/ 1876760 w 3536712"/>
                <a:gd name="connsiteY11" fmla="*/ 1797321 h 2028358"/>
                <a:gd name="connsiteX12" fmla="*/ 1776850 w 3536712"/>
                <a:gd name="connsiteY12" fmla="*/ 1701324 h 2028358"/>
                <a:gd name="connsiteX13" fmla="*/ 2037198 w 3536712"/>
                <a:gd name="connsiteY13" fmla="*/ 1107950 h 2028358"/>
                <a:gd name="connsiteX14" fmla="*/ 2519859 w 3536712"/>
                <a:gd name="connsiteY14" fmla="*/ 1507709 h 2028358"/>
                <a:gd name="connsiteX15" fmla="*/ 2521860 w 3536712"/>
                <a:gd name="connsiteY15" fmla="*/ 1507811 h 2028358"/>
                <a:gd name="connsiteX16" fmla="*/ 2523887 w 3536712"/>
                <a:gd name="connsiteY16" fmla="*/ 1507708 h 2028358"/>
                <a:gd name="connsiteX17" fmla="*/ 3016199 w 3536712"/>
                <a:gd name="connsiteY17" fmla="*/ 1014179 h 2028358"/>
                <a:gd name="connsiteX18" fmla="*/ 2537879 w 3536712"/>
                <a:gd name="connsiteY18" fmla="*/ 522059 h 2028358"/>
                <a:gd name="connsiteX19" fmla="*/ 2520070 w 3536712"/>
                <a:gd name="connsiteY19" fmla="*/ 521621 h 2028358"/>
                <a:gd name="connsiteX20" fmla="*/ 2026744 w 3536712"/>
                <a:gd name="connsiteY20" fmla="*/ 1008871 h 2028358"/>
                <a:gd name="connsiteX21" fmla="*/ 2028357 w 3536712"/>
                <a:gd name="connsiteY21" fmla="*/ 1013381 h 2028358"/>
                <a:gd name="connsiteX22" fmla="*/ 1014179 w 3536712"/>
                <a:gd name="connsiteY22" fmla="*/ 2027559 h 2028358"/>
                <a:gd name="connsiteX23" fmla="*/ 369067 w 3536712"/>
                <a:gd name="connsiteY23" fmla="*/ 1795970 h 2028358"/>
                <a:gd name="connsiteX24" fmla="*/ 267055 w 3536712"/>
                <a:gd name="connsiteY24" fmla="*/ 1697404 h 2028358"/>
                <a:gd name="connsiteX25" fmla="*/ 519443 w 3536712"/>
                <a:gd name="connsiteY25" fmla="*/ 1152523 h 2028358"/>
                <a:gd name="connsiteX26" fmla="*/ 519443 w 3536712"/>
                <a:gd name="connsiteY26" fmla="*/ 1008871 h 2028358"/>
                <a:gd name="connsiteX27" fmla="*/ 520741 w 3536712"/>
                <a:gd name="connsiteY27" fmla="*/ 1008871 h 2028358"/>
                <a:gd name="connsiteX28" fmla="*/ 520513 w 3536712"/>
                <a:gd name="connsiteY28" fmla="*/ 1013381 h 2028358"/>
                <a:gd name="connsiteX29" fmla="*/ 1014178 w 3536712"/>
                <a:gd name="connsiteY29" fmla="*/ 1507047 h 2028358"/>
                <a:gd name="connsiteX30" fmla="*/ 1507844 w 3536712"/>
                <a:gd name="connsiteY30" fmla="*/ 1013381 h 2028358"/>
                <a:gd name="connsiteX31" fmla="*/ 1507832 w 3536712"/>
                <a:gd name="connsiteY31" fmla="*/ 1013146 h 2028358"/>
                <a:gd name="connsiteX32" fmla="*/ 1505946 w 3536712"/>
                <a:gd name="connsiteY32" fmla="*/ 1013146 h 2028358"/>
                <a:gd name="connsiteX33" fmla="*/ 2520070 w 3536712"/>
                <a:gd name="connsiteY33" fmla="*/ 1108 h 2028358"/>
                <a:gd name="connsiteX34" fmla="*/ 2522569 w 3536712"/>
                <a:gd name="connsiteY34" fmla="*/ 1171 h 2028358"/>
                <a:gd name="connsiteX35" fmla="*/ 2522534 w 3536712"/>
                <a:gd name="connsiteY35" fmla="*/ 0 h 2028358"/>
                <a:gd name="connsiteX36" fmla="*/ 3536712 w 3536712"/>
                <a:gd name="connsiteY36" fmla="*/ 1014179 h 2028358"/>
                <a:gd name="connsiteX37" fmla="*/ 2525707 w 3536712"/>
                <a:gd name="connsiteY37" fmla="*/ 2028197 h 2028358"/>
                <a:gd name="connsiteX38" fmla="*/ 2525707 w 3536712"/>
                <a:gd name="connsiteY38" fmla="*/ 2028243 h 2028358"/>
                <a:gd name="connsiteX39" fmla="*/ 2523904 w 3536712"/>
                <a:gd name="connsiteY39" fmla="*/ 2028288 h 2028358"/>
                <a:gd name="connsiteX40" fmla="*/ 2522534 w 3536712"/>
                <a:gd name="connsiteY40" fmla="*/ 2028358 h 2028358"/>
                <a:gd name="connsiteX0" fmla="*/ 21 w 3533520"/>
                <a:gd name="connsiteY0" fmla="*/ 1069952 h 2028358"/>
                <a:gd name="connsiteX1" fmla="*/ 2915 w 3533520"/>
                <a:gd name="connsiteY1" fmla="*/ 1025148 h 2028358"/>
                <a:gd name="connsiteX2" fmla="*/ 4528 w 3533520"/>
                <a:gd name="connsiteY2" fmla="*/ 1029658 h 2028358"/>
                <a:gd name="connsiteX3" fmla="*/ 21 w 3533520"/>
                <a:gd name="connsiteY3" fmla="*/ 1069952 h 2028358"/>
                <a:gd name="connsiteX4" fmla="*/ 2519342 w 3533520"/>
                <a:gd name="connsiteY4" fmla="*/ 2028358 h 2028358"/>
                <a:gd name="connsiteX5" fmla="*/ 2518661 w 3533520"/>
                <a:gd name="connsiteY5" fmla="*/ 2028341 h 2028358"/>
                <a:gd name="connsiteX6" fmla="*/ 2518005 w 3533520"/>
                <a:gd name="connsiteY6" fmla="*/ 2028357 h 2028358"/>
                <a:gd name="connsiteX7" fmla="*/ 2516683 w 3533520"/>
                <a:gd name="connsiteY7" fmla="*/ 2028291 h 2028358"/>
                <a:gd name="connsiteX8" fmla="*/ 2514832 w 3533520"/>
                <a:gd name="connsiteY8" fmla="*/ 2028243 h 2028358"/>
                <a:gd name="connsiteX9" fmla="*/ 2514832 w 3533520"/>
                <a:gd name="connsiteY9" fmla="*/ 2028197 h 2028358"/>
                <a:gd name="connsiteX10" fmla="*/ 1873568 w 3533520"/>
                <a:gd name="connsiteY10" fmla="*/ 1797321 h 2028358"/>
                <a:gd name="connsiteX11" fmla="*/ 1773658 w 3533520"/>
                <a:gd name="connsiteY11" fmla="*/ 1701324 h 2028358"/>
                <a:gd name="connsiteX12" fmla="*/ 2034006 w 3533520"/>
                <a:gd name="connsiteY12" fmla="*/ 1107950 h 2028358"/>
                <a:gd name="connsiteX13" fmla="*/ 2516667 w 3533520"/>
                <a:gd name="connsiteY13" fmla="*/ 1507709 h 2028358"/>
                <a:gd name="connsiteX14" fmla="*/ 2518668 w 3533520"/>
                <a:gd name="connsiteY14" fmla="*/ 1507811 h 2028358"/>
                <a:gd name="connsiteX15" fmla="*/ 2520695 w 3533520"/>
                <a:gd name="connsiteY15" fmla="*/ 1507708 h 2028358"/>
                <a:gd name="connsiteX16" fmla="*/ 3013007 w 3533520"/>
                <a:gd name="connsiteY16" fmla="*/ 1014179 h 2028358"/>
                <a:gd name="connsiteX17" fmla="*/ 2534687 w 3533520"/>
                <a:gd name="connsiteY17" fmla="*/ 522059 h 2028358"/>
                <a:gd name="connsiteX18" fmla="*/ 2516878 w 3533520"/>
                <a:gd name="connsiteY18" fmla="*/ 521621 h 2028358"/>
                <a:gd name="connsiteX19" fmla="*/ 2023552 w 3533520"/>
                <a:gd name="connsiteY19" fmla="*/ 1008871 h 2028358"/>
                <a:gd name="connsiteX20" fmla="*/ 2025165 w 3533520"/>
                <a:gd name="connsiteY20" fmla="*/ 1013381 h 2028358"/>
                <a:gd name="connsiteX21" fmla="*/ 1010987 w 3533520"/>
                <a:gd name="connsiteY21" fmla="*/ 2027559 h 2028358"/>
                <a:gd name="connsiteX22" fmla="*/ 365875 w 3533520"/>
                <a:gd name="connsiteY22" fmla="*/ 1795970 h 2028358"/>
                <a:gd name="connsiteX23" fmla="*/ 263863 w 3533520"/>
                <a:gd name="connsiteY23" fmla="*/ 1697404 h 2028358"/>
                <a:gd name="connsiteX24" fmla="*/ 516251 w 3533520"/>
                <a:gd name="connsiteY24" fmla="*/ 1152523 h 2028358"/>
                <a:gd name="connsiteX25" fmla="*/ 516251 w 3533520"/>
                <a:gd name="connsiteY25" fmla="*/ 1008871 h 2028358"/>
                <a:gd name="connsiteX26" fmla="*/ 517549 w 3533520"/>
                <a:gd name="connsiteY26" fmla="*/ 1008871 h 2028358"/>
                <a:gd name="connsiteX27" fmla="*/ 517321 w 3533520"/>
                <a:gd name="connsiteY27" fmla="*/ 1013381 h 2028358"/>
                <a:gd name="connsiteX28" fmla="*/ 1010986 w 3533520"/>
                <a:gd name="connsiteY28" fmla="*/ 1507047 h 2028358"/>
                <a:gd name="connsiteX29" fmla="*/ 1504652 w 3533520"/>
                <a:gd name="connsiteY29" fmla="*/ 1013381 h 2028358"/>
                <a:gd name="connsiteX30" fmla="*/ 1504640 w 3533520"/>
                <a:gd name="connsiteY30" fmla="*/ 1013146 h 2028358"/>
                <a:gd name="connsiteX31" fmla="*/ 1502754 w 3533520"/>
                <a:gd name="connsiteY31" fmla="*/ 1013146 h 2028358"/>
                <a:gd name="connsiteX32" fmla="*/ 2516878 w 3533520"/>
                <a:gd name="connsiteY32" fmla="*/ 1108 h 2028358"/>
                <a:gd name="connsiteX33" fmla="*/ 2519377 w 3533520"/>
                <a:gd name="connsiteY33" fmla="*/ 1171 h 2028358"/>
                <a:gd name="connsiteX34" fmla="*/ 2519342 w 3533520"/>
                <a:gd name="connsiteY34" fmla="*/ 0 h 2028358"/>
                <a:gd name="connsiteX35" fmla="*/ 3533520 w 3533520"/>
                <a:gd name="connsiteY35" fmla="*/ 1014179 h 2028358"/>
                <a:gd name="connsiteX36" fmla="*/ 2522515 w 3533520"/>
                <a:gd name="connsiteY36" fmla="*/ 2028197 h 2028358"/>
                <a:gd name="connsiteX37" fmla="*/ 2522515 w 3533520"/>
                <a:gd name="connsiteY37" fmla="*/ 2028243 h 2028358"/>
                <a:gd name="connsiteX38" fmla="*/ 2520712 w 3533520"/>
                <a:gd name="connsiteY38" fmla="*/ 2028288 h 2028358"/>
                <a:gd name="connsiteX39" fmla="*/ 2519342 w 3533520"/>
                <a:gd name="connsiteY39" fmla="*/ 2028358 h 2028358"/>
                <a:gd name="connsiteX0" fmla="*/ 21 w 3533520"/>
                <a:gd name="connsiteY0" fmla="*/ 1069952 h 2028358"/>
                <a:gd name="connsiteX1" fmla="*/ 2915 w 3533520"/>
                <a:gd name="connsiteY1" fmla="*/ 1025148 h 2028358"/>
                <a:gd name="connsiteX2" fmla="*/ 21 w 3533520"/>
                <a:gd name="connsiteY2" fmla="*/ 1069952 h 2028358"/>
                <a:gd name="connsiteX3" fmla="*/ 2519342 w 3533520"/>
                <a:gd name="connsiteY3" fmla="*/ 2028358 h 2028358"/>
                <a:gd name="connsiteX4" fmla="*/ 2518661 w 3533520"/>
                <a:gd name="connsiteY4" fmla="*/ 2028341 h 2028358"/>
                <a:gd name="connsiteX5" fmla="*/ 2518005 w 3533520"/>
                <a:gd name="connsiteY5" fmla="*/ 2028357 h 2028358"/>
                <a:gd name="connsiteX6" fmla="*/ 2516683 w 3533520"/>
                <a:gd name="connsiteY6" fmla="*/ 2028291 h 2028358"/>
                <a:gd name="connsiteX7" fmla="*/ 2514832 w 3533520"/>
                <a:gd name="connsiteY7" fmla="*/ 2028243 h 2028358"/>
                <a:gd name="connsiteX8" fmla="*/ 2514832 w 3533520"/>
                <a:gd name="connsiteY8" fmla="*/ 2028197 h 2028358"/>
                <a:gd name="connsiteX9" fmla="*/ 1873568 w 3533520"/>
                <a:gd name="connsiteY9" fmla="*/ 1797321 h 2028358"/>
                <a:gd name="connsiteX10" fmla="*/ 1773658 w 3533520"/>
                <a:gd name="connsiteY10" fmla="*/ 1701324 h 2028358"/>
                <a:gd name="connsiteX11" fmla="*/ 2034006 w 3533520"/>
                <a:gd name="connsiteY11" fmla="*/ 1107950 h 2028358"/>
                <a:gd name="connsiteX12" fmla="*/ 2516667 w 3533520"/>
                <a:gd name="connsiteY12" fmla="*/ 1507709 h 2028358"/>
                <a:gd name="connsiteX13" fmla="*/ 2518668 w 3533520"/>
                <a:gd name="connsiteY13" fmla="*/ 1507811 h 2028358"/>
                <a:gd name="connsiteX14" fmla="*/ 2520695 w 3533520"/>
                <a:gd name="connsiteY14" fmla="*/ 1507708 h 2028358"/>
                <a:gd name="connsiteX15" fmla="*/ 3013007 w 3533520"/>
                <a:gd name="connsiteY15" fmla="*/ 1014179 h 2028358"/>
                <a:gd name="connsiteX16" fmla="*/ 2534687 w 3533520"/>
                <a:gd name="connsiteY16" fmla="*/ 522059 h 2028358"/>
                <a:gd name="connsiteX17" fmla="*/ 2516878 w 3533520"/>
                <a:gd name="connsiteY17" fmla="*/ 521621 h 2028358"/>
                <a:gd name="connsiteX18" fmla="*/ 2023552 w 3533520"/>
                <a:gd name="connsiteY18" fmla="*/ 1008871 h 2028358"/>
                <a:gd name="connsiteX19" fmla="*/ 2025165 w 3533520"/>
                <a:gd name="connsiteY19" fmla="*/ 1013381 h 2028358"/>
                <a:gd name="connsiteX20" fmla="*/ 1010987 w 3533520"/>
                <a:gd name="connsiteY20" fmla="*/ 2027559 h 2028358"/>
                <a:gd name="connsiteX21" fmla="*/ 365875 w 3533520"/>
                <a:gd name="connsiteY21" fmla="*/ 1795970 h 2028358"/>
                <a:gd name="connsiteX22" fmla="*/ 263863 w 3533520"/>
                <a:gd name="connsiteY22" fmla="*/ 1697404 h 2028358"/>
                <a:gd name="connsiteX23" fmla="*/ 516251 w 3533520"/>
                <a:gd name="connsiteY23" fmla="*/ 1152523 h 2028358"/>
                <a:gd name="connsiteX24" fmla="*/ 516251 w 3533520"/>
                <a:gd name="connsiteY24" fmla="*/ 1008871 h 2028358"/>
                <a:gd name="connsiteX25" fmla="*/ 517549 w 3533520"/>
                <a:gd name="connsiteY25" fmla="*/ 1008871 h 2028358"/>
                <a:gd name="connsiteX26" fmla="*/ 517321 w 3533520"/>
                <a:gd name="connsiteY26" fmla="*/ 1013381 h 2028358"/>
                <a:gd name="connsiteX27" fmla="*/ 1010986 w 3533520"/>
                <a:gd name="connsiteY27" fmla="*/ 1507047 h 2028358"/>
                <a:gd name="connsiteX28" fmla="*/ 1504652 w 3533520"/>
                <a:gd name="connsiteY28" fmla="*/ 1013381 h 2028358"/>
                <a:gd name="connsiteX29" fmla="*/ 1504640 w 3533520"/>
                <a:gd name="connsiteY29" fmla="*/ 1013146 h 2028358"/>
                <a:gd name="connsiteX30" fmla="*/ 1502754 w 3533520"/>
                <a:gd name="connsiteY30" fmla="*/ 1013146 h 2028358"/>
                <a:gd name="connsiteX31" fmla="*/ 2516878 w 3533520"/>
                <a:gd name="connsiteY31" fmla="*/ 1108 h 2028358"/>
                <a:gd name="connsiteX32" fmla="*/ 2519377 w 3533520"/>
                <a:gd name="connsiteY32" fmla="*/ 1171 h 2028358"/>
                <a:gd name="connsiteX33" fmla="*/ 2519342 w 3533520"/>
                <a:gd name="connsiteY33" fmla="*/ 0 h 2028358"/>
                <a:gd name="connsiteX34" fmla="*/ 3533520 w 3533520"/>
                <a:gd name="connsiteY34" fmla="*/ 1014179 h 2028358"/>
                <a:gd name="connsiteX35" fmla="*/ 2522515 w 3533520"/>
                <a:gd name="connsiteY35" fmla="*/ 2028197 h 2028358"/>
                <a:gd name="connsiteX36" fmla="*/ 2522515 w 3533520"/>
                <a:gd name="connsiteY36" fmla="*/ 2028243 h 2028358"/>
                <a:gd name="connsiteX37" fmla="*/ 2520712 w 3533520"/>
                <a:gd name="connsiteY37" fmla="*/ 2028288 h 2028358"/>
                <a:gd name="connsiteX38" fmla="*/ 2519342 w 3533520"/>
                <a:gd name="connsiteY38" fmla="*/ 2028358 h 2028358"/>
                <a:gd name="connsiteX0" fmla="*/ 2255479 w 3269657"/>
                <a:gd name="connsiteY0" fmla="*/ 2028358 h 2028358"/>
                <a:gd name="connsiteX1" fmla="*/ 2254798 w 3269657"/>
                <a:gd name="connsiteY1" fmla="*/ 2028341 h 2028358"/>
                <a:gd name="connsiteX2" fmla="*/ 2254142 w 3269657"/>
                <a:gd name="connsiteY2" fmla="*/ 2028357 h 2028358"/>
                <a:gd name="connsiteX3" fmla="*/ 2252820 w 3269657"/>
                <a:gd name="connsiteY3" fmla="*/ 2028291 h 2028358"/>
                <a:gd name="connsiteX4" fmla="*/ 2250969 w 3269657"/>
                <a:gd name="connsiteY4" fmla="*/ 2028243 h 2028358"/>
                <a:gd name="connsiteX5" fmla="*/ 2250969 w 3269657"/>
                <a:gd name="connsiteY5" fmla="*/ 2028197 h 2028358"/>
                <a:gd name="connsiteX6" fmla="*/ 1609705 w 3269657"/>
                <a:gd name="connsiteY6" fmla="*/ 1797321 h 2028358"/>
                <a:gd name="connsiteX7" fmla="*/ 1509795 w 3269657"/>
                <a:gd name="connsiteY7" fmla="*/ 1701324 h 2028358"/>
                <a:gd name="connsiteX8" fmla="*/ 1770143 w 3269657"/>
                <a:gd name="connsiteY8" fmla="*/ 1107950 h 2028358"/>
                <a:gd name="connsiteX9" fmla="*/ 2252804 w 3269657"/>
                <a:gd name="connsiteY9" fmla="*/ 1507709 h 2028358"/>
                <a:gd name="connsiteX10" fmla="*/ 2254805 w 3269657"/>
                <a:gd name="connsiteY10" fmla="*/ 1507811 h 2028358"/>
                <a:gd name="connsiteX11" fmla="*/ 2256832 w 3269657"/>
                <a:gd name="connsiteY11" fmla="*/ 1507708 h 2028358"/>
                <a:gd name="connsiteX12" fmla="*/ 2749144 w 3269657"/>
                <a:gd name="connsiteY12" fmla="*/ 1014179 h 2028358"/>
                <a:gd name="connsiteX13" fmla="*/ 2270824 w 3269657"/>
                <a:gd name="connsiteY13" fmla="*/ 522059 h 2028358"/>
                <a:gd name="connsiteX14" fmla="*/ 2253015 w 3269657"/>
                <a:gd name="connsiteY14" fmla="*/ 521621 h 2028358"/>
                <a:gd name="connsiteX15" fmla="*/ 1759689 w 3269657"/>
                <a:gd name="connsiteY15" fmla="*/ 1008871 h 2028358"/>
                <a:gd name="connsiteX16" fmla="*/ 1761302 w 3269657"/>
                <a:gd name="connsiteY16" fmla="*/ 1013381 h 2028358"/>
                <a:gd name="connsiteX17" fmla="*/ 747124 w 3269657"/>
                <a:gd name="connsiteY17" fmla="*/ 2027559 h 2028358"/>
                <a:gd name="connsiteX18" fmla="*/ 102012 w 3269657"/>
                <a:gd name="connsiteY18" fmla="*/ 1795970 h 2028358"/>
                <a:gd name="connsiteX19" fmla="*/ 0 w 3269657"/>
                <a:gd name="connsiteY19" fmla="*/ 1697404 h 2028358"/>
                <a:gd name="connsiteX20" fmla="*/ 252388 w 3269657"/>
                <a:gd name="connsiteY20" fmla="*/ 1152523 h 2028358"/>
                <a:gd name="connsiteX21" fmla="*/ 252388 w 3269657"/>
                <a:gd name="connsiteY21" fmla="*/ 1008871 h 2028358"/>
                <a:gd name="connsiteX22" fmla="*/ 253686 w 3269657"/>
                <a:gd name="connsiteY22" fmla="*/ 1008871 h 2028358"/>
                <a:gd name="connsiteX23" fmla="*/ 253458 w 3269657"/>
                <a:gd name="connsiteY23" fmla="*/ 1013381 h 2028358"/>
                <a:gd name="connsiteX24" fmla="*/ 747123 w 3269657"/>
                <a:gd name="connsiteY24" fmla="*/ 1507047 h 2028358"/>
                <a:gd name="connsiteX25" fmla="*/ 1240789 w 3269657"/>
                <a:gd name="connsiteY25" fmla="*/ 1013381 h 2028358"/>
                <a:gd name="connsiteX26" fmla="*/ 1240777 w 3269657"/>
                <a:gd name="connsiteY26" fmla="*/ 1013146 h 2028358"/>
                <a:gd name="connsiteX27" fmla="*/ 1238891 w 3269657"/>
                <a:gd name="connsiteY27" fmla="*/ 1013146 h 2028358"/>
                <a:gd name="connsiteX28" fmla="*/ 2253015 w 3269657"/>
                <a:gd name="connsiteY28" fmla="*/ 1108 h 2028358"/>
                <a:gd name="connsiteX29" fmla="*/ 2255514 w 3269657"/>
                <a:gd name="connsiteY29" fmla="*/ 1171 h 2028358"/>
                <a:gd name="connsiteX30" fmla="*/ 2255479 w 3269657"/>
                <a:gd name="connsiteY30" fmla="*/ 0 h 2028358"/>
                <a:gd name="connsiteX31" fmla="*/ 3269657 w 3269657"/>
                <a:gd name="connsiteY31" fmla="*/ 1014179 h 2028358"/>
                <a:gd name="connsiteX32" fmla="*/ 2258652 w 3269657"/>
                <a:gd name="connsiteY32" fmla="*/ 2028197 h 2028358"/>
                <a:gd name="connsiteX33" fmla="*/ 2258652 w 3269657"/>
                <a:gd name="connsiteY33" fmla="*/ 2028243 h 2028358"/>
                <a:gd name="connsiteX34" fmla="*/ 2256849 w 3269657"/>
                <a:gd name="connsiteY34" fmla="*/ 2028288 h 2028358"/>
                <a:gd name="connsiteX35" fmla="*/ 2255479 w 3269657"/>
                <a:gd name="connsiteY35" fmla="*/ 2028358 h 202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269657" h="2028358">
                  <a:moveTo>
                    <a:pt x="2255479" y="2028358"/>
                  </a:moveTo>
                  <a:lnTo>
                    <a:pt x="2254798" y="2028341"/>
                  </a:lnTo>
                  <a:lnTo>
                    <a:pt x="2254142" y="2028357"/>
                  </a:lnTo>
                  <a:lnTo>
                    <a:pt x="2252820" y="2028291"/>
                  </a:lnTo>
                  <a:lnTo>
                    <a:pt x="2250969" y="2028243"/>
                  </a:lnTo>
                  <a:lnTo>
                    <a:pt x="2250969" y="2028197"/>
                  </a:lnTo>
                  <a:cubicBezTo>
                    <a:pt x="2007463" y="2027606"/>
                    <a:pt x="1784156" y="1941043"/>
                    <a:pt x="1609705" y="1797321"/>
                  </a:cubicBezTo>
                  <a:cubicBezTo>
                    <a:pt x="1573990" y="1767896"/>
                    <a:pt x="1540322" y="1736076"/>
                    <a:pt x="1509795" y="1701324"/>
                  </a:cubicBezTo>
                  <a:cubicBezTo>
                    <a:pt x="1656063" y="1542344"/>
                    <a:pt x="1751137" y="1335956"/>
                    <a:pt x="1770143" y="1107950"/>
                  </a:cubicBezTo>
                  <a:cubicBezTo>
                    <a:pt x="1813170" y="1335391"/>
                    <a:pt x="2012864" y="1507190"/>
                    <a:pt x="2252804" y="1507709"/>
                  </a:cubicBezTo>
                  <a:lnTo>
                    <a:pt x="2254805" y="1507811"/>
                  </a:lnTo>
                  <a:lnTo>
                    <a:pt x="2256832" y="1507708"/>
                  </a:lnTo>
                  <a:cubicBezTo>
                    <a:pt x="2528854" y="1507113"/>
                    <a:pt x="2749145" y="1286372"/>
                    <a:pt x="2749144" y="1014179"/>
                  </a:cubicBezTo>
                  <a:cubicBezTo>
                    <a:pt x="2749145" y="746681"/>
                    <a:pt x="2536389" y="528876"/>
                    <a:pt x="2270824" y="522059"/>
                  </a:cubicBezTo>
                  <a:lnTo>
                    <a:pt x="2253015" y="521621"/>
                  </a:lnTo>
                  <a:cubicBezTo>
                    <a:pt x="1982514" y="521621"/>
                    <a:pt x="1762826" y="739182"/>
                    <a:pt x="1759689" y="1008871"/>
                  </a:cubicBezTo>
                  <a:lnTo>
                    <a:pt x="1761302" y="1013381"/>
                  </a:lnTo>
                  <a:cubicBezTo>
                    <a:pt x="1761302" y="1573496"/>
                    <a:pt x="1307239" y="2027559"/>
                    <a:pt x="747124" y="2027559"/>
                  </a:cubicBezTo>
                  <a:cubicBezTo>
                    <a:pt x="502073" y="2027559"/>
                    <a:pt x="277322" y="1940648"/>
                    <a:pt x="102012" y="1795970"/>
                  </a:cubicBezTo>
                  <a:cubicBezTo>
                    <a:pt x="65470" y="1765813"/>
                    <a:pt x="31076" y="1733146"/>
                    <a:pt x="0" y="1697404"/>
                  </a:cubicBezTo>
                  <a:cubicBezTo>
                    <a:pt x="136258" y="1550566"/>
                    <a:pt x="226184" y="1361478"/>
                    <a:pt x="252388" y="1152523"/>
                  </a:cubicBezTo>
                  <a:lnTo>
                    <a:pt x="252388" y="1008871"/>
                  </a:lnTo>
                  <a:lnTo>
                    <a:pt x="253686" y="1008871"/>
                  </a:lnTo>
                  <a:cubicBezTo>
                    <a:pt x="253465" y="1010371"/>
                    <a:pt x="253458" y="1011875"/>
                    <a:pt x="253458" y="1013381"/>
                  </a:cubicBezTo>
                  <a:cubicBezTo>
                    <a:pt x="253458" y="1286025"/>
                    <a:pt x="474479" y="1507047"/>
                    <a:pt x="747123" y="1507047"/>
                  </a:cubicBezTo>
                  <a:cubicBezTo>
                    <a:pt x="1019768" y="1507047"/>
                    <a:pt x="1240789" y="1286025"/>
                    <a:pt x="1240789" y="1013381"/>
                  </a:cubicBezTo>
                  <a:cubicBezTo>
                    <a:pt x="1240785" y="1013303"/>
                    <a:pt x="1240781" y="1013224"/>
                    <a:pt x="1240777" y="1013146"/>
                  </a:cubicBezTo>
                  <a:lnTo>
                    <a:pt x="1238891" y="1013146"/>
                  </a:lnTo>
                  <a:cubicBezTo>
                    <a:pt x="1239994" y="454015"/>
                    <a:pt x="1693614" y="1108"/>
                    <a:pt x="2253015" y="1108"/>
                  </a:cubicBezTo>
                  <a:lnTo>
                    <a:pt x="2255514" y="1171"/>
                  </a:lnTo>
                  <a:cubicBezTo>
                    <a:pt x="2255502" y="781"/>
                    <a:pt x="2255491" y="390"/>
                    <a:pt x="2255479" y="0"/>
                  </a:cubicBezTo>
                  <a:cubicBezTo>
                    <a:pt x="2815594" y="0"/>
                    <a:pt x="3269657" y="454063"/>
                    <a:pt x="3269657" y="1014179"/>
                  </a:cubicBezTo>
                  <a:cubicBezTo>
                    <a:pt x="3269657" y="1573236"/>
                    <a:pt x="2817308" y="2026642"/>
                    <a:pt x="2258652" y="2028197"/>
                  </a:cubicBezTo>
                  <a:lnTo>
                    <a:pt x="2258652" y="2028243"/>
                  </a:lnTo>
                  <a:lnTo>
                    <a:pt x="2256849" y="2028288"/>
                  </a:lnTo>
                  <a:cubicBezTo>
                    <a:pt x="2256393" y="2028357"/>
                    <a:pt x="2255936" y="2028358"/>
                    <a:pt x="2255479" y="2028358"/>
                  </a:cubicBezTo>
                  <a:close/>
                </a:path>
              </a:pathLst>
            </a:custGeom>
            <a:solidFill>
              <a:srgbClr val="DF0024"/>
            </a:solidFill>
            <a:ln>
              <a:solidFill>
                <a:schemeClr val="bg1"/>
              </a:solidFill>
            </a:ln>
            <a:effectLst>
              <a:outerShdw blurRad="203200" dist="38100" dir="6600000" sx="104000" sy="104000" algn="tl" rotWithShape="0">
                <a:prstClr val="black">
                  <a:alpha val="29000"/>
                </a:prstClr>
              </a:outerShdw>
            </a:effectLst>
            <a:scene3d>
              <a:camera prst="obliqueBottomLeft"/>
              <a:lightRig rig="threePt" dir="t"/>
            </a:scene3d>
            <a:sp3d extrusionH="6350">
              <a:bevelT w="19050"/>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3657640" y="2816096"/>
              <a:ext cx="552450" cy="614363"/>
            </a:xfrm>
            <a:custGeom>
              <a:avLst/>
              <a:gdLst>
                <a:gd name="connsiteX0" fmla="*/ 266700 w 542925"/>
                <a:gd name="connsiteY0" fmla="*/ 95250 h 595313"/>
                <a:gd name="connsiteX1" fmla="*/ 104775 w 542925"/>
                <a:gd name="connsiteY1" fmla="*/ 57150 h 595313"/>
                <a:gd name="connsiteX2" fmla="*/ 0 w 542925"/>
                <a:gd name="connsiteY2" fmla="*/ 0 h 595313"/>
                <a:gd name="connsiteX3" fmla="*/ 90488 w 542925"/>
                <a:gd name="connsiteY3" fmla="*/ 180975 h 595313"/>
                <a:gd name="connsiteX4" fmla="*/ 128588 w 542925"/>
                <a:gd name="connsiteY4" fmla="*/ 361950 h 595313"/>
                <a:gd name="connsiteX5" fmla="*/ 123825 w 542925"/>
                <a:gd name="connsiteY5" fmla="*/ 566738 h 595313"/>
                <a:gd name="connsiteX6" fmla="*/ 285750 w 542925"/>
                <a:gd name="connsiteY6" fmla="*/ 595313 h 595313"/>
                <a:gd name="connsiteX7" fmla="*/ 442913 w 542925"/>
                <a:gd name="connsiteY7" fmla="*/ 581025 h 595313"/>
                <a:gd name="connsiteX8" fmla="*/ 542925 w 542925"/>
                <a:gd name="connsiteY8" fmla="*/ 557213 h 595313"/>
                <a:gd name="connsiteX9" fmla="*/ 409575 w 542925"/>
                <a:gd name="connsiteY9" fmla="*/ 71438 h 595313"/>
                <a:gd name="connsiteX10" fmla="*/ 266700 w 542925"/>
                <a:gd name="connsiteY10" fmla="*/ 95250 h 595313"/>
                <a:gd name="connsiteX0" fmla="*/ 266700 w 542925"/>
                <a:gd name="connsiteY0" fmla="*/ 95250 h 595313"/>
                <a:gd name="connsiteX1" fmla="*/ 104775 w 542925"/>
                <a:gd name="connsiteY1" fmla="*/ 57150 h 595313"/>
                <a:gd name="connsiteX2" fmla="*/ 0 w 542925"/>
                <a:gd name="connsiteY2" fmla="*/ 0 h 595313"/>
                <a:gd name="connsiteX3" fmla="*/ 90488 w 542925"/>
                <a:gd name="connsiteY3" fmla="*/ 180975 h 595313"/>
                <a:gd name="connsiteX4" fmla="*/ 128588 w 542925"/>
                <a:gd name="connsiteY4" fmla="*/ 361950 h 595313"/>
                <a:gd name="connsiteX5" fmla="*/ 123825 w 542925"/>
                <a:gd name="connsiteY5" fmla="*/ 566738 h 595313"/>
                <a:gd name="connsiteX6" fmla="*/ 285750 w 542925"/>
                <a:gd name="connsiteY6" fmla="*/ 595313 h 595313"/>
                <a:gd name="connsiteX7" fmla="*/ 442913 w 542925"/>
                <a:gd name="connsiteY7" fmla="*/ 581025 h 595313"/>
                <a:gd name="connsiteX8" fmla="*/ 542925 w 542925"/>
                <a:gd name="connsiteY8" fmla="*/ 557213 h 595313"/>
                <a:gd name="connsiteX9" fmla="*/ 409575 w 542925"/>
                <a:gd name="connsiteY9" fmla="*/ 71438 h 595313"/>
                <a:gd name="connsiteX10" fmla="*/ 266700 w 542925"/>
                <a:gd name="connsiteY10" fmla="*/ 95250 h 595313"/>
                <a:gd name="connsiteX0" fmla="*/ 266700 w 542925"/>
                <a:gd name="connsiteY0" fmla="*/ 95250 h 595313"/>
                <a:gd name="connsiteX1" fmla="*/ 104775 w 542925"/>
                <a:gd name="connsiteY1" fmla="*/ 57150 h 595313"/>
                <a:gd name="connsiteX2" fmla="*/ 0 w 542925"/>
                <a:gd name="connsiteY2" fmla="*/ 0 h 595313"/>
                <a:gd name="connsiteX3" fmla="*/ 90488 w 542925"/>
                <a:gd name="connsiteY3" fmla="*/ 180975 h 595313"/>
                <a:gd name="connsiteX4" fmla="*/ 128588 w 542925"/>
                <a:gd name="connsiteY4" fmla="*/ 361950 h 595313"/>
                <a:gd name="connsiteX5" fmla="*/ 123825 w 542925"/>
                <a:gd name="connsiteY5" fmla="*/ 566738 h 595313"/>
                <a:gd name="connsiteX6" fmla="*/ 285750 w 542925"/>
                <a:gd name="connsiteY6" fmla="*/ 595313 h 595313"/>
                <a:gd name="connsiteX7" fmla="*/ 447676 w 542925"/>
                <a:gd name="connsiteY7" fmla="*/ 588169 h 595313"/>
                <a:gd name="connsiteX8" fmla="*/ 542925 w 542925"/>
                <a:gd name="connsiteY8" fmla="*/ 557213 h 595313"/>
                <a:gd name="connsiteX9" fmla="*/ 409575 w 542925"/>
                <a:gd name="connsiteY9" fmla="*/ 71438 h 595313"/>
                <a:gd name="connsiteX10" fmla="*/ 266700 w 542925"/>
                <a:gd name="connsiteY10" fmla="*/ 95250 h 595313"/>
                <a:gd name="connsiteX0" fmla="*/ 271463 w 547688"/>
                <a:gd name="connsiteY0" fmla="*/ 114300 h 614363"/>
                <a:gd name="connsiteX1" fmla="*/ 109538 w 547688"/>
                <a:gd name="connsiteY1" fmla="*/ 76200 h 614363"/>
                <a:gd name="connsiteX2" fmla="*/ 0 w 547688"/>
                <a:gd name="connsiteY2" fmla="*/ 0 h 614363"/>
                <a:gd name="connsiteX3" fmla="*/ 95251 w 547688"/>
                <a:gd name="connsiteY3" fmla="*/ 200025 h 614363"/>
                <a:gd name="connsiteX4" fmla="*/ 133351 w 547688"/>
                <a:gd name="connsiteY4" fmla="*/ 381000 h 614363"/>
                <a:gd name="connsiteX5" fmla="*/ 128588 w 547688"/>
                <a:gd name="connsiteY5" fmla="*/ 585788 h 614363"/>
                <a:gd name="connsiteX6" fmla="*/ 290513 w 547688"/>
                <a:gd name="connsiteY6" fmla="*/ 614363 h 614363"/>
                <a:gd name="connsiteX7" fmla="*/ 452439 w 547688"/>
                <a:gd name="connsiteY7" fmla="*/ 607219 h 614363"/>
                <a:gd name="connsiteX8" fmla="*/ 547688 w 547688"/>
                <a:gd name="connsiteY8" fmla="*/ 576263 h 614363"/>
                <a:gd name="connsiteX9" fmla="*/ 414338 w 547688"/>
                <a:gd name="connsiteY9" fmla="*/ 90488 h 614363"/>
                <a:gd name="connsiteX10" fmla="*/ 271463 w 547688"/>
                <a:gd name="connsiteY10" fmla="*/ 114300 h 614363"/>
                <a:gd name="connsiteX0" fmla="*/ 271463 w 547688"/>
                <a:gd name="connsiteY0" fmla="*/ 114300 h 614363"/>
                <a:gd name="connsiteX1" fmla="*/ 109538 w 547688"/>
                <a:gd name="connsiteY1" fmla="*/ 76200 h 614363"/>
                <a:gd name="connsiteX2" fmla="*/ 0 w 547688"/>
                <a:gd name="connsiteY2" fmla="*/ 0 h 614363"/>
                <a:gd name="connsiteX3" fmla="*/ 95251 w 547688"/>
                <a:gd name="connsiteY3" fmla="*/ 200025 h 614363"/>
                <a:gd name="connsiteX4" fmla="*/ 133351 w 547688"/>
                <a:gd name="connsiteY4" fmla="*/ 381000 h 614363"/>
                <a:gd name="connsiteX5" fmla="*/ 128588 w 547688"/>
                <a:gd name="connsiteY5" fmla="*/ 585788 h 614363"/>
                <a:gd name="connsiteX6" fmla="*/ 290513 w 547688"/>
                <a:gd name="connsiteY6" fmla="*/ 614363 h 614363"/>
                <a:gd name="connsiteX7" fmla="*/ 452439 w 547688"/>
                <a:gd name="connsiteY7" fmla="*/ 607219 h 614363"/>
                <a:gd name="connsiteX8" fmla="*/ 547688 w 547688"/>
                <a:gd name="connsiteY8" fmla="*/ 576263 h 614363"/>
                <a:gd name="connsiteX9" fmla="*/ 414338 w 547688"/>
                <a:gd name="connsiteY9" fmla="*/ 107157 h 614363"/>
                <a:gd name="connsiteX10" fmla="*/ 271463 w 547688"/>
                <a:gd name="connsiteY10" fmla="*/ 114300 h 614363"/>
                <a:gd name="connsiteX0" fmla="*/ 271463 w 552450"/>
                <a:gd name="connsiteY0" fmla="*/ 114300 h 614363"/>
                <a:gd name="connsiteX1" fmla="*/ 109538 w 552450"/>
                <a:gd name="connsiteY1" fmla="*/ 76200 h 614363"/>
                <a:gd name="connsiteX2" fmla="*/ 0 w 552450"/>
                <a:gd name="connsiteY2" fmla="*/ 0 h 614363"/>
                <a:gd name="connsiteX3" fmla="*/ 95251 w 552450"/>
                <a:gd name="connsiteY3" fmla="*/ 200025 h 614363"/>
                <a:gd name="connsiteX4" fmla="*/ 133351 w 552450"/>
                <a:gd name="connsiteY4" fmla="*/ 381000 h 614363"/>
                <a:gd name="connsiteX5" fmla="*/ 128588 w 552450"/>
                <a:gd name="connsiteY5" fmla="*/ 585788 h 614363"/>
                <a:gd name="connsiteX6" fmla="*/ 290513 w 552450"/>
                <a:gd name="connsiteY6" fmla="*/ 614363 h 614363"/>
                <a:gd name="connsiteX7" fmla="*/ 452439 w 552450"/>
                <a:gd name="connsiteY7" fmla="*/ 607219 h 614363"/>
                <a:gd name="connsiteX8" fmla="*/ 552450 w 552450"/>
                <a:gd name="connsiteY8" fmla="*/ 585788 h 614363"/>
                <a:gd name="connsiteX9" fmla="*/ 414338 w 552450"/>
                <a:gd name="connsiteY9" fmla="*/ 107157 h 614363"/>
                <a:gd name="connsiteX10" fmla="*/ 271463 w 552450"/>
                <a:gd name="connsiteY10" fmla="*/ 114300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2450" h="614363">
                  <a:moveTo>
                    <a:pt x="271463" y="114300"/>
                  </a:moveTo>
                  <a:lnTo>
                    <a:pt x="109538" y="76200"/>
                  </a:lnTo>
                  <a:lnTo>
                    <a:pt x="0" y="0"/>
                  </a:lnTo>
                  <a:lnTo>
                    <a:pt x="95251" y="200025"/>
                  </a:lnTo>
                  <a:lnTo>
                    <a:pt x="133351" y="381000"/>
                  </a:lnTo>
                  <a:lnTo>
                    <a:pt x="128588" y="585788"/>
                  </a:lnTo>
                  <a:cubicBezTo>
                    <a:pt x="182563" y="607219"/>
                    <a:pt x="236538" y="604838"/>
                    <a:pt x="290513" y="614363"/>
                  </a:cubicBezTo>
                  <a:lnTo>
                    <a:pt x="452439" y="607219"/>
                  </a:lnTo>
                  <a:lnTo>
                    <a:pt x="552450" y="585788"/>
                  </a:lnTo>
                  <a:lnTo>
                    <a:pt x="414338" y="107157"/>
                  </a:lnTo>
                  <a:lnTo>
                    <a:pt x="271463" y="114300"/>
                  </a:lnTo>
                  <a:close/>
                </a:path>
              </a:pathLst>
            </a:custGeom>
            <a:gradFill flip="none" rotWithShape="1">
              <a:gsLst>
                <a:gs pos="100000">
                  <a:srgbClr val="413839">
                    <a:alpha val="43000"/>
                  </a:srgbClr>
                </a:gs>
                <a:gs pos="27000">
                  <a:srgbClr val="4C4241">
                    <a:alpha val="1000"/>
                  </a:srgbClr>
                </a:gs>
              </a:gsLst>
              <a:lin ang="108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836038" y="1863596"/>
              <a:ext cx="803274" cy="658813"/>
            </a:xfrm>
            <a:custGeom>
              <a:avLst/>
              <a:gdLst>
                <a:gd name="connsiteX0" fmla="*/ 377825 w 765175"/>
                <a:gd name="connsiteY0" fmla="*/ 101600 h 596900"/>
                <a:gd name="connsiteX1" fmla="*/ 146050 w 765175"/>
                <a:gd name="connsiteY1" fmla="*/ 79375 h 596900"/>
                <a:gd name="connsiteX2" fmla="*/ 0 w 765175"/>
                <a:gd name="connsiteY2" fmla="*/ 0 h 596900"/>
                <a:gd name="connsiteX3" fmla="*/ 92075 w 765175"/>
                <a:gd name="connsiteY3" fmla="*/ 161925 h 596900"/>
                <a:gd name="connsiteX4" fmla="*/ 142875 w 765175"/>
                <a:gd name="connsiteY4" fmla="*/ 387350 h 596900"/>
                <a:gd name="connsiteX5" fmla="*/ 142875 w 765175"/>
                <a:gd name="connsiteY5" fmla="*/ 577850 h 596900"/>
                <a:gd name="connsiteX6" fmla="*/ 342900 w 765175"/>
                <a:gd name="connsiteY6" fmla="*/ 596900 h 596900"/>
                <a:gd name="connsiteX7" fmla="*/ 555625 w 765175"/>
                <a:gd name="connsiteY7" fmla="*/ 565150 h 596900"/>
                <a:gd name="connsiteX8" fmla="*/ 765175 w 765175"/>
                <a:gd name="connsiteY8" fmla="*/ 495300 h 596900"/>
                <a:gd name="connsiteX9" fmla="*/ 584200 w 765175"/>
                <a:gd name="connsiteY9" fmla="*/ 196850 h 596900"/>
                <a:gd name="connsiteX10" fmla="*/ 498475 w 765175"/>
                <a:gd name="connsiteY10" fmla="*/ 63500 h 596900"/>
                <a:gd name="connsiteX11" fmla="*/ 377825 w 765175"/>
                <a:gd name="connsiteY11" fmla="*/ 101600 h 596900"/>
                <a:gd name="connsiteX0" fmla="*/ 377825 w 765175"/>
                <a:gd name="connsiteY0" fmla="*/ 101600 h 596900"/>
                <a:gd name="connsiteX1" fmla="*/ 146050 w 765175"/>
                <a:gd name="connsiteY1" fmla="*/ 79375 h 596900"/>
                <a:gd name="connsiteX2" fmla="*/ 0 w 765175"/>
                <a:gd name="connsiteY2" fmla="*/ 0 h 596900"/>
                <a:gd name="connsiteX3" fmla="*/ 92075 w 765175"/>
                <a:gd name="connsiteY3" fmla="*/ 161925 h 596900"/>
                <a:gd name="connsiteX4" fmla="*/ 142875 w 765175"/>
                <a:gd name="connsiteY4" fmla="*/ 387350 h 596900"/>
                <a:gd name="connsiteX5" fmla="*/ 142875 w 765175"/>
                <a:gd name="connsiteY5" fmla="*/ 577850 h 596900"/>
                <a:gd name="connsiteX6" fmla="*/ 342900 w 765175"/>
                <a:gd name="connsiteY6" fmla="*/ 596900 h 596900"/>
                <a:gd name="connsiteX7" fmla="*/ 555625 w 765175"/>
                <a:gd name="connsiteY7" fmla="*/ 565150 h 596900"/>
                <a:gd name="connsiteX8" fmla="*/ 765175 w 765175"/>
                <a:gd name="connsiteY8" fmla="*/ 495300 h 596900"/>
                <a:gd name="connsiteX9" fmla="*/ 584200 w 765175"/>
                <a:gd name="connsiteY9" fmla="*/ 196850 h 596900"/>
                <a:gd name="connsiteX10" fmla="*/ 498475 w 765175"/>
                <a:gd name="connsiteY10" fmla="*/ 63500 h 596900"/>
                <a:gd name="connsiteX11" fmla="*/ 377825 w 765175"/>
                <a:gd name="connsiteY11" fmla="*/ 101600 h 596900"/>
                <a:gd name="connsiteX0" fmla="*/ 377825 w 765175"/>
                <a:gd name="connsiteY0" fmla="*/ 101600 h 596900"/>
                <a:gd name="connsiteX1" fmla="*/ 146050 w 765175"/>
                <a:gd name="connsiteY1" fmla="*/ 79375 h 596900"/>
                <a:gd name="connsiteX2" fmla="*/ 0 w 765175"/>
                <a:gd name="connsiteY2" fmla="*/ 0 h 596900"/>
                <a:gd name="connsiteX3" fmla="*/ 92075 w 765175"/>
                <a:gd name="connsiteY3" fmla="*/ 161925 h 596900"/>
                <a:gd name="connsiteX4" fmla="*/ 142875 w 765175"/>
                <a:gd name="connsiteY4" fmla="*/ 387350 h 596900"/>
                <a:gd name="connsiteX5" fmla="*/ 142875 w 765175"/>
                <a:gd name="connsiteY5" fmla="*/ 577850 h 596900"/>
                <a:gd name="connsiteX6" fmla="*/ 342900 w 765175"/>
                <a:gd name="connsiteY6" fmla="*/ 596900 h 596900"/>
                <a:gd name="connsiteX7" fmla="*/ 555625 w 765175"/>
                <a:gd name="connsiteY7" fmla="*/ 565150 h 596900"/>
                <a:gd name="connsiteX8" fmla="*/ 765175 w 765175"/>
                <a:gd name="connsiteY8" fmla="*/ 495300 h 596900"/>
                <a:gd name="connsiteX9" fmla="*/ 584200 w 765175"/>
                <a:gd name="connsiteY9" fmla="*/ 196850 h 596900"/>
                <a:gd name="connsiteX10" fmla="*/ 498475 w 765175"/>
                <a:gd name="connsiteY10" fmla="*/ 63500 h 596900"/>
                <a:gd name="connsiteX11" fmla="*/ 377825 w 765175"/>
                <a:gd name="connsiteY11" fmla="*/ 101600 h 596900"/>
                <a:gd name="connsiteX0" fmla="*/ 377825 w 765175"/>
                <a:gd name="connsiteY0" fmla="*/ 101600 h 592138"/>
                <a:gd name="connsiteX1" fmla="*/ 146050 w 765175"/>
                <a:gd name="connsiteY1" fmla="*/ 79375 h 592138"/>
                <a:gd name="connsiteX2" fmla="*/ 0 w 765175"/>
                <a:gd name="connsiteY2" fmla="*/ 0 h 592138"/>
                <a:gd name="connsiteX3" fmla="*/ 92075 w 765175"/>
                <a:gd name="connsiteY3" fmla="*/ 161925 h 592138"/>
                <a:gd name="connsiteX4" fmla="*/ 142875 w 765175"/>
                <a:gd name="connsiteY4" fmla="*/ 387350 h 592138"/>
                <a:gd name="connsiteX5" fmla="*/ 142875 w 765175"/>
                <a:gd name="connsiteY5" fmla="*/ 577850 h 592138"/>
                <a:gd name="connsiteX6" fmla="*/ 333375 w 765175"/>
                <a:gd name="connsiteY6" fmla="*/ 592138 h 592138"/>
                <a:gd name="connsiteX7" fmla="*/ 555625 w 765175"/>
                <a:gd name="connsiteY7" fmla="*/ 565150 h 592138"/>
                <a:gd name="connsiteX8" fmla="*/ 765175 w 765175"/>
                <a:gd name="connsiteY8" fmla="*/ 495300 h 592138"/>
                <a:gd name="connsiteX9" fmla="*/ 584200 w 765175"/>
                <a:gd name="connsiteY9" fmla="*/ 196850 h 592138"/>
                <a:gd name="connsiteX10" fmla="*/ 498475 w 765175"/>
                <a:gd name="connsiteY10" fmla="*/ 63500 h 592138"/>
                <a:gd name="connsiteX11" fmla="*/ 377825 w 765175"/>
                <a:gd name="connsiteY11" fmla="*/ 101600 h 592138"/>
                <a:gd name="connsiteX0" fmla="*/ 380206 w 767556"/>
                <a:gd name="connsiteY0" fmla="*/ 108744 h 599282"/>
                <a:gd name="connsiteX1" fmla="*/ 148431 w 767556"/>
                <a:gd name="connsiteY1" fmla="*/ 86519 h 599282"/>
                <a:gd name="connsiteX2" fmla="*/ 0 w 767556"/>
                <a:gd name="connsiteY2" fmla="*/ 0 h 599282"/>
                <a:gd name="connsiteX3" fmla="*/ 94456 w 767556"/>
                <a:gd name="connsiteY3" fmla="*/ 169069 h 599282"/>
                <a:gd name="connsiteX4" fmla="*/ 145256 w 767556"/>
                <a:gd name="connsiteY4" fmla="*/ 394494 h 599282"/>
                <a:gd name="connsiteX5" fmla="*/ 145256 w 767556"/>
                <a:gd name="connsiteY5" fmla="*/ 584994 h 599282"/>
                <a:gd name="connsiteX6" fmla="*/ 335756 w 767556"/>
                <a:gd name="connsiteY6" fmla="*/ 599282 h 599282"/>
                <a:gd name="connsiteX7" fmla="*/ 558006 w 767556"/>
                <a:gd name="connsiteY7" fmla="*/ 572294 h 599282"/>
                <a:gd name="connsiteX8" fmla="*/ 767556 w 767556"/>
                <a:gd name="connsiteY8" fmla="*/ 502444 h 599282"/>
                <a:gd name="connsiteX9" fmla="*/ 586581 w 767556"/>
                <a:gd name="connsiteY9" fmla="*/ 203994 h 599282"/>
                <a:gd name="connsiteX10" fmla="*/ 500856 w 767556"/>
                <a:gd name="connsiteY10" fmla="*/ 70644 h 599282"/>
                <a:gd name="connsiteX11" fmla="*/ 380206 w 767556"/>
                <a:gd name="connsiteY11" fmla="*/ 108744 h 599282"/>
                <a:gd name="connsiteX0" fmla="*/ 380206 w 767556"/>
                <a:gd name="connsiteY0" fmla="*/ 108744 h 599282"/>
                <a:gd name="connsiteX1" fmla="*/ 148431 w 767556"/>
                <a:gd name="connsiteY1" fmla="*/ 86519 h 599282"/>
                <a:gd name="connsiteX2" fmla="*/ 0 w 767556"/>
                <a:gd name="connsiteY2" fmla="*/ 0 h 599282"/>
                <a:gd name="connsiteX3" fmla="*/ 94456 w 767556"/>
                <a:gd name="connsiteY3" fmla="*/ 169069 h 599282"/>
                <a:gd name="connsiteX4" fmla="*/ 145256 w 767556"/>
                <a:gd name="connsiteY4" fmla="*/ 394494 h 599282"/>
                <a:gd name="connsiteX5" fmla="*/ 145256 w 767556"/>
                <a:gd name="connsiteY5" fmla="*/ 584994 h 599282"/>
                <a:gd name="connsiteX6" fmla="*/ 335756 w 767556"/>
                <a:gd name="connsiteY6" fmla="*/ 599282 h 599282"/>
                <a:gd name="connsiteX7" fmla="*/ 558006 w 767556"/>
                <a:gd name="connsiteY7" fmla="*/ 572294 h 599282"/>
                <a:gd name="connsiteX8" fmla="*/ 767556 w 767556"/>
                <a:gd name="connsiteY8" fmla="*/ 502444 h 599282"/>
                <a:gd name="connsiteX9" fmla="*/ 586581 w 767556"/>
                <a:gd name="connsiteY9" fmla="*/ 203994 h 599282"/>
                <a:gd name="connsiteX10" fmla="*/ 500856 w 767556"/>
                <a:gd name="connsiteY10" fmla="*/ 70644 h 599282"/>
                <a:gd name="connsiteX11" fmla="*/ 380206 w 767556"/>
                <a:gd name="connsiteY11" fmla="*/ 108744 h 599282"/>
                <a:gd name="connsiteX0" fmla="*/ 370681 w 758031"/>
                <a:gd name="connsiteY0" fmla="*/ 99219 h 589757"/>
                <a:gd name="connsiteX1" fmla="*/ 138906 w 758031"/>
                <a:gd name="connsiteY1" fmla="*/ 76994 h 589757"/>
                <a:gd name="connsiteX2" fmla="*/ 0 w 758031"/>
                <a:gd name="connsiteY2" fmla="*/ 0 h 589757"/>
                <a:gd name="connsiteX3" fmla="*/ 84931 w 758031"/>
                <a:gd name="connsiteY3" fmla="*/ 159544 h 589757"/>
                <a:gd name="connsiteX4" fmla="*/ 135731 w 758031"/>
                <a:gd name="connsiteY4" fmla="*/ 384969 h 589757"/>
                <a:gd name="connsiteX5" fmla="*/ 135731 w 758031"/>
                <a:gd name="connsiteY5" fmla="*/ 575469 h 589757"/>
                <a:gd name="connsiteX6" fmla="*/ 326231 w 758031"/>
                <a:gd name="connsiteY6" fmla="*/ 589757 h 589757"/>
                <a:gd name="connsiteX7" fmla="*/ 548481 w 758031"/>
                <a:gd name="connsiteY7" fmla="*/ 562769 h 589757"/>
                <a:gd name="connsiteX8" fmla="*/ 758031 w 758031"/>
                <a:gd name="connsiteY8" fmla="*/ 492919 h 589757"/>
                <a:gd name="connsiteX9" fmla="*/ 577056 w 758031"/>
                <a:gd name="connsiteY9" fmla="*/ 194469 h 589757"/>
                <a:gd name="connsiteX10" fmla="*/ 491331 w 758031"/>
                <a:gd name="connsiteY10" fmla="*/ 61119 h 589757"/>
                <a:gd name="connsiteX11" fmla="*/ 370681 w 758031"/>
                <a:gd name="connsiteY11" fmla="*/ 99219 h 589757"/>
                <a:gd name="connsiteX0" fmla="*/ 370681 w 758031"/>
                <a:gd name="connsiteY0" fmla="*/ 99219 h 589757"/>
                <a:gd name="connsiteX1" fmla="*/ 138906 w 758031"/>
                <a:gd name="connsiteY1" fmla="*/ 76994 h 589757"/>
                <a:gd name="connsiteX2" fmla="*/ 0 w 758031"/>
                <a:gd name="connsiteY2" fmla="*/ 0 h 589757"/>
                <a:gd name="connsiteX3" fmla="*/ 77787 w 758031"/>
                <a:gd name="connsiteY3" fmla="*/ 159544 h 589757"/>
                <a:gd name="connsiteX4" fmla="*/ 135731 w 758031"/>
                <a:gd name="connsiteY4" fmla="*/ 384969 h 589757"/>
                <a:gd name="connsiteX5" fmla="*/ 135731 w 758031"/>
                <a:gd name="connsiteY5" fmla="*/ 575469 h 589757"/>
                <a:gd name="connsiteX6" fmla="*/ 326231 w 758031"/>
                <a:gd name="connsiteY6" fmla="*/ 589757 h 589757"/>
                <a:gd name="connsiteX7" fmla="*/ 548481 w 758031"/>
                <a:gd name="connsiteY7" fmla="*/ 562769 h 589757"/>
                <a:gd name="connsiteX8" fmla="*/ 758031 w 758031"/>
                <a:gd name="connsiteY8" fmla="*/ 492919 h 589757"/>
                <a:gd name="connsiteX9" fmla="*/ 577056 w 758031"/>
                <a:gd name="connsiteY9" fmla="*/ 194469 h 589757"/>
                <a:gd name="connsiteX10" fmla="*/ 491331 w 758031"/>
                <a:gd name="connsiteY10" fmla="*/ 61119 h 589757"/>
                <a:gd name="connsiteX11" fmla="*/ 370681 w 758031"/>
                <a:gd name="connsiteY11" fmla="*/ 99219 h 589757"/>
                <a:gd name="connsiteX0" fmla="*/ 370681 w 758031"/>
                <a:gd name="connsiteY0" fmla="*/ 99219 h 589757"/>
                <a:gd name="connsiteX1" fmla="*/ 138906 w 758031"/>
                <a:gd name="connsiteY1" fmla="*/ 76994 h 589757"/>
                <a:gd name="connsiteX2" fmla="*/ 0 w 758031"/>
                <a:gd name="connsiteY2" fmla="*/ 0 h 589757"/>
                <a:gd name="connsiteX3" fmla="*/ 77787 w 758031"/>
                <a:gd name="connsiteY3" fmla="*/ 159544 h 589757"/>
                <a:gd name="connsiteX4" fmla="*/ 128587 w 758031"/>
                <a:gd name="connsiteY4" fmla="*/ 382587 h 589757"/>
                <a:gd name="connsiteX5" fmla="*/ 135731 w 758031"/>
                <a:gd name="connsiteY5" fmla="*/ 575469 h 589757"/>
                <a:gd name="connsiteX6" fmla="*/ 326231 w 758031"/>
                <a:gd name="connsiteY6" fmla="*/ 589757 h 589757"/>
                <a:gd name="connsiteX7" fmla="*/ 548481 w 758031"/>
                <a:gd name="connsiteY7" fmla="*/ 562769 h 589757"/>
                <a:gd name="connsiteX8" fmla="*/ 758031 w 758031"/>
                <a:gd name="connsiteY8" fmla="*/ 492919 h 589757"/>
                <a:gd name="connsiteX9" fmla="*/ 577056 w 758031"/>
                <a:gd name="connsiteY9" fmla="*/ 194469 h 589757"/>
                <a:gd name="connsiteX10" fmla="*/ 491331 w 758031"/>
                <a:gd name="connsiteY10" fmla="*/ 61119 h 589757"/>
                <a:gd name="connsiteX11" fmla="*/ 370681 w 758031"/>
                <a:gd name="connsiteY11" fmla="*/ 99219 h 589757"/>
                <a:gd name="connsiteX0" fmla="*/ 370681 w 758031"/>
                <a:gd name="connsiteY0" fmla="*/ 99219 h 589757"/>
                <a:gd name="connsiteX1" fmla="*/ 150812 w 758031"/>
                <a:gd name="connsiteY1" fmla="*/ 76994 h 589757"/>
                <a:gd name="connsiteX2" fmla="*/ 0 w 758031"/>
                <a:gd name="connsiteY2" fmla="*/ 0 h 589757"/>
                <a:gd name="connsiteX3" fmla="*/ 77787 w 758031"/>
                <a:gd name="connsiteY3" fmla="*/ 159544 h 589757"/>
                <a:gd name="connsiteX4" fmla="*/ 128587 w 758031"/>
                <a:gd name="connsiteY4" fmla="*/ 382587 h 589757"/>
                <a:gd name="connsiteX5" fmla="*/ 135731 w 758031"/>
                <a:gd name="connsiteY5" fmla="*/ 575469 h 589757"/>
                <a:gd name="connsiteX6" fmla="*/ 326231 w 758031"/>
                <a:gd name="connsiteY6" fmla="*/ 589757 h 589757"/>
                <a:gd name="connsiteX7" fmla="*/ 548481 w 758031"/>
                <a:gd name="connsiteY7" fmla="*/ 562769 h 589757"/>
                <a:gd name="connsiteX8" fmla="*/ 758031 w 758031"/>
                <a:gd name="connsiteY8" fmla="*/ 492919 h 589757"/>
                <a:gd name="connsiteX9" fmla="*/ 577056 w 758031"/>
                <a:gd name="connsiteY9" fmla="*/ 194469 h 589757"/>
                <a:gd name="connsiteX10" fmla="*/ 491331 w 758031"/>
                <a:gd name="connsiteY10" fmla="*/ 61119 h 589757"/>
                <a:gd name="connsiteX11" fmla="*/ 370681 w 758031"/>
                <a:gd name="connsiteY11" fmla="*/ 99219 h 589757"/>
                <a:gd name="connsiteX0" fmla="*/ 365918 w 758031"/>
                <a:gd name="connsiteY0" fmla="*/ 92075 h 589757"/>
                <a:gd name="connsiteX1" fmla="*/ 150812 w 758031"/>
                <a:gd name="connsiteY1" fmla="*/ 76994 h 589757"/>
                <a:gd name="connsiteX2" fmla="*/ 0 w 758031"/>
                <a:gd name="connsiteY2" fmla="*/ 0 h 589757"/>
                <a:gd name="connsiteX3" fmla="*/ 77787 w 758031"/>
                <a:gd name="connsiteY3" fmla="*/ 159544 h 589757"/>
                <a:gd name="connsiteX4" fmla="*/ 128587 w 758031"/>
                <a:gd name="connsiteY4" fmla="*/ 382587 h 589757"/>
                <a:gd name="connsiteX5" fmla="*/ 135731 w 758031"/>
                <a:gd name="connsiteY5" fmla="*/ 575469 h 589757"/>
                <a:gd name="connsiteX6" fmla="*/ 326231 w 758031"/>
                <a:gd name="connsiteY6" fmla="*/ 589757 h 589757"/>
                <a:gd name="connsiteX7" fmla="*/ 548481 w 758031"/>
                <a:gd name="connsiteY7" fmla="*/ 562769 h 589757"/>
                <a:gd name="connsiteX8" fmla="*/ 758031 w 758031"/>
                <a:gd name="connsiteY8" fmla="*/ 492919 h 589757"/>
                <a:gd name="connsiteX9" fmla="*/ 577056 w 758031"/>
                <a:gd name="connsiteY9" fmla="*/ 194469 h 589757"/>
                <a:gd name="connsiteX10" fmla="*/ 491331 w 758031"/>
                <a:gd name="connsiteY10" fmla="*/ 61119 h 589757"/>
                <a:gd name="connsiteX11" fmla="*/ 365918 w 758031"/>
                <a:gd name="connsiteY11" fmla="*/ 92075 h 589757"/>
                <a:gd name="connsiteX0" fmla="*/ 365918 w 758031"/>
                <a:gd name="connsiteY0" fmla="*/ 92075 h 589757"/>
                <a:gd name="connsiteX1" fmla="*/ 150812 w 758031"/>
                <a:gd name="connsiteY1" fmla="*/ 76994 h 589757"/>
                <a:gd name="connsiteX2" fmla="*/ 0 w 758031"/>
                <a:gd name="connsiteY2" fmla="*/ 0 h 589757"/>
                <a:gd name="connsiteX3" fmla="*/ 77787 w 758031"/>
                <a:gd name="connsiteY3" fmla="*/ 159544 h 589757"/>
                <a:gd name="connsiteX4" fmla="*/ 128587 w 758031"/>
                <a:gd name="connsiteY4" fmla="*/ 382587 h 589757"/>
                <a:gd name="connsiteX5" fmla="*/ 135731 w 758031"/>
                <a:gd name="connsiteY5" fmla="*/ 575469 h 589757"/>
                <a:gd name="connsiteX6" fmla="*/ 326231 w 758031"/>
                <a:gd name="connsiteY6" fmla="*/ 589757 h 589757"/>
                <a:gd name="connsiteX7" fmla="*/ 548481 w 758031"/>
                <a:gd name="connsiteY7" fmla="*/ 562769 h 589757"/>
                <a:gd name="connsiteX8" fmla="*/ 758031 w 758031"/>
                <a:gd name="connsiteY8" fmla="*/ 492919 h 589757"/>
                <a:gd name="connsiteX9" fmla="*/ 577056 w 758031"/>
                <a:gd name="connsiteY9" fmla="*/ 194469 h 589757"/>
                <a:gd name="connsiteX10" fmla="*/ 491331 w 758031"/>
                <a:gd name="connsiteY10" fmla="*/ 61119 h 589757"/>
                <a:gd name="connsiteX11" fmla="*/ 365918 w 758031"/>
                <a:gd name="connsiteY11" fmla="*/ 92075 h 589757"/>
                <a:gd name="connsiteX0" fmla="*/ 365918 w 758031"/>
                <a:gd name="connsiteY0" fmla="*/ 92075 h 589757"/>
                <a:gd name="connsiteX1" fmla="*/ 150812 w 758031"/>
                <a:gd name="connsiteY1" fmla="*/ 76994 h 589757"/>
                <a:gd name="connsiteX2" fmla="*/ 0 w 758031"/>
                <a:gd name="connsiteY2" fmla="*/ 0 h 589757"/>
                <a:gd name="connsiteX3" fmla="*/ 77787 w 758031"/>
                <a:gd name="connsiteY3" fmla="*/ 159544 h 589757"/>
                <a:gd name="connsiteX4" fmla="*/ 128587 w 758031"/>
                <a:gd name="connsiteY4" fmla="*/ 382587 h 589757"/>
                <a:gd name="connsiteX5" fmla="*/ 135731 w 758031"/>
                <a:gd name="connsiteY5" fmla="*/ 575469 h 589757"/>
                <a:gd name="connsiteX6" fmla="*/ 326231 w 758031"/>
                <a:gd name="connsiteY6" fmla="*/ 589757 h 589757"/>
                <a:gd name="connsiteX7" fmla="*/ 548481 w 758031"/>
                <a:gd name="connsiteY7" fmla="*/ 562769 h 589757"/>
                <a:gd name="connsiteX8" fmla="*/ 758031 w 758031"/>
                <a:gd name="connsiteY8" fmla="*/ 492919 h 589757"/>
                <a:gd name="connsiteX9" fmla="*/ 577056 w 758031"/>
                <a:gd name="connsiteY9" fmla="*/ 194469 h 589757"/>
                <a:gd name="connsiteX10" fmla="*/ 491331 w 758031"/>
                <a:gd name="connsiteY10" fmla="*/ 61119 h 589757"/>
                <a:gd name="connsiteX11" fmla="*/ 365918 w 758031"/>
                <a:gd name="connsiteY11" fmla="*/ 92075 h 589757"/>
                <a:gd name="connsiteX0" fmla="*/ 365918 w 758031"/>
                <a:gd name="connsiteY0" fmla="*/ 92075 h 589757"/>
                <a:gd name="connsiteX1" fmla="*/ 150812 w 758031"/>
                <a:gd name="connsiteY1" fmla="*/ 76994 h 589757"/>
                <a:gd name="connsiteX2" fmla="*/ 0 w 758031"/>
                <a:gd name="connsiteY2" fmla="*/ 0 h 589757"/>
                <a:gd name="connsiteX3" fmla="*/ 77787 w 758031"/>
                <a:gd name="connsiteY3" fmla="*/ 159544 h 589757"/>
                <a:gd name="connsiteX4" fmla="*/ 128587 w 758031"/>
                <a:gd name="connsiteY4" fmla="*/ 382587 h 589757"/>
                <a:gd name="connsiteX5" fmla="*/ 135731 w 758031"/>
                <a:gd name="connsiteY5" fmla="*/ 575469 h 589757"/>
                <a:gd name="connsiteX6" fmla="*/ 326231 w 758031"/>
                <a:gd name="connsiteY6" fmla="*/ 589757 h 589757"/>
                <a:gd name="connsiteX7" fmla="*/ 548481 w 758031"/>
                <a:gd name="connsiteY7" fmla="*/ 562769 h 589757"/>
                <a:gd name="connsiteX8" fmla="*/ 758031 w 758031"/>
                <a:gd name="connsiteY8" fmla="*/ 492919 h 589757"/>
                <a:gd name="connsiteX9" fmla="*/ 577056 w 758031"/>
                <a:gd name="connsiteY9" fmla="*/ 194469 h 589757"/>
                <a:gd name="connsiteX10" fmla="*/ 491331 w 758031"/>
                <a:gd name="connsiteY10" fmla="*/ 61119 h 589757"/>
                <a:gd name="connsiteX11" fmla="*/ 365918 w 758031"/>
                <a:gd name="connsiteY11" fmla="*/ 92075 h 589757"/>
                <a:gd name="connsiteX0" fmla="*/ 365918 w 755649"/>
                <a:gd name="connsiteY0" fmla="*/ 92075 h 589757"/>
                <a:gd name="connsiteX1" fmla="*/ 150812 w 755649"/>
                <a:gd name="connsiteY1" fmla="*/ 76994 h 589757"/>
                <a:gd name="connsiteX2" fmla="*/ 0 w 755649"/>
                <a:gd name="connsiteY2" fmla="*/ 0 h 589757"/>
                <a:gd name="connsiteX3" fmla="*/ 77787 w 755649"/>
                <a:gd name="connsiteY3" fmla="*/ 159544 h 589757"/>
                <a:gd name="connsiteX4" fmla="*/ 128587 w 755649"/>
                <a:gd name="connsiteY4" fmla="*/ 382587 h 589757"/>
                <a:gd name="connsiteX5" fmla="*/ 135731 w 755649"/>
                <a:gd name="connsiteY5" fmla="*/ 575469 h 589757"/>
                <a:gd name="connsiteX6" fmla="*/ 326231 w 755649"/>
                <a:gd name="connsiteY6" fmla="*/ 589757 h 589757"/>
                <a:gd name="connsiteX7" fmla="*/ 548481 w 755649"/>
                <a:gd name="connsiteY7" fmla="*/ 562769 h 589757"/>
                <a:gd name="connsiteX8" fmla="*/ 755649 w 755649"/>
                <a:gd name="connsiteY8" fmla="*/ 485775 h 589757"/>
                <a:gd name="connsiteX9" fmla="*/ 577056 w 755649"/>
                <a:gd name="connsiteY9" fmla="*/ 194469 h 589757"/>
                <a:gd name="connsiteX10" fmla="*/ 491331 w 755649"/>
                <a:gd name="connsiteY10" fmla="*/ 61119 h 589757"/>
                <a:gd name="connsiteX11" fmla="*/ 365918 w 755649"/>
                <a:gd name="connsiteY11" fmla="*/ 92075 h 589757"/>
                <a:gd name="connsiteX0" fmla="*/ 365918 w 755649"/>
                <a:gd name="connsiteY0" fmla="*/ 92075 h 589757"/>
                <a:gd name="connsiteX1" fmla="*/ 150812 w 755649"/>
                <a:gd name="connsiteY1" fmla="*/ 76994 h 589757"/>
                <a:gd name="connsiteX2" fmla="*/ 0 w 755649"/>
                <a:gd name="connsiteY2" fmla="*/ 0 h 589757"/>
                <a:gd name="connsiteX3" fmla="*/ 77787 w 755649"/>
                <a:gd name="connsiteY3" fmla="*/ 159544 h 589757"/>
                <a:gd name="connsiteX4" fmla="*/ 128587 w 755649"/>
                <a:gd name="connsiteY4" fmla="*/ 382587 h 589757"/>
                <a:gd name="connsiteX5" fmla="*/ 135731 w 755649"/>
                <a:gd name="connsiteY5" fmla="*/ 575469 h 589757"/>
                <a:gd name="connsiteX6" fmla="*/ 326231 w 755649"/>
                <a:gd name="connsiteY6" fmla="*/ 589757 h 589757"/>
                <a:gd name="connsiteX7" fmla="*/ 548481 w 755649"/>
                <a:gd name="connsiteY7" fmla="*/ 562769 h 589757"/>
                <a:gd name="connsiteX8" fmla="*/ 755649 w 755649"/>
                <a:gd name="connsiteY8" fmla="*/ 485775 h 589757"/>
                <a:gd name="connsiteX9" fmla="*/ 491331 w 755649"/>
                <a:gd name="connsiteY9" fmla="*/ 61119 h 589757"/>
                <a:gd name="connsiteX10" fmla="*/ 365918 w 755649"/>
                <a:gd name="connsiteY10" fmla="*/ 92075 h 589757"/>
                <a:gd name="connsiteX0" fmla="*/ 365918 w 755649"/>
                <a:gd name="connsiteY0" fmla="*/ 92075 h 589757"/>
                <a:gd name="connsiteX1" fmla="*/ 146049 w 755649"/>
                <a:gd name="connsiteY1" fmla="*/ 69850 h 589757"/>
                <a:gd name="connsiteX2" fmla="*/ 0 w 755649"/>
                <a:gd name="connsiteY2" fmla="*/ 0 h 589757"/>
                <a:gd name="connsiteX3" fmla="*/ 77787 w 755649"/>
                <a:gd name="connsiteY3" fmla="*/ 159544 h 589757"/>
                <a:gd name="connsiteX4" fmla="*/ 128587 w 755649"/>
                <a:gd name="connsiteY4" fmla="*/ 382587 h 589757"/>
                <a:gd name="connsiteX5" fmla="*/ 135731 w 755649"/>
                <a:gd name="connsiteY5" fmla="*/ 575469 h 589757"/>
                <a:gd name="connsiteX6" fmla="*/ 326231 w 755649"/>
                <a:gd name="connsiteY6" fmla="*/ 589757 h 589757"/>
                <a:gd name="connsiteX7" fmla="*/ 548481 w 755649"/>
                <a:gd name="connsiteY7" fmla="*/ 562769 h 589757"/>
                <a:gd name="connsiteX8" fmla="*/ 755649 w 755649"/>
                <a:gd name="connsiteY8" fmla="*/ 485775 h 589757"/>
                <a:gd name="connsiteX9" fmla="*/ 491331 w 755649"/>
                <a:gd name="connsiteY9" fmla="*/ 61119 h 589757"/>
                <a:gd name="connsiteX10" fmla="*/ 365918 w 755649"/>
                <a:gd name="connsiteY10" fmla="*/ 92075 h 589757"/>
                <a:gd name="connsiteX0" fmla="*/ 365918 w 755649"/>
                <a:gd name="connsiteY0" fmla="*/ 92075 h 589757"/>
                <a:gd name="connsiteX1" fmla="*/ 146049 w 755649"/>
                <a:gd name="connsiteY1" fmla="*/ 69850 h 589757"/>
                <a:gd name="connsiteX2" fmla="*/ 0 w 755649"/>
                <a:gd name="connsiteY2" fmla="*/ 0 h 589757"/>
                <a:gd name="connsiteX3" fmla="*/ 77787 w 755649"/>
                <a:gd name="connsiteY3" fmla="*/ 159544 h 589757"/>
                <a:gd name="connsiteX4" fmla="*/ 128587 w 755649"/>
                <a:gd name="connsiteY4" fmla="*/ 382587 h 589757"/>
                <a:gd name="connsiteX5" fmla="*/ 135731 w 755649"/>
                <a:gd name="connsiteY5" fmla="*/ 575469 h 589757"/>
                <a:gd name="connsiteX6" fmla="*/ 326231 w 755649"/>
                <a:gd name="connsiteY6" fmla="*/ 589757 h 589757"/>
                <a:gd name="connsiteX7" fmla="*/ 548481 w 755649"/>
                <a:gd name="connsiteY7" fmla="*/ 562769 h 589757"/>
                <a:gd name="connsiteX8" fmla="*/ 755649 w 755649"/>
                <a:gd name="connsiteY8" fmla="*/ 485775 h 589757"/>
                <a:gd name="connsiteX9" fmla="*/ 491331 w 755649"/>
                <a:gd name="connsiteY9" fmla="*/ 61119 h 589757"/>
                <a:gd name="connsiteX10" fmla="*/ 365918 w 755649"/>
                <a:gd name="connsiteY10" fmla="*/ 92075 h 589757"/>
                <a:gd name="connsiteX0" fmla="*/ 365918 w 755649"/>
                <a:gd name="connsiteY0" fmla="*/ 92075 h 589757"/>
                <a:gd name="connsiteX1" fmla="*/ 146049 w 755649"/>
                <a:gd name="connsiteY1" fmla="*/ 69850 h 589757"/>
                <a:gd name="connsiteX2" fmla="*/ 0 w 755649"/>
                <a:gd name="connsiteY2" fmla="*/ 0 h 589757"/>
                <a:gd name="connsiteX3" fmla="*/ 77787 w 755649"/>
                <a:gd name="connsiteY3" fmla="*/ 159544 h 589757"/>
                <a:gd name="connsiteX4" fmla="*/ 128587 w 755649"/>
                <a:gd name="connsiteY4" fmla="*/ 382587 h 589757"/>
                <a:gd name="connsiteX5" fmla="*/ 130968 w 755649"/>
                <a:gd name="connsiteY5" fmla="*/ 580231 h 589757"/>
                <a:gd name="connsiteX6" fmla="*/ 326231 w 755649"/>
                <a:gd name="connsiteY6" fmla="*/ 589757 h 589757"/>
                <a:gd name="connsiteX7" fmla="*/ 548481 w 755649"/>
                <a:gd name="connsiteY7" fmla="*/ 562769 h 589757"/>
                <a:gd name="connsiteX8" fmla="*/ 755649 w 755649"/>
                <a:gd name="connsiteY8" fmla="*/ 485775 h 589757"/>
                <a:gd name="connsiteX9" fmla="*/ 491331 w 755649"/>
                <a:gd name="connsiteY9" fmla="*/ 61119 h 589757"/>
                <a:gd name="connsiteX10" fmla="*/ 365918 w 755649"/>
                <a:gd name="connsiteY10" fmla="*/ 92075 h 589757"/>
                <a:gd name="connsiteX0" fmla="*/ 365918 w 755649"/>
                <a:gd name="connsiteY0" fmla="*/ 92075 h 589757"/>
                <a:gd name="connsiteX1" fmla="*/ 146049 w 755649"/>
                <a:gd name="connsiteY1" fmla="*/ 69850 h 589757"/>
                <a:gd name="connsiteX2" fmla="*/ 0 w 755649"/>
                <a:gd name="connsiteY2" fmla="*/ 0 h 589757"/>
                <a:gd name="connsiteX3" fmla="*/ 77787 w 755649"/>
                <a:gd name="connsiteY3" fmla="*/ 159544 h 589757"/>
                <a:gd name="connsiteX4" fmla="*/ 128587 w 755649"/>
                <a:gd name="connsiteY4" fmla="*/ 382587 h 589757"/>
                <a:gd name="connsiteX5" fmla="*/ 130968 w 755649"/>
                <a:gd name="connsiteY5" fmla="*/ 580231 h 589757"/>
                <a:gd name="connsiteX6" fmla="*/ 326231 w 755649"/>
                <a:gd name="connsiteY6" fmla="*/ 589757 h 589757"/>
                <a:gd name="connsiteX7" fmla="*/ 548481 w 755649"/>
                <a:gd name="connsiteY7" fmla="*/ 562769 h 589757"/>
                <a:gd name="connsiteX8" fmla="*/ 755649 w 755649"/>
                <a:gd name="connsiteY8" fmla="*/ 485775 h 589757"/>
                <a:gd name="connsiteX9" fmla="*/ 491331 w 755649"/>
                <a:gd name="connsiteY9" fmla="*/ 61119 h 589757"/>
                <a:gd name="connsiteX10" fmla="*/ 365918 w 755649"/>
                <a:gd name="connsiteY10" fmla="*/ 92075 h 589757"/>
                <a:gd name="connsiteX0" fmla="*/ 413543 w 803274"/>
                <a:gd name="connsiteY0" fmla="*/ 161131 h 658813"/>
                <a:gd name="connsiteX1" fmla="*/ 193674 w 803274"/>
                <a:gd name="connsiteY1" fmla="*/ 138906 h 658813"/>
                <a:gd name="connsiteX2" fmla="*/ 0 w 803274"/>
                <a:gd name="connsiteY2" fmla="*/ 0 h 658813"/>
                <a:gd name="connsiteX3" fmla="*/ 125412 w 803274"/>
                <a:gd name="connsiteY3" fmla="*/ 228600 h 658813"/>
                <a:gd name="connsiteX4" fmla="*/ 176212 w 803274"/>
                <a:gd name="connsiteY4" fmla="*/ 451643 h 658813"/>
                <a:gd name="connsiteX5" fmla="*/ 178593 w 803274"/>
                <a:gd name="connsiteY5" fmla="*/ 649287 h 658813"/>
                <a:gd name="connsiteX6" fmla="*/ 373856 w 803274"/>
                <a:gd name="connsiteY6" fmla="*/ 658813 h 658813"/>
                <a:gd name="connsiteX7" fmla="*/ 596106 w 803274"/>
                <a:gd name="connsiteY7" fmla="*/ 631825 h 658813"/>
                <a:gd name="connsiteX8" fmla="*/ 803274 w 803274"/>
                <a:gd name="connsiteY8" fmla="*/ 554831 h 658813"/>
                <a:gd name="connsiteX9" fmla="*/ 538956 w 803274"/>
                <a:gd name="connsiteY9" fmla="*/ 130175 h 658813"/>
                <a:gd name="connsiteX10" fmla="*/ 413543 w 803274"/>
                <a:gd name="connsiteY10" fmla="*/ 161131 h 65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3274" h="658813">
                  <a:moveTo>
                    <a:pt x="413543" y="161131"/>
                  </a:moveTo>
                  <a:cubicBezTo>
                    <a:pt x="336285" y="170392"/>
                    <a:pt x="273313" y="165364"/>
                    <a:pt x="193674" y="138906"/>
                  </a:cubicBezTo>
                  <a:cubicBezTo>
                    <a:pt x="144991" y="115623"/>
                    <a:pt x="48683" y="23283"/>
                    <a:pt x="0" y="0"/>
                  </a:cubicBezTo>
                  <a:cubicBezTo>
                    <a:pt x="45772" y="56356"/>
                    <a:pt x="93927" y="172244"/>
                    <a:pt x="125412" y="228600"/>
                  </a:cubicBezTo>
                  <a:lnTo>
                    <a:pt x="176212" y="451643"/>
                  </a:lnTo>
                  <a:cubicBezTo>
                    <a:pt x="177006" y="517524"/>
                    <a:pt x="177799" y="583406"/>
                    <a:pt x="178593" y="649287"/>
                  </a:cubicBezTo>
                  <a:cubicBezTo>
                    <a:pt x="239712" y="656431"/>
                    <a:pt x="310356" y="654050"/>
                    <a:pt x="373856" y="658813"/>
                  </a:cubicBezTo>
                  <a:cubicBezTo>
                    <a:pt x="455083" y="659342"/>
                    <a:pt x="526785" y="650346"/>
                    <a:pt x="596106" y="631825"/>
                  </a:cubicBezTo>
                  <a:lnTo>
                    <a:pt x="803274" y="554831"/>
                  </a:lnTo>
                  <a:lnTo>
                    <a:pt x="538956" y="130175"/>
                  </a:lnTo>
                  <a:lnTo>
                    <a:pt x="413543" y="161131"/>
                  </a:lnTo>
                  <a:close/>
                </a:path>
              </a:pathLst>
            </a:custGeom>
            <a:gradFill flip="none" rotWithShape="1">
              <a:gsLst>
                <a:gs pos="100000">
                  <a:srgbClr val="413839">
                    <a:alpha val="43000"/>
                  </a:srgbClr>
                </a:gs>
                <a:gs pos="27000">
                  <a:srgbClr val="4C4241">
                    <a:alpha val="1000"/>
                  </a:srgbClr>
                </a:gs>
              </a:gsLst>
              <a:lin ang="108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2270977" y="3842981"/>
            <a:ext cx="1015782" cy="882883"/>
            <a:chOff x="2270977" y="3637200"/>
            <a:chExt cx="1015782" cy="882883"/>
          </a:xfrm>
        </p:grpSpPr>
        <p:sp>
          <p:nvSpPr>
            <p:cNvPr id="9" name="等腰三角形 6"/>
            <p:cNvSpPr/>
            <p:nvPr/>
          </p:nvSpPr>
          <p:spPr>
            <a:xfrm>
              <a:off x="2270977" y="3637200"/>
              <a:ext cx="1015782" cy="882678"/>
            </a:xfrm>
            <a:custGeom>
              <a:avLst/>
              <a:gdLst>
                <a:gd name="connsiteX0" fmla="*/ 718151 w 1442096"/>
                <a:gd name="connsiteY0" fmla="*/ 253224 h 1253131"/>
                <a:gd name="connsiteX1" fmla="*/ 677159 w 1442096"/>
                <a:gd name="connsiteY1" fmla="*/ 274888 h 1253131"/>
                <a:gd name="connsiteX2" fmla="*/ 272470 w 1442096"/>
                <a:gd name="connsiteY2" fmla="*/ 1121832 h 1253131"/>
                <a:gd name="connsiteX3" fmla="*/ 1168784 w 1442096"/>
                <a:gd name="connsiteY3" fmla="*/ 1121832 h 1253131"/>
                <a:gd name="connsiteX4" fmla="*/ 1211954 w 1442096"/>
                <a:gd name="connsiteY4" fmla="*/ 1047058 h 1253131"/>
                <a:gd name="connsiteX5" fmla="*/ 764096 w 1442096"/>
                <a:gd name="connsiteY5" fmla="*/ 274888 h 1253131"/>
                <a:gd name="connsiteX6" fmla="*/ 718151 w 1442096"/>
                <a:gd name="connsiteY6" fmla="*/ 253224 h 1253131"/>
                <a:gd name="connsiteX7" fmla="*/ 716868 w 1442096"/>
                <a:gd name="connsiteY7" fmla="*/ 7 h 1253131"/>
                <a:gd name="connsiteX8" fmla="*/ 783151 w 1442096"/>
                <a:gd name="connsiteY8" fmla="*/ 31261 h 1253131"/>
                <a:gd name="connsiteX9" fmla="*/ 1429268 w 1442096"/>
                <a:gd name="connsiteY9" fmla="*/ 1145256 h 1253131"/>
                <a:gd name="connsiteX10" fmla="*/ 1366987 w 1442096"/>
                <a:gd name="connsiteY10" fmla="*/ 1253131 h 1253131"/>
                <a:gd name="connsiteX11" fmla="*/ 73893 w 1442096"/>
                <a:gd name="connsiteY11" fmla="*/ 1253131 h 1253131"/>
                <a:gd name="connsiteX12" fmla="*/ 11611 w 1442096"/>
                <a:gd name="connsiteY12" fmla="*/ 1145257 h 1253131"/>
                <a:gd name="connsiteX13" fmla="*/ 657729 w 1442096"/>
                <a:gd name="connsiteY13" fmla="*/ 31261 h 1253131"/>
                <a:gd name="connsiteX14" fmla="*/ 716868 w 1442096"/>
                <a:gd name="connsiteY14" fmla="*/ 7 h 1253131"/>
                <a:gd name="connsiteX0" fmla="*/ 718151 w 1442096"/>
                <a:gd name="connsiteY0" fmla="*/ 253224 h 1253131"/>
                <a:gd name="connsiteX1" fmla="*/ 677159 w 1442096"/>
                <a:gd name="connsiteY1" fmla="*/ 274888 h 1253131"/>
                <a:gd name="connsiteX2" fmla="*/ 1168784 w 1442096"/>
                <a:gd name="connsiteY2" fmla="*/ 1121832 h 1253131"/>
                <a:gd name="connsiteX3" fmla="*/ 1211954 w 1442096"/>
                <a:gd name="connsiteY3" fmla="*/ 1047058 h 1253131"/>
                <a:gd name="connsiteX4" fmla="*/ 764096 w 1442096"/>
                <a:gd name="connsiteY4" fmla="*/ 274888 h 1253131"/>
                <a:gd name="connsiteX5" fmla="*/ 718151 w 1442096"/>
                <a:gd name="connsiteY5" fmla="*/ 253224 h 1253131"/>
                <a:gd name="connsiteX6" fmla="*/ 716868 w 1442096"/>
                <a:gd name="connsiteY6" fmla="*/ 7 h 1253131"/>
                <a:gd name="connsiteX7" fmla="*/ 783151 w 1442096"/>
                <a:gd name="connsiteY7" fmla="*/ 31261 h 1253131"/>
                <a:gd name="connsiteX8" fmla="*/ 1429268 w 1442096"/>
                <a:gd name="connsiteY8" fmla="*/ 1145256 h 1253131"/>
                <a:gd name="connsiteX9" fmla="*/ 1366987 w 1442096"/>
                <a:gd name="connsiteY9" fmla="*/ 1253131 h 1253131"/>
                <a:gd name="connsiteX10" fmla="*/ 73893 w 1442096"/>
                <a:gd name="connsiteY10" fmla="*/ 1253131 h 1253131"/>
                <a:gd name="connsiteX11" fmla="*/ 11611 w 1442096"/>
                <a:gd name="connsiteY11" fmla="*/ 1145257 h 1253131"/>
                <a:gd name="connsiteX12" fmla="*/ 657729 w 1442096"/>
                <a:gd name="connsiteY12" fmla="*/ 31261 h 1253131"/>
                <a:gd name="connsiteX13" fmla="*/ 716868 w 1442096"/>
                <a:gd name="connsiteY13" fmla="*/ 7 h 1253131"/>
                <a:gd name="connsiteX0" fmla="*/ 718151 w 1442096"/>
                <a:gd name="connsiteY0" fmla="*/ 253224 h 1253131"/>
                <a:gd name="connsiteX1" fmla="*/ 677159 w 1442096"/>
                <a:gd name="connsiteY1" fmla="*/ 274888 h 1253131"/>
                <a:gd name="connsiteX2" fmla="*/ 1211954 w 1442096"/>
                <a:gd name="connsiteY2" fmla="*/ 1047058 h 1253131"/>
                <a:gd name="connsiteX3" fmla="*/ 764096 w 1442096"/>
                <a:gd name="connsiteY3" fmla="*/ 274888 h 1253131"/>
                <a:gd name="connsiteX4" fmla="*/ 718151 w 1442096"/>
                <a:gd name="connsiteY4" fmla="*/ 253224 h 1253131"/>
                <a:gd name="connsiteX5" fmla="*/ 716868 w 1442096"/>
                <a:gd name="connsiteY5" fmla="*/ 7 h 1253131"/>
                <a:gd name="connsiteX6" fmla="*/ 783151 w 1442096"/>
                <a:gd name="connsiteY6" fmla="*/ 31261 h 1253131"/>
                <a:gd name="connsiteX7" fmla="*/ 1429268 w 1442096"/>
                <a:gd name="connsiteY7" fmla="*/ 1145256 h 1253131"/>
                <a:gd name="connsiteX8" fmla="*/ 1366987 w 1442096"/>
                <a:gd name="connsiteY8" fmla="*/ 1253131 h 1253131"/>
                <a:gd name="connsiteX9" fmla="*/ 73893 w 1442096"/>
                <a:gd name="connsiteY9" fmla="*/ 1253131 h 1253131"/>
                <a:gd name="connsiteX10" fmla="*/ 11611 w 1442096"/>
                <a:gd name="connsiteY10" fmla="*/ 1145257 h 1253131"/>
                <a:gd name="connsiteX11" fmla="*/ 657729 w 1442096"/>
                <a:gd name="connsiteY11" fmla="*/ 31261 h 1253131"/>
                <a:gd name="connsiteX12" fmla="*/ 716868 w 1442096"/>
                <a:gd name="connsiteY12" fmla="*/ 7 h 1253131"/>
                <a:gd name="connsiteX0" fmla="*/ 764096 w 1442096"/>
                <a:gd name="connsiteY0" fmla="*/ 274888 h 1253131"/>
                <a:gd name="connsiteX1" fmla="*/ 677159 w 1442096"/>
                <a:gd name="connsiteY1" fmla="*/ 274888 h 1253131"/>
                <a:gd name="connsiteX2" fmla="*/ 1211954 w 1442096"/>
                <a:gd name="connsiteY2" fmla="*/ 1047058 h 1253131"/>
                <a:gd name="connsiteX3" fmla="*/ 764096 w 1442096"/>
                <a:gd name="connsiteY3" fmla="*/ 274888 h 1253131"/>
                <a:gd name="connsiteX4" fmla="*/ 716868 w 1442096"/>
                <a:gd name="connsiteY4" fmla="*/ 7 h 1253131"/>
                <a:gd name="connsiteX5" fmla="*/ 783151 w 1442096"/>
                <a:gd name="connsiteY5" fmla="*/ 31261 h 1253131"/>
                <a:gd name="connsiteX6" fmla="*/ 1429268 w 1442096"/>
                <a:gd name="connsiteY6" fmla="*/ 1145256 h 1253131"/>
                <a:gd name="connsiteX7" fmla="*/ 1366987 w 1442096"/>
                <a:gd name="connsiteY7" fmla="*/ 1253131 h 1253131"/>
                <a:gd name="connsiteX8" fmla="*/ 73893 w 1442096"/>
                <a:gd name="connsiteY8" fmla="*/ 1253131 h 1253131"/>
                <a:gd name="connsiteX9" fmla="*/ 11611 w 1442096"/>
                <a:gd name="connsiteY9" fmla="*/ 1145257 h 1253131"/>
                <a:gd name="connsiteX10" fmla="*/ 657729 w 1442096"/>
                <a:gd name="connsiteY10" fmla="*/ 31261 h 1253131"/>
                <a:gd name="connsiteX11" fmla="*/ 716868 w 1442096"/>
                <a:gd name="connsiteY11" fmla="*/ 7 h 1253131"/>
                <a:gd name="connsiteX0" fmla="*/ 1211954 w 1442096"/>
                <a:gd name="connsiteY0" fmla="*/ 1047058 h 1253131"/>
                <a:gd name="connsiteX1" fmla="*/ 677159 w 1442096"/>
                <a:gd name="connsiteY1" fmla="*/ 274888 h 1253131"/>
                <a:gd name="connsiteX2" fmla="*/ 1211954 w 1442096"/>
                <a:gd name="connsiteY2" fmla="*/ 1047058 h 1253131"/>
                <a:gd name="connsiteX3" fmla="*/ 716868 w 1442096"/>
                <a:gd name="connsiteY3" fmla="*/ 7 h 1253131"/>
                <a:gd name="connsiteX4" fmla="*/ 783151 w 1442096"/>
                <a:gd name="connsiteY4" fmla="*/ 31261 h 1253131"/>
                <a:gd name="connsiteX5" fmla="*/ 1429268 w 1442096"/>
                <a:gd name="connsiteY5" fmla="*/ 1145256 h 1253131"/>
                <a:gd name="connsiteX6" fmla="*/ 1366987 w 1442096"/>
                <a:gd name="connsiteY6" fmla="*/ 1253131 h 1253131"/>
                <a:gd name="connsiteX7" fmla="*/ 73893 w 1442096"/>
                <a:gd name="connsiteY7" fmla="*/ 1253131 h 1253131"/>
                <a:gd name="connsiteX8" fmla="*/ 11611 w 1442096"/>
                <a:gd name="connsiteY8" fmla="*/ 1145257 h 1253131"/>
                <a:gd name="connsiteX9" fmla="*/ 657729 w 1442096"/>
                <a:gd name="connsiteY9" fmla="*/ 31261 h 1253131"/>
                <a:gd name="connsiteX10" fmla="*/ 716868 w 1442096"/>
                <a:gd name="connsiteY10" fmla="*/ 7 h 1253131"/>
                <a:gd name="connsiteX0" fmla="*/ 716868 w 1442096"/>
                <a:gd name="connsiteY0" fmla="*/ 7 h 1253131"/>
                <a:gd name="connsiteX1" fmla="*/ 783151 w 1442096"/>
                <a:gd name="connsiteY1" fmla="*/ 31261 h 1253131"/>
                <a:gd name="connsiteX2" fmla="*/ 1429268 w 1442096"/>
                <a:gd name="connsiteY2" fmla="*/ 1145256 h 1253131"/>
                <a:gd name="connsiteX3" fmla="*/ 1366987 w 1442096"/>
                <a:gd name="connsiteY3" fmla="*/ 1253131 h 1253131"/>
                <a:gd name="connsiteX4" fmla="*/ 73893 w 1442096"/>
                <a:gd name="connsiteY4" fmla="*/ 1253131 h 1253131"/>
                <a:gd name="connsiteX5" fmla="*/ 11611 w 1442096"/>
                <a:gd name="connsiteY5" fmla="*/ 1145257 h 1253131"/>
                <a:gd name="connsiteX6" fmla="*/ 657729 w 1442096"/>
                <a:gd name="connsiteY6" fmla="*/ 31261 h 1253131"/>
                <a:gd name="connsiteX7" fmla="*/ 716868 w 1442096"/>
                <a:gd name="connsiteY7" fmla="*/ 7 h 1253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2096" h="1253131">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50000"/>
              </a:schemeClr>
            </a:solidFill>
            <a:ln w="1270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481243" y="3842974"/>
              <a:ext cx="595251" cy="461665"/>
            </a:xfrm>
            <a:prstGeom prst="rect">
              <a:avLst/>
            </a:prstGeom>
            <a:noFill/>
          </p:spPr>
          <p:txBody>
            <a:bodyPr wrap="square" rtlCol="0">
              <a:spAutoFit/>
            </a:bodyPr>
            <a:lstStyle/>
            <a:p>
              <a:pPr algn="ctr"/>
              <a:r>
                <a:rPr lang="en-US" altLang="zh-CN" sz="2400" b="1" dirty="0">
                  <a:solidFill>
                    <a:schemeClr val="bg1">
                      <a:alpha val="77000"/>
                    </a:schemeClr>
                  </a:solidFill>
                  <a:effectLst>
                    <a:outerShdw blurRad="60007" dist="200025" dir="15000000" sy="30000" kx="-1800000" algn="bl" rotWithShape="0">
                      <a:schemeClr val="bg1">
                        <a:alpha val="32000"/>
                      </a:schemeClr>
                    </a:outerShdw>
                  </a:effectLst>
                  <a:latin typeface="Bauhaus 93" panose="04030905020B02020C02" pitchFamily="82" charset="0"/>
                  <a:ea typeface="方正韵动粗黑简体" pitchFamily="2" charset="-122"/>
                </a:rPr>
                <a:t>01</a:t>
              </a:r>
              <a:endParaRPr lang="zh-CN" altLang="en-US" sz="2400" b="1" dirty="0">
                <a:solidFill>
                  <a:schemeClr val="bg1">
                    <a:alpha val="77000"/>
                  </a:schemeClr>
                </a:solidFill>
                <a:effectLst>
                  <a:outerShdw blurRad="60007" dist="200025" dir="15000000" sy="30000" kx="-1800000" algn="bl" rotWithShape="0">
                    <a:schemeClr val="bg1">
                      <a:alpha val="32000"/>
                    </a:schemeClr>
                  </a:outerShdw>
                </a:effectLst>
                <a:latin typeface="Bauhaus 93" panose="04030905020B02020C02" pitchFamily="82" charset="0"/>
                <a:ea typeface="方正韵动粗黑简体" pitchFamily="2" charset="-122"/>
              </a:endParaRPr>
            </a:p>
          </p:txBody>
        </p:sp>
        <p:sp>
          <p:nvSpPr>
            <p:cNvPr id="11" name="矩形 10"/>
            <p:cNvSpPr/>
            <p:nvPr/>
          </p:nvSpPr>
          <p:spPr>
            <a:xfrm>
              <a:off x="2301814" y="4243084"/>
              <a:ext cx="954107" cy="276999"/>
            </a:xfrm>
            <a:prstGeom prst="rect">
              <a:avLst/>
            </a:prstGeom>
          </p:spPr>
          <p:txBody>
            <a:bodyPr wrap="none">
              <a:spAutoFit/>
            </a:bodyPr>
            <a:lstStyle/>
            <a:p>
              <a:pPr algn="ctr"/>
              <a:r>
                <a:rPr lang="zh-CN" altLang="en-US" sz="1200" b="1" dirty="0">
                  <a:solidFill>
                    <a:schemeClr val="bg1"/>
                  </a:solidFill>
                  <a:latin typeface="微软雅黑" pitchFamily="34" charset="-122"/>
                  <a:ea typeface="微软雅黑" pitchFamily="34" charset="-122"/>
                </a:rPr>
                <a:t>请</a:t>
              </a:r>
              <a:r>
                <a:rPr lang="zh-CN" altLang="en-US" sz="1200" b="1" dirty="0" smtClean="0">
                  <a:solidFill>
                    <a:schemeClr val="bg1"/>
                  </a:solidFill>
                  <a:latin typeface="微软雅黑" pitchFamily="34" charset="-122"/>
                  <a:ea typeface="微软雅黑" pitchFamily="34" charset="-122"/>
                </a:rPr>
                <a:t>输入标题</a:t>
              </a:r>
              <a:endParaRPr lang="en-US" altLang="zh-CN" sz="1200" b="1" dirty="0" smtClean="0">
                <a:solidFill>
                  <a:schemeClr val="bg1"/>
                </a:solidFill>
                <a:latin typeface="微软雅黑" pitchFamily="34" charset="-122"/>
                <a:ea typeface="微软雅黑" pitchFamily="34" charset="-122"/>
              </a:endParaRPr>
            </a:p>
          </p:txBody>
        </p:sp>
      </p:grpSp>
      <p:grpSp>
        <p:nvGrpSpPr>
          <p:cNvPr id="12" name="组合 11"/>
          <p:cNvGrpSpPr/>
          <p:nvPr/>
        </p:nvGrpSpPr>
        <p:grpSpPr>
          <a:xfrm>
            <a:off x="2855657" y="1596466"/>
            <a:ext cx="1153712" cy="882678"/>
            <a:chOff x="2855657" y="1390685"/>
            <a:chExt cx="1153712" cy="882678"/>
          </a:xfrm>
        </p:grpSpPr>
        <p:sp>
          <p:nvSpPr>
            <p:cNvPr id="13" name="等腰三角形 6"/>
            <p:cNvSpPr/>
            <p:nvPr/>
          </p:nvSpPr>
          <p:spPr>
            <a:xfrm rot="8600414">
              <a:off x="2993587" y="1390685"/>
              <a:ext cx="1015782" cy="882678"/>
            </a:xfrm>
            <a:custGeom>
              <a:avLst/>
              <a:gdLst>
                <a:gd name="connsiteX0" fmla="*/ 718151 w 1442096"/>
                <a:gd name="connsiteY0" fmla="*/ 253224 h 1253131"/>
                <a:gd name="connsiteX1" fmla="*/ 677159 w 1442096"/>
                <a:gd name="connsiteY1" fmla="*/ 274888 h 1253131"/>
                <a:gd name="connsiteX2" fmla="*/ 272470 w 1442096"/>
                <a:gd name="connsiteY2" fmla="*/ 1121832 h 1253131"/>
                <a:gd name="connsiteX3" fmla="*/ 1168784 w 1442096"/>
                <a:gd name="connsiteY3" fmla="*/ 1121832 h 1253131"/>
                <a:gd name="connsiteX4" fmla="*/ 1211954 w 1442096"/>
                <a:gd name="connsiteY4" fmla="*/ 1047058 h 1253131"/>
                <a:gd name="connsiteX5" fmla="*/ 764096 w 1442096"/>
                <a:gd name="connsiteY5" fmla="*/ 274888 h 1253131"/>
                <a:gd name="connsiteX6" fmla="*/ 718151 w 1442096"/>
                <a:gd name="connsiteY6" fmla="*/ 253224 h 1253131"/>
                <a:gd name="connsiteX7" fmla="*/ 716868 w 1442096"/>
                <a:gd name="connsiteY7" fmla="*/ 7 h 1253131"/>
                <a:gd name="connsiteX8" fmla="*/ 783151 w 1442096"/>
                <a:gd name="connsiteY8" fmla="*/ 31261 h 1253131"/>
                <a:gd name="connsiteX9" fmla="*/ 1429268 w 1442096"/>
                <a:gd name="connsiteY9" fmla="*/ 1145256 h 1253131"/>
                <a:gd name="connsiteX10" fmla="*/ 1366987 w 1442096"/>
                <a:gd name="connsiteY10" fmla="*/ 1253131 h 1253131"/>
                <a:gd name="connsiteX11" fmla="*/ 73893 w 1442096"/>
                <a:gd name="connsiteY11" fmla="*/ 1253131 h 1253131"/>
                <a:gd name="connsiteX12" fmla="*/ 11611 w 1442096"/>
                <a:gd name="connsiteY12" fmla="*/ 1145257 h 1253131"/>
                <a:gd name="connsiteX13" fmla="*/ 657729 w 1442096"/>
                <a:gd name="connsiteY13" fmla="*/ 31261 h 1253131"/>
                <a:gd name="connsiteX14" fmla="*/ 716868 w 1442096"/>
                <a:gd name="connsiteY14" fmla="*/ 7 h 1253131"/>
                <a:gd name="connsiteX0" fmla="*/ 718151 w 1442096"/>
                <a:gd name="connsiteY0" fmla="*/ 253224 h 1253131"/>
                <a:gd name="connsiteX1" fmla="*/ 677159 w 1442096"/>
                <a:gd name="connsiteY1" fmla="*/ 274888 h 1253131"/>
                <a:gd name="connsiteX2" fmla="*/ 1168784 w 1442096"/>
                <a:gd name="connsiteY2" fmla="*/ 1121832 h 1253131"/>
                <a:gd name="connsiteX3" fmla="*/ 1211954 w 1442096"/>
                <a:gd name="connsiteY3" fmla="*/ 1047058 h 1253131"/>
                <a:gd name="connsiteX4" fmla="*/ 764096 w 1442096"/>
                <a:gd name="connsiteY4" fmla="*/ 274888 h 1253131"/>
                <a:gd name="connsiteX5" fmla="*/ 718151 w 1442096"/>
                <a:gd name="connsiteY5" fmla="*/ 253224 h 1253131"/>
                <a:gd name="connsiteX6" fmla="*/ 716868 w 1442096"/>
                <a:gd name="connsiteY6" fmla="*/ 7 h 1253131"/>
                <a:gd name="connsiteX7" fmla="*/ 783151 w 1442096"/>
                <a:gd name="connsiteY7" fmla="*/ 31261 h 1253131"/>
                <a:gd name="connsiteX8" fmla="*/ 1429268 w 1442096"/>
                <a:gd name="connsiteY8" fmla="*/ 1145256 h 1253131"/>
                <a:gd name="connsiteX9" fmla="*/ 1366987 w 1442096"/>
                <a:gd name="connsiteY9" fmla="*/ 1253131 h 1253131"/>
                <a:gd name="connsiteX10" fmla="*/ 73893 w 1442096"/>
                <a:gd name="connsiteY10" fmla="*/ 1253131 h 1253131"/>
                <a:gd name="connsiteX11" fmla="*/ 11611 w 1442096"/>
                <a:gd name="connsiteY11" fmla="*/ 1145257 h 1253131"/>
                <a:gd name="connsiteX12" fmla="*/ 657729 w 1442096"/>
                <a:gd name="connsiteY12" fmla="*/ 31261 h 1253131"/>
                <a:gd name="connsiteX13" fmla="*/ 716868 w 1442096"/>
                <a:gd name="connsiteY13" fmla="*/ 7 h 1253131"/>
                <a:gd name="connsiteX0" fmla="*/ 718151 w 1442096"/>
                <a:gd name="connsiteY0" fmla="*/ 253224 h 1253131"/>
                <a:gd name="connsiteX1" fmla="*/ 677159 w 1442096"/>
                <a:gd name="connsiteY1" fmla="*/ 274888 h 1253131"/>
                <a:gd name="connsiteX2" fmla="*/ 1211954 w 1442096"/>
                <a:gd name="connsiteY2" fmla="*/ 1047058 h 1253131"/>
                <a:gd name="connsiteX3" fmla="*/ 764096 w 1442096"/>
                <a:gd name="connsiteY3" fmla="*/ 274888 h 1253131"/>
                <a:gd name="connsiteX4" fmla="*/ 718151 w 1442096"/>
                <a:gd name="connsiteY4" fmla="*/ 253224 h 1253131"/>
                <a:gd name="connsiteX5" fmla="*/ 716868 w 1442096"/>
                <a:gd name="connsiteY5" fmla="*/ 7 h 1253131"/>
                <a:gd name="connsiteX6" fmla="*/ 783151 w 1442096"/>
                <a:gd name="connsiteY6" fmla="*/ 31261 h 1253131"/>
                <a:gd name="connsiteX7" fmla="*/ 1429268 w 1442096"/>
                <a:gd name="connsiteY7" fmla="*/ 1145256 h 1253131"/>
                <a:gd name="connsiteX8" fmla="*/ 1366987 w 1442096"/>
                <a:gd name="connsiteY8" fmla="*/ 1253131 h 1253131"/>
                <a:gd name="connsiteX9" fmla="*/ 73893 w 1442096"/>
                <a:gd name="connsiteY9" fmla="*/ 1253131 h 1253131"/>
                <a:gd name="connsiteX10" fmla="*/ 11611 w 1442096"/>
                <a:gd name="connsiteY10" fmla="*/ 1145257 h 1253131"/>
                <a:gd name="connsiteX11" fmla="*/ 657729 w 1442096"/>
                <a:gd name="connsiteY11" fmla="*/ 31261 h 1253131"/>
                <a:gd name="connsiteX12" fmla="*/ 716868 w 1442096"/>
                <a:gd name="connsiteY12" fmla="*/ 7 h 1253131"/>
                <a:gd name="connsiteX0" fmla="*/ 764096 w 1442096"/>
                <a:gd name="connsiteY0" fmla="*/ 274888 h 1253131"/>
                <a:gd name="connsiteX1" fmla="*/ 677159 w 1442096"/>
                <a:gd name="connsiteY1" fmla="*/ 274888 h 1253131"/>
                <a:gd name="connsiteX2" fmla="*/ 1211954 w 1442096"/>
                <a:gd name="connsiteY2" fmla="*/ 1047058 h 1253131"/>
                <a:gd name="connsiteX3" fmla="*/ 764096 w 1442096"/>
                <a:gd name="connsiteY3" fmla="*/ 274888 h 1253131"/>
                <a:gd name="connsiteX4" fmla="*/ 716868 w 1442096"/>
                <a:gd name="connsiteY4" fmla="*/ 7 h 1253131"/>
                <a:gd name="connsiteX5" fmla="*/ 783151 w 1442096"/>
                <a:gd name="connsiteY5" fmla="*/ 31261 h 1253131"/>
                <a:gd name="connsiteX6" fmla="*/ 1429268 w 1442096"/>
                <a:gd name="connsiteY6" fmla="*/ 1145256 h 1253131"/>
                <a:gd name="connsiteX7" fmla="*/ 1366987 w 1442096"/>
                <a:gd name="connsiteY7" fmla="*/ 1253131 h 1253131"/>
                <a:gd name="connsiteX8" fmla="*/ 73893 w 1442096"/>
                <a:gd name="connsiteY8" fmla="*/ 1253131 h 1253131"/>
                <a:gd name="connsiteX9" fmla="*/ 11611 w 1442096"/>
                <a:gd name="connsiteY9" fmla="*/ 1145257 h 1253131"/>
                <a:gd name="connsiteX10" fmla="*/ 657729 w 1442096"/>
                <a:gd name="connsiteY10" fmla="*/ 31261 h 1253131"/>
                <a:gd name="connsiteX11" fmla="*/ 716868 w 1442096"/>
                <a:gd name="connsiteY11" fmla="*/ 7 h 1253131"/>
                <a:gd name="connsiteX0" fmla="*/ 1211954 w 1442096"/>
                <a:gd name="connsiteY0" fmla="*/ 1047058 h 1253131"/>
                <a:gd name="connsiteX1" fmla="*/ 677159 w 1442096"/>
                <a:gd name="connsiteY1" fmla="*/ 274888 h 1253131"/>
                <a:gd name="connsiteX2" fmla="*/ 1211954 w 1442096"/>
                <a:gd name="connsiteY2" fmla="*/ 1047058 h 1253131"/>
                <a:gd name="connsiteX3" fmla="*/ 716868 w 1442096"/>
                <a:gd name="connsiteY3" fmla="*/ 7 h 1253131"/>
                <a:gd name="connsiteX4" fmla="*/ 783151 w 1442096"/>
                <a:gd name="connsiteY4" fmla="*/ 31261 h 1253131"/>
                <a:gd name="connsiteX5" fmla="*/ 1429268 w 1442096"/>
                <a:gd name="connsiteY5" fmla="*/ 1145256 h 1253131"/>
                <a:gd name="connsiteX6" fmla="*/ 1366987 w 1442096"/>
                <a:gd name="connsiteY6" fmla="*/ 1253131 h 1253131"/>
                <a:gd name="connsiteX7" fmla="*/ 73893 w 1442096"/>
                <a:gd name="connsiteY7" fmla="*/ 1253131 h 1253131"/>
                <a:gd name="connsiteX8" fmla="*/ 11611 w 1442096"/>
                <a:gd name="connsiteY8" fmla="*/ 1145257 h 1253131"/>
                <a:gd name="connsiteX9" fmla="*/ 657729 w 1442096"/>
                <a:gd name="connsiteY9" fmla="*/ 31261 h 1253131"/>
                <a:gd name="connsiteX10" fmla="*/ 716868 w 1442096"/>
                <a:gd name="connsiteY10" fmla="*/ 7 h 1253131"/>
                <a:gd name="connsiteX0" fmla="*/ 716868 w 1442096"/>
                <a:gd name="connsiteY0" fmla="*/ 7 h 1253131"/>
                <a:gd name="connsiteX1" fmla="*/ 783151 w 1442096"/>
                <a:gd name="connsiteY1" fmla="*/ 31261 h 1253131"/>
                <a:gd name="connsiteX2" fmla="*/ 1429268 w 1442096"/>
                <a:gd name="connsiteY2" fmla="*/ 1145256 h 1253131"/>
                <a:gd name="connsiteX3" fmla="*/ 1366987 w 1442096"/>
                <a:gd name="connsiteY3" fmla="*/ 1253131 h 1253131"/>
                <a:gd name="connsiteX4" fmla="*/ 73893 w 1442096"/>
                <a:gd name="connsiteY4" fmla="*/ 1253131 h 1253131"/>
                <a:gd name="connsiteX5" fmla="*/ 11611 w 1442096"/>
                <a:gd name="connsiteY5" fmla="*/ 1145257 h 1253131"/>
                <a:gd name="connsiteX6" fmla="*/ 657729 w 1442096"/>
                <a:gd name="connsiteY6" fmla="*/ 31261 h 1253131"/>
                <a:gd name="connsiteX7" fmla="*/ 716868 w 1442096"/>
                <a:gd name="connsiteY7" fmla="*/ 7 h 1253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2096" h="1253131">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50000"/>
              </a:schemeClr>
            </a:solidFill>
            <a:ln w="1270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rot="19343246">
              <a:off x="3244644" y="1618347"/>
              <a:ext cx="532632" cy="461665"/>
            </a:xfrm>
            <a:prstGeom prst="rect">
              <a:avLst/>
            </a:prstGeom>
            <a:noFill/>
          </p:spPr>
          <p:txBody>
            <a:bodyPr wrap="square" rtlCol="0">
              <a:spAutoFit/>
            </a:bodyPr>
            <a:lstStyle>
              <a:defPPr>
                <a:defRPr lang="zh-CN"/>
              </a:defPPr>
              <a:lvl1pPr algn="ctr">
                <a:defRPr sz="2000" b="1">
                  <a:solidFill>
                    <a:schemeClr val="bg1">
                      <a:alpha val="77000"/>
                    </a:schemeClr>
                  </a:solidFill>
                  <a:effectLst>
                    <a:outerShdw blurRad="60007" dist="200025" dir="15000000" sy="30000" kx="-1800000" algn="bl" rotWithShape="0">
                      <a:schemeClr val="bg1">
                        <a:alpha val="32000"/>
                      </a:schemeClr>
                    </a:outerShdw>
                  </a:effectLst>
                  <a:latin typeface="Bauhaus 93" panose="04030905020B02020C02" pitchFamily="82" charset="0"/>
                  <a:ea typeface="方正韵动粗黑简体" pitchFamily="2" charset="-122"/>
                </a:defRPr>
              </a:lvl1pPr>
            </a:lstStyle>
            <a:p>
              <a:r>
                <a:rPr lang="en-US" altLang="zh-CN" sz="2400" dirty="0"/>
                <a:t>02</a:t>
              </a:r>
              <a:endParaRPr lang="zh-CN" altLang="en-US" sz="2400" dirty="0"/>
            </a:p>
          </p:txBody>
        </p:sp>
        <p:sp>
          <p:nvSpPr>
            <p:cNvPr id="15" name="矩形 14"/>
            <p:cNvSpPr/>
            <p:nvPr/>
          </p:nvSpPr>
          <p:spPr>
            <a:xfrm rot="19380000">
              <a:off x="2855657" y="1459925"/>
              <a:ext cx="954107" cy="276999"/>
            </a:xfrm>
            <a:prstGeom prst="rect">
              <a:avLst/>
            </a:prstGeom>
          </p:spPr>
          <p:txBody>
            <a:bodyPr wrap="none">
              <a:spAutoFit/>
            </a:bodyPr>
            <a:lstStyle/>
            <a:p>
              <a:pPr algn="ctr"/>
              <a:r>
                <a:rPr lang="zh-CN" altLang="en-US" sz="1200" b="1" dirty="0">
                  <a:solidFill>
                    <a:schemeClr val="bg1"/>
                  </a:solidFill>
                  <a:latin typeface="微软雅黑" pitchFamily="34" charset="-122"/>
                  <a:ea typeface="微软雅黑" pitchFamily="34" charset="-122"/>
                </a:rPr>
                <a:t>请</a:t>
              </a:r>
              <a:r>
                <a:rPr lang="zh-CN" altLang="en-US" sz="1200" b="1" dirty="0" smtClean="0">
                  <a:solidFill>
                    <a:schemeClr val="bg1"/>
                  </a:solidFill>
                  <a:latin typeface="微软雅黑" pitchFamily="34" charset="-122"/>
                  <a:ea typeface="微软雅黑" pitchFamily="34" charset="-122"/>
                </a:rPr>
                <a:t>输入标题</a:t>
              </a:r>
              <a:endParaRPr lang="en-US" altLang="zh-CN" sz="1200" b="1" dirty="0" smtClean="0">
                <a:solidFill>
                  <a:schemeClr val="bg1"/>
                </a:solidFill>
                <a:latin typeface="微软雅黑" pitchFamily="34" charset="-122"/>
                <a:ea typeface="微软雅黑" pitchFamily="34" charset="-122"/>
              </a:endParaRPr>
            </a:p>
          </p:txBody>
        </p:sp>
      </p:grpSp>
      <p:grpSp>
        <p:nvGrpSpPr>
          <p:cNvPr id="16" name="组合 15"/>
          <p:cNvGrpSpPr/>
          <p:nvPr/>
        </p:nvGrpSpPr>
        <p:grpSpPr>
          <a:xfrm>
            <a:off x="5560693" y="1229212"/>
            <a:ext cx="882883" cy="1015782"/>
            <a:chOff x="5560693" y="1023431"/>
            <a:chExt cx="882883" cy="1015782"/>
          </a:xfrm>
        </p:grpSpPr>
        <p:sp>
          <p:nvSpPr>
            <p:cNvPr id="17" name="等腰三角形 6"/>
            <p:cNvSpPr/>
            <p:nvPr/>
          </p:nvSpPr>
          <p:spPr>
            <a:xfrm rot="16200000">
              <a:off x="5494141" y="1089983"/>
              <a:ext cx="1015782" cy="882678"/>
            </a:xfrm>
            <a:custGeom>
              <a:avLst/>
              <a:gdLst>
                <a:gd name="connsiteX0" fmla="*/ 718151 w 1442096"/>
                <a:gd name="connsiteY0" fmla="*/ 253224 h 1253131"/>
                <a:gd name="connsiteX1" fmla="*/ 677159 w 1442096"/>
                <a:gd name="connsiteY1" fmla="*/ 274888 h 1253131"/>
                <a:gd name="connsiteX2" fmla="*/ 272470 w 1442096"/>
                <a:gd name="connsiteY2" fmla="*/ 1121832 h 1253131"/>
                <a:gd name="connsiteX3" fmla="*/ 1168784 w 1442096"/>
                <a:gd name="connsiteY3" fmla="*/ 1121832 h 1253131"/>
                <a:gd name="connsiteX4" fmla="*/ 1211954 w 1442096"/>
                <a:gd name="connsiteY4" fmla="*/ 1047058 h 1253131"/>
                <a:gd name="connsiteX5" fmla="*/ 764096 w 1442096"/>
                <a:gd name="connsiteY5" fmla="*/ 274888 h 1253131"/>
                <a:gd name="connsiteX6" fmla="*/ 718151 w 1442096"/>
                <a:gd name="connsiteY6" fmla="*/ 253224 h 1253131"/>
                <a:gd name="connsiteX7" fmla="*/ 716868 w 1442096"/>
                <a:gd name="connsiteY7" fmla="*/ 7 h 1253131"/>
                <a:gd name="connsiteX8" fmla="*/ 783151 w 1442096"/>
                <a:gd name="connsiteY8" fmla="*/ 31261 h 1253131"/>
                <a:gd name="connsiteX9" fmla="*/ 1429268 w 1442096"/>
                <a:gd name="connsiteY9" fmla="*/ 1145256 h 1253131"/>
                <a:gd name="connsiteX10" fmla="*/ 1366987 w 1442096"/>
                <a:gd name="connsiteY10" fmla="*/ 1253131 h 1253131"/>
                <a:gd name="connsiteX11" fmla="*/ 73893 w 1442096"/>
                <a:gd name="connsiteY11" fmla="*/ 1253131 h 1253131"/>
                <a:gd name="connsiteX12" fmla="*/ 11611 w 1442096"/>
                <a:gd name="connsiteY12" fmla="*/ 1145257 h 1253131"/>
                <a:gd name="connsiteX13" fmla="*/ 657729 w 1442096"/>
                <a:gd name="connsiteY13" fmla="*/ 31261 h 1253131"/>
                <a:gd name="connsiteX14" fmla="*/ 716868 w 1442096"/>
                <a:gd name="connsiteY14" fmla="*/ 7 h 1253131"/>
                <a:gd name="connsiteX0" fmla="*/ 718151 w 1442096"/>
                <a:gd name="connsiteY0" fmla="*/ 253224 h 1253131"/>
                <a:gd name="connsiteX1" fmla="*/ 677159 w 1442096"/>
                <a:gd name="connsiteY1" fmla="*/ 274888 h 1253131"/>
                <a:gd name="connsiteX2" fmla="*/ 1168784 w 1442096"/>
                <a:gd name="connsiteY2" fmla="*/ 1121832 h 1253131"/>
                <a:gd name="connsiteX3" fmla="*/ 1211954 w 1442096"/>
                <a:gd name="connsiteY3" fmla="*/ 1047058 h 1253131"/>
                <a:gd name="connsiteX4" fmla="*/ 764096 w 1442096"/>
                <a:gd name="connsiteY4" fmla="*/ 274888 h 1253131"/>
                <a:gd name="connsiteX5" fmla="*/ 718151 w 1442096"/>
                <a:gd name="connsiteY5" fmla="*/ 253224 h 1253131"/>
                <a:gd name="connsiteX6" fmla="*/ 716868 w 1442096"/>
                <a:gd name="connsiteY6" fmla="*/ 7 h 1253131"/>
                <a:gd name="connsiteX7" fmla="*/ 783151 w 1442096"/>
                <a:gd name="connsiteY7" fmla="*/ 31261 h 1253131"/>
                <a:gd name="connsiteX8" fmla="*/ 1429268 w 1442096"/>
                <a:gd name="connsiteY8" fmla="*/ 1145256 h 1253131"/>
                <a:gd name="connsiteX9" fmla="*/ 1366987 w 1442096"/>
                <a:gd name="connsiteY9" fmla="*/ 1253131 h 1253131"/>
                <a:gd name="connsiteX10" fmla="*/ 73893 w 1442096"/>
                <a:gd name="connsiteY10" fmla="*/ 1253131 h 1253131"/>
                <a:gd name="connsiteX11" fmla="*/ 11611 w 1442096"/>
                <a:gd name="connsiteY11" fmla="*/ 1145257 h 1253131"/>
                <a:gd name="connsiteX12" fmla="*/ 657729 w 1442096"/>
                <a:gd name="connsiteY12" fmla="*/ 31261 h 1253131"/>
                <a:gd name="connsiteX13" fmla="*/ 716868 w 1442096"/>
                <a:gd name="connsiteY13" fmla="*/ 7 h 1253131"/>
                <a:gd name="connsiteX0" fmla="*/ 718151 w 1442096"/>
                <a:gd name="connsiteY0" fmla="*/ 253224 h 1253131"/>
                <a:gd name="connsiteX1" fmla="*/ 677159 w 1442096"/>
                <a:gd name="connsiteY1" fmla="*/ 274888 h 1253131"/>
                <a:gd name="connsiteX2" fmla="*/ 1211954 w 1442096"/>
                <a:gd name="connsiteY2" fmla="*/ 1047058 h 1253131"/>
                <a:gd name="connsiteX3" fmla="*/ 764096 w 1442096"/>
                <a:gd name="connsiteY3" fmla="*/ 274888 h 1253131"/>
                <a:gd name="connsiteX4" fmla="*/ 718151 w 1442096"/>
                <a:gd name="connsiteY4" fmla="*/ 253224 h 1253131"/>
                <a:gd name="connsiteX5" fmla="*/ 716868 w 1442096"/>
                <a:gd name="connsiteY5" fmla="*/ 7 h 1253131"/>
                <a:gd name="connsiteX6" fmla="*/ 783151 w 1442096"/>
                <a:gd name="connsiteY6" fmla="*/ 31261 h 1253131"/>
                <a:gd name="connsiteX7" fmla="*/ 1429268 w 1442096"/>
                <a:gd name="connsiteY7" fmla="*/ 1145256 h 1253131"/>
                <a:gd name="connsiteX8" fmla="*/ 1366987 w 1442096"/>
                <a:gd name="connsiteY8" fmla="*/ 1253131 h 1253131"/>
                <a:gd name="connsiteX9" fmla="*/ 73893 w 1442096"/>
                <a:gd name="connsiteY9" fmla="*/ 1253131 h 1253131"/>
                <a:gd name="connsiteX10" fmla="*/ 11611 w 1442096"/>
                <a:gd name="connsiteY10" fmla="*/ 1145257 h 1253131"/>
                <a:gd name="connsiteX11" fmla="*/ 657729 w 1442096"/>
                <a:gd name="connsiteY11" fmla="*/ 31261 h 1253131"/>
                <a:gd name="connsiteX12" fmla="*/ 716868 w 1442096"/>
                <a:gd name="connsiteY12" fmla="*/ 7 h 1253131"/>
                <a:gd name="connsiteX0" fmla="*/ 764096 w 1442096"/>
                <a:gd name="connsiteY0" fmla="*/ 274888 h 1253131"/>
                <a:gd name="connsiteX1" fmla="*/ 677159 w 1442096"/>
                <a:gd name="connsiteY1" fmla="*/ 274888 h 1253131"/>
                <a:gd name="connsiteX2" fmla="*/ 1211954 w 1442096"/>
                <a:gd name="connsiteY2" fmla="*/ 1047058 h 1253131"/>
                <a:gd name="connsiteX3" fmla="*/ 764096 w 1442096"/>
                <a:gd name="connsiteY3" fmla="*/ 274888 h 1253131"/>
                <a:gd name="connsiteX4" fmla="*/ 716868 w 1442096"/>
                <a:gd name="connsiteY4" fmla="*/ 7 h 1253131"/>
                <a:gd name="connsiteX5" fmla="*/ 783151 w 1442096"/>
                <a:gd name="connsiteY5" fmla="*/ 31261 h 1253131"/>
                <a:gd name="connsiteX6" fmla="*/ 1429268 w 1442096"/>
                <a:gd name="connsiteY6" fmla="*/ 1145256 h 1253131"/>
                <a:gd name="connsiteX7" fmla="*/ 1366987 w 1442096"/>
                <a:gd name="connsiteY7" fmla="*/ 1253131 h 1253131"/>
                <a:gd name="connsiteX8" fmla="*/ 73893 w 1442096"/>
                <a:gd name="connsiteY8" fmla="*/ 1253131 h 1253131"/>
                <a:gd name="connsiteX9" fmla="*/ 11611 w 1442096"/>
                <a:gd name="connsiteY9" fmla="*/ 1145257 h 1253131"/>
                <a:gd name="connsiteX10" fmla="*/ 657729 w 1442096"/>
                <a:gd name="connsiteY10" fmla="*/ 31261 h 1253131"/>
                <a:gd name="connsiteX11" fmla="*/ 716868 w 1442096"/>
                <a:gd name="connsiteY11" fmla="*/ 7 h 1253131"/>
                <a:gd name="connsiteX0" fmla="*/ 1211954 w 1442096"/>
                <a:gd name="connsiteY0" fmla="*/ 1047058 h 1253131"/>
                <a:gd name="connsiteX1" fmla="*/ 677159 w 1442096"/>
                <a:gd name="connsiteY1" fmla="*/ 274888 h 1253131"/>
                <a:gd name="connsiteX2" fmla="*/ 1211954 w 1442096"/>
                <a:gd name="connsiteY2" fmla="*/ 1047058 h 1253131"/>
                <a:gd name="connsiteX3" fmla="*/ 716868 w 1442096"/>
                <a:gd name="connsiteY3" fmla="*/ 7 h 1253131"/>
                <a:gd name="connsiteX4" fmla="*/ 783151 w 1442096"/>
                <a:gd name="connsiteY4" fmla="*/ 31261 h 1253131"/>
                <a:gd name="connsiteX5" fmla="*/ 1429268 w 1442096"/>
                <a:gd name="connsiteY5" fmla="*/ 1145256 h 1253131"/>
                <a:gd name="connsiteX6" fmla="*/ 1366987 w 1442096"/>
                <a:gd name="connsiteY6" fmla="*/ 1253131 h 1253131"/>
                <a:gd name="connsiteX7" fmla="*/ 73893 w 1442096"/>
                <a:gd name="connsiteY7" fmla="*/ 1253131 h 1253131"/>
                <a:gd name="connsiteX8" fmla="*/ 11611 w 1442096"/>
                <a:gd name="connsiteY8" fmla="*/ 1145257 h 1253131"/>
                <a:gd name="connsiteX9" fmla="*/ 657729 w 1442096"/>
                <a:gd name="connsiteY9" fmla="*/ 31261 h 1253131"/>
                <a:gd name="connsiteX10" fmla="*/ 716868 w 1442096"/>
                <a:gd name="connsiteY10" fmla="*/ 7 h 1253131"/>
                <a:gd name="connsiteX0" fmla="*/ 716868 w 1442096"/>
                <a:gd name="connsiteY0" fmla="*/ 7 h 1253131"/>
                <a:gd name="connsiteX1" fmla="*/ 783151 w 1442096"/>
                <a:gd name="connsiteY1" fmla="*/ 31261 h 1253131"/>
                <a:gd name="connsiteX2" fmla="*/ 1429268 w 1442096"/>
                <a:gd name="connsiteY2" fmla="*/ 1145256 h 1253131"/>
                <a:gd name="connsiteX3" fmla="*/ 1366987 w 1442096"/>
                <a:gd name="connsiteY3" fmla="*/ 1253131 h 1253131"/>
                <a:gd name="connsiteX4" fmla="*/ 73893 w 1442096"/>
                <a:gd name="connsiteY4" fmla="*/ 1253131 h 1253131"/>
                <a:gd name="connsiteX5" fmla="*/ 11611 w 1442096"/>
                <a:gd name="connsiteY5" fmla="*/ 1145257 h 1253131"/>
                <a:gd name="connsiteX6" fmla="*/ 657729 w 1442096"/>
                <a:gd name="connsiteY6" fmla="*/ 31261 h 1253131"/>
                <a:gd name="connsiteX7" fmla="*/ 716868 w 1442096"/>
                <a:gd name="connsiteY7" fmla="*/ 7 h 1253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2096" h="1253131">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50000"/>
              </a:schemeClr>
            </a:solidFill>
            <a:ln w="12700">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rot="16200000">
              <a:off x="5704407" y="1303357"/>
              <a:ext cx="595251" cy="523220"/>
            </a:xfrm>
            <a:prstGeom prst="rect">
              <a:avLst/>
            </a:prstGeom>
            <a:noFill/>
          </p:spPr>
          <p:txBody>
            <a:bodyPr wrap="square" rtlCol="0">
              <a:spAutoFit/>
            </a:bodyPr>
            <a:lstStyle/>
            <a:p>
              <a:pPr algn="ctr"/>
              <a:r>
                <a:rPr lang="en-US" altLang="zh-CN" sz="2800" b="1" dirty="0" smtClean="0">
                  <a:solidFill>
                    <a:schemeClr val="bg1">
                      <a:alpha val="77000"/>
                    </a:schemeClr>
                  </a:solidFill>
                  <a:effectLst>
                    <a:outerShdw blurRad="60007" dist="200025" dir="15000000" sy="30000" kx="-1800000" algn="bl" rotWithShape="0">
                      <a:schemeClr val="bg1">
                        <a:alpha val="32000"/>
                      </a:schemeClr>
                    </a:outerShdw>
                  </a:effectLst>
                  <a:latin typeface="Bauhaus 93" panose="04030905020B02020C02" pitchFamily="82" charset="0"/>
                  <a:ea typeface="方正韵动粗黑简体" pitchFamily="2" charset="-122"/>
                </a:rPr>
                <a:t>03</a:t>
              </a:r>
              <a:endParaRPr lang="zh-CN" altLang="en-US" sz="2800" b="1" dirty="0">
                <a:solidFill>
                  <a:schemeClr val="bg1">
                    <a:alpha val="77000"/>
                  </a:schemeClr>
                </a:solidFill>
                <a:effectLst>
                  <a:outerShdw blurRad="60007" dist="200025" dir="15000000" sy="30000" kx="-1800000" algn="bl" rotWithShape="0">
                    <a:schemeClr val="bg1">
                      <a:alpha val="32000"/>
                    </a:schemeClr>
                  </a:outerShdw>
                </a:effectLst>
                <a:latin typeface="Bauhaus 93" panose="04030905020B02020C02" pitchFamily="82" charset="0"/>
                <a:ea typeface="方正韵动粗黑简体" pitchFamily="2" charset="-122"/>
              </a:endParaRPr>
            </a:p>
          </p:txBody>
        </p:sp>
        <p:sp>
          <p:nvSpPr>
            <p:cNvPr id="19" name="矩形 18"/>
            <p:cNvSpPr/>
            <p:nvPr/>
          </p:nvSpPr>
          <p:spPr>
            <a:xfrm rot="16200000">
              <a:off x="5828023" y="1392823"/>
              <a:ext cx="954107" cy="276999"/>
            </a:xfrm>
            <a:prstGeom prst="rect">
              <a:avLst/>
            </a:prstGeom>
          </p:spPr>
          <p:txBody>
            <a:bodyPr wrap="none">
              <a:spAutoFit/>
            </a:bodyPr>
            <a:lstStyle/>
            <a:p>
              <a:pPr algn="ctr"/>
              <a:r>
                <a:rPr lang="zh-CN" altLang="en-US" sz="1200" b="1" dirty="0">
                  <a:solidFill>
                    <a:schemeClr val="bg1"/>
                  </a:solidFill>
                  <a:latin typeface="微软雅黑" pitchFamily="34" charset="-122"/>
                  <a:ea typeface="微软雅黑" pitchFamily="34" charset="-122"/>
                </a:rPr>
                <a:t>请</a:t>
              </a:r>
              <a:r>
                <a:rPr lang="zh-CN" altLang="en-US" sz="1200" b="1" dirty="0" smtClean="0">
                  <a:solidFill>
                    <a:schemeClr val="bg1"/>
                  </a:solidFill>
                  <a:latin typeface="微软雅黑" pitchFamily="34" charset="-122"/>
                  <a:ea typeface="微软雅黑" pitchFamily="34" charset="-122"/>
                </a:rPr>
                <a:t>输入标题</a:t>
              </a:r>
              <a:endParaRPr lang="en-US" altLang="zh-CN" sz="1200" b="1" dirty="0" smtClean="0">
                <a:solidFill>
                  <a:schemeClr val="bg1"/>
                </a:solidFill>
                <a:latin typeface="微软雅黑" pitchFamily="34" charset="-122"/>
                <a:ea typeface="微软雅黑" pitchFamily="34" charset="-122"/>
              </a:endParaRPr>
            </a:p>
          </p:txBody>
        </p:sp>
      </p:grpSp>
      <p:sp>
        <p:nvSpPr>
          <p:cNvPr id="20" name="TextBox 19"/>
          <p:cNvSpPr txBox="1"/>
          <p:nvPr/>
        </p:nvSpPr>
        <p:spPr>
          <a:xfrm>
            <a:off x="1263392" y="1388707"/>
            <a:ext cx="1790435" cy="415498"/>
          </a:xfrm>
          <a:prstGeom prst="rect">
            <a:avLst/>
          </a:prstGeom>
          <a:noFill/>
        </p:spPr>
        <p:txBody>
          <a:bodyPr wrap="square" rtlCol="0">
            <a:spAutoFit/>
          </a:bodyPr>
          <a:lstStyle/>
          <a:p>
            <a:pPr algn="r"/>
            <a:r>
              <a:rPr lang="zh-CN" altLang="en-US" sz="1050" b="1" dirty="0" smtClean="0">
                <a:solidFill>
                  <a:schemeClr val="tx1">
                    <a:lumMod val="65000"/>
                    <a:lumOff val="35000"/>
                  </a:schemeClr>
                </a:solidFill>
                <a:latin typeface="微软雅黑" pitchFamily="34" charset="-122"/>
                <a:ea typeface="微软雅黑" pitchFamily="34" charset="-122"/>
              </a:rPr>
              <a:t>请输入文本</a:t>
            </a:r>
            <a:r>
              <a:rPr lang="zh-CN" altLang="en-US" sz="1050" b="1" dirty="0">
                <a:solidFill>
                  <a:schemeClr val="tx1">
                    <a:lumMod val="65000"/>
                    <a:lumOff val="35000"/>
                  </a:schemeClr>
                </a:solidFill>
                <a:latin typeface="微软雅黑" pitchFamily="34" charset="-122"/>
                <a:ea typeface="微软雅黑" pitchFamily="34" charset="-122"/>
              </a:rPr>
              <a:t>请输入文本</a:t>
            </a:r>
            <a:endParaRPr lang="en-US" altLang="zh-CN" sz="1050" b="1" dirty="0">
              <a:solidFill>
                <a:schemeClr val="tx1">
                  <a:lumMod val="65000"/>
                  <a:lumOff val="35000"/>
                </a:schemeClr>
              </a:solidFill>
              <a:latin typeface="微软雅黑" pitchFamily="34" charset="-122"/>
              <a:ea typeface="微软雅黑" pitchFamily="34" charset="-122"/>
            </a:endParaRPr>
          </a:p>
          <a:p>
            <a:pPr algn="r"/>
            <a:r>
              <a:rPr lang="zh-CN" altLang="en-US" sz="1050" b="1" dirty="0" smtClean="0">
                <a:solidFill>
                  <a:schemeClr val="tx1">
                    <a:lumMod val="65000"/>
                    <a:lumOff val="35000"/>
                  </a:schemeClr>
                </a:solidFill>
                <a:latin typeface="微软雅黑" pitchFamily="34" charset="-122"/>
                <a:ea typeface="微软雅黑" pitchFamily="34" charset="-122"/>
              </a:rPr>
              <a:t>请</a:t>
            </a:r>
            <a:r>
              <a:rPr lang="zh-CN" altLang="en-US" sz="1050" b="1" dirty="0">
                <a:solidFill>
                  <a:schemeClr val="tx1">
                    <a:lumMod val="65000"/>
                    <a:lumOff val="35000"/>
                  </a:schemeClr>
                </a:solidFill>
                <a:latin typeface="微软雅黑" pitchFamily="34" charset="-122"/>
                <a:ea typeface="微软雅黑" pitchFamily="34" charset="-122"/>
              </a:rPr>
              <a:t>输入</a:t>
            </a:r>
            <a:r>
              <a:rPr lang="zh-CN" altLang="en-US" sz="1050" b="1" dirty="0" smtClean="0">
                <a:solidFill>
                  <a:schemeClr val="tx1">
                    <a:lumMod val="65000"/>
                    <a:lumOff val="35000"/>
                  </a:schemeClr>
                </a:solidFill>
                <a:latin typeface="微软雅黑" pitchFamily="34" charset="-122"/>
                <a:ea typeface="微软雅黑" pitchFamily="34" charset="-122"/>
              </a:rPr>
              <a:t>文本</a:t>
            </a:r>
            <a:r>
              <a:rPr lang="zh-CN" altLang="en-US" sz="1050" b="1" dirty="0">
                <a:solidFill>
                  <a:schemeClr val="tx1">
                    <a:lumMod val="65000"/>
                    <a:lumOff val="35000"/>
                  </a:schemeClr>
                </a:solidFill>
                <a:latin typeface="微软雅黑" pitchFamily="34" charset="-122"/>
                <a:ea typeface="微软雅黑" pitchFamily="34" charset="-122"/>
              </a:rPr>
              <a:t>请输入</a:t>
            </a:r>
            <a:r>
              <a:rPr lang="zh-CN" altLang="en-US" sz="1050" b="1" dirty="0" smtClean="0">
                <a:solidFill>
                  <a:schemeClr val="tx1">
                    <a:lumMod val="65000"/>
                    <a:lumOff val="35000"/>
                  </a:schemeClr>
                </a:solidFill>
                <a:latin typeface="微软雅黑" pitchFamily="34" charset="-122"/>
                <a:ea typeface="微软雅黑" pitchFamily="34" charset="-122"/>
              </a:rPr>
              <a:t>文本</a:t>
            </a:r>
            <a:endParaRPr lang="en-US" altLang="zh-CN" sz="1050" b="1" dirty="0">
              <a:solidFill>
                <a:schemeClr val="tx1">
                  <a:lumMod val="65000"/>
                  <a:lumOff val="35000"/>
                </a:schemeClr>
              </a:solidFill>
              <a:latin typeface="微软雅黑" pitchFamily="34" charset="-122"/>
              <a:ea typeface="微软雅黑" pitchFamily="34" charset="-122"/>
            </a:endParaRPr>
          </a:p>
        </p:txBody>
      </p:sp>
      <p:sp>
        <p:nvSpPr>
          <p:cNvPr id="21" name="TextBox 20"/>
          <p:cNvSpPr txBox="1"/>
          <p:nvPr/>
        </p:nvSpPr>
        <p:spPr>
          <a:xfrm>
            <a:off x="6561195" y="1847211"/>
            <a:ext cx="1790435" cy="415498"/>
          </a:xfrm>
          <a:prstGeom prst="rect">
            <a:avLst/>
          </a:prstGeom>
          <a:noFill/>
        </p:spPr>
        <p:txBody>
          <a:bodyPr wrap="square" rtlCol="0">
            <a:spAutoFit/>
          </a:bodyPr>
          <a:lstStyle/>
          <a:p>
            <a:r>
              <a:rPr lang="zh-CN" altLang="en-US" sz="1050" b="1" dirty="0" smtClean="0">
                <a:solidFill>
                  <a:schemeClr val="tx1">
                    <a:lumMod val="65000"/>
                    <a:lumOff val="35000"/>
                  </a:schemeClr>
                </a:solidFill>
                <a:latin typeface="微软雅黑" pitchFamily="34" charset="-122"/>
                <a:ea typeface="微软雅黑" pitchFamily="34" charset="-122"/>
              </a:rPr>
              <a:t>请输入文本</a:t>
            </a:r>
            <a:r>
              <a:rPr lang="zh-CN" altLang="en-US" sz="1050" b="1" dirty="0">
                <a:solidFill>
                  <a:schemeClr val="tx1">
                    <a:lumMod val="65000"/>
                    <a:lumOff val="35000"/>
                  </a:schemeClr>
                </a:solidFill>
                <a:latin typeface="微软雅黑" pitchFamily="34" charset="-122"/>
                <a:ea typeface="微软雅黑" pitchFamily="34" charset="-122"/>
              </a:rPr>
              <a:t>请输入文本</a:t>
            </a:r>
            <a:endParaRPr lang="en-US" altLang="zh-CN" sz="1050" b="1" dirty="0">
              <a:solidFill>
                <a:schemeClr val="tx1">
                  <a:lumMod val="65000"/>
                  <a:lumOff val="35000"/>
                </a:schemeClr>
              </a:solidFill>
              <a:latin typeface="微软雅黑" pitchFamily="34" charset="-122"/>
              <a:ea typeface="微软雅黑" pitchFamily="34" charset="-122"/>
            </a:endParaRPr>
          </a:p>
          <a:p>
            <a:r>
              <a:rPr lang="zh-CN" altLang="en-US" sz="1050" b="1" dirty="0" smtClean="0">
                <a:solidFill>
                  <a:schemeClr val="tx1">
                    <a:lumMod val="65000"/>
                    <a:lumOff val="35000"/>
                  </a:schemeClr>
                </a:solidFill>
                <a:latin typeface="微软雅黑" pitchFamily="34" charset="-122"/>
                <a:ea typeface="微软雅黑" pitchFamily="34" charset="-122"/>
              </a:rPr>
              <a:t>请</a:t>
            </a:r>
            <a:r>
              <a:rPr lang="zh-CN" altLang="en-US" sz="1050" b="1" dirty="0">
                <a:solidFill>
                  <a:schemeClr val="tx1">
                    <a:lumMod val="65000"/>
                    <a:lumOff val="35000"/>
                  </a:schemeClr>
                </a:solidFill>
                <a:latin typeface="微软雅黑" pitchFamily="34" charset="-122"/>
                <a:ea typeface="微软雅黑" pitchFamily="34" charset="-122"/>
              </a:rPr>
              <a:t>输入</a:t>
            </a:r>
            <a:r>
              <a:rPr lang="zh-CN" altLang="en-US" sz="1050" b="1" dirty="0" smtClean="0">
                <a:solidFill>
                  <a:schemeClr val="tx1">
                    <a:lumMod val="65000"/>
                    <a:lumOff val="35000"/>
                  </a:schemeClr>
                </a:solidFill>
                <a:latin typeface="微软雅黑" pitchFamily="34" charset="-122"/>
                <a:ea typeface="微软雅黑" pitchFamily="34" charset="-122"/>
              </a:rPr>
              <a:t>文本</a:t>
            </a:r>
            <a:r>
              <a:rPr lang="zh-CN" altLang="en-US" sz="1050" b="1" dirty="0">
                <a:solidFill>
                  <a:schemeClr val="tx1">
                    <a:lumMod val="65000"/>
                    <a:lumOff val="35000"/>
                  </a:schemeClr>
                </a:solidFill>
                <a:latin typeface="微软雅黑" pitchFamily="34" charset="-122"/>
                <a:ea typeface="微软雅黑" pitchFamily="34" charset="-122"/>
              </a:rPr>
              <a:t>请输入</a:t>
            </a:r>
            <a:r>
              <a:rPr lang="zh-CN" altLang="en-US" sz="1050" b="1" dirty="0" smtClean="0">
                <a:solidFill>
                  <a:schemeClr val="tx1">
                    <a:lumMod val="65000"/>
                    <a:lumOff val="35000"/>
                  </a:schemeClr>
                </a:solidFill>
                <a:latin typeface="微软雅黑" pitchFamily="34" charset="-122"/>
                <a:ea typeface="微软雅黑" pitchFamily="34" charset="-122"/>
              </a:rPr>
              <a:t>文本</a:t>
            </a:r>
            <a:endParaRPr lang="en-US" altLang="zh-CN" sz="1050" b="1" dirty="0">
              <a:solidFill>
                <a:schemeClr val="tx1">
                  <a:lumMod val="65000"/>
                  <a:lumOff val="35000"/>
                </a:schemeClr>
              </a:solidFill>
              <a:latin typeface="微软雅黑" pitchFamily="34" charset="-122"/>
              <a:ea typeface="微软雅黑" pitchFamily="34" charset="-122"/>
            </a:endParaRPr>
          </a:p>
        </p:txBody>
      </p:sp>
      <p:sp>
        <p:nvSpPr>
          <p:cNvPr id="22" name="TextBox 21"/>
          <p:cNvSpPr txBox="1"/>
          <p:nvPr/>
        </p:nvSpPr>
        <p:spPr>
          <a:xfrm>
            <a:off x="3457610" y="4316492"/>
            <a:ext cx="1790435" cy="415498"/>
          </a:xfrm>
          <a:prstGeom prst="rect">
            <a:avLst/>
          </a:prstGeom>
          <a:noFill/>
        </p:spPr>
        <p:txBody>
          <a:bodyPr wrap="square" rtlCol="0">
            <a:spAutoFit/>
          </a:bodyPr>
          <a:lstStyle/>
          <a:p>
            <a:r>
              <a:rPr lang="zh-CN" altLang="en-US" sz="1050" b="1" dirty="0" smtClean="0">
                <a:solidFill>
                  <a:schemeClr val="tx1">
                    <a:lumMod val="65000"/>
                    <a:lumOff val="35000"/>
                  </a:schemeClr>
                </a:solidFill>
                <a:latin typeface="微软雅黑" pitchFamily="34" charset="-122"/>
                <a:ea typeface="微软雅黑" pitchFamily="34" charset="-122"/>
              </a:rPr>
              <a:t>请输入文本</a:t>
            </a:r>
            <a:r>
              <a:rPr lang="zh-CN" altLang="en-US" sz="1050" b="1" dirty="0">
                <a:solidFill>
                  <a:schemeClr val="tx1">
                    <a:lumMod val="65000"/>
                    <a:lumOff val="35000"/>
                  </a:schemeClr>
                </a:solidFill>
                <a:latin typeface="微软雅黑" pitchFamily="34" charset="-122"/>
                <a:ea typeface="微软雅黑" pitchFamily="34" charset="-122"/>
              </a:rPr>
              <a:t>请输入文本</a:t>
            </a:r>
            <a:endParaRPr lang="en-US" altLang="zh-CN" sz="1050" b="1" dirty="0">
              <a:solidFill>
                <a:schemeClr val="tx1">
                  <a:lumMod val="65000"/>
                  <a:lumOff val="35000"/>
                </a:schemeClr>
              </a:solidFill>
              <a:latin typeface="微软雅黑" pitchFamily="34" charset="-122"/>
              <a:ea typeface="微软雅黑" pitchFamily="34" charset="-122"/>
            </a:endParaRPr>
          </a:p>
          <a:p>
            <a:r>
              <a:rPr lang="zh-CN" altLang="en-US" sz="1050" b="1" dirty="0" smtClean="0">
                <a:solidFill>
                  <a:schemeClr val="tx1">
                    <a:lumMod val="65000"/>
                    <a:lumOff val="35000"/>
                  </a:schemeClr>
                </a:solidFill>
                <a:latin typeface="微软雅黑" pitchFamily="34" charset="-122"/>
                <a:ea typeface="微软雅黑" pitchFamily="34" charset="-122"/>
              </a:rPr>
              <a:t>请</a:t>
            </a:r>
            <a:r>
              <a:rPr lang="zh-CN" altLang="en-US" sz="1050" b="1" dirty="0">
                <a:solidFill>
                  <a:schemeClr val="tx1">
                    <a:lumMod val="65000"/>
                    <a:lumOff val="35000"/>
                  </a:schemeClr>
                </a:solidFill>
                <a:latin typeface="微软雅黑" pitchFamily="34" charset="-122"/>
                <a:ea typeface="微软雅黑" pitchFamily="34" charset="-122"/>
              </a:rPr>
              <a:t>输入</a:t>
            </a:r>
            <a:r>
              <a:rPr lang="zh-CN" altLang="en-US" sz="1050" b="1" dirty="0" smtClean="0">
                <a:solidFill>
                  <a:schemeClr val="tx1">
                    <a:lumMod val="65000"/>
                    <a:lumOff val="35000"/>
                  </a:schemeClr>
                </a:solidFill>
                <a:latin typeface="微软雅黑" pitchFamily="34" charset="-122"/>
                <a:ea typeface="微软雅黑" pitchFamily="34" charset="-122"/>
              </a:rPr>
              <a:t>文本</a:t>
            </a:r>
            <a:r>
              <a:rPr lang="zh-CN" altLang="en-US" sz="1050" b="1" dirty="0">
                <a:solidFill>
                  <a:schemeClr val="tx1">
                    <a:lumMod val="65000"/>
                    <a:lumOff val="35000"/>
                  </a:schemeClr>
                </a:solidFill>
                <a:latin typeface="微软雅黑" pitchFamily="34" charset="-122"/>
                <a:ea typeface="微软雅黑" pitchFamily="34" charset="-122"/>
              </a:rPr>
              <a:t>请输入</a:t>
            </a:r>
            <a:r>
              <a:rPr lang="zh-CN" altLang="en-US" sz="1050" b="1" dirty="0" smtClean="0">
                <a:solidFill>
                  <a:schemeClr val="tx1">
                    <a:lumMod val="65000"/>
                    <a:lumOff val="35000"/>
                  </a:schemeClr>
                </a:solidFill>
                <a:latin typeface="微软雅黑" pitchFamily="34" charset="-122"/>
                <a:ea typeface="微软雅黑" pitchFamily="34" charset="-122"/>
              </a:rPr>
              <a:t>文本</a:t>
            </a:r>
            <a:endParaRPr lang="en-US" altLang="zh-CN" sz="1050" b="1" dirty="0">
              <a:solidFill>
                <a:schemeClr val="tx1">
                  <a:lumMod val="65000"/>
                  <a:lumOff val="35000"/>
                </a:schemeClr>
              </a:solidFill>
              <a:latin typeface="微软雅黑" pitchFamily="34" charset="-122"/>
              <a:ea typeface="微软雅黑" pitchFamily="34" charset="-122"/>
            </a:endParaRPr>
          </a:p>
        </p:txBody>
      </p:sp>
      <p:sp>
        <p:nvSpPr>
          <p:cNvPr id="23" name="Freeform 196"/>
          <p:cNvSpPr>
            <a:spLocks noEditPoints="1"/>
          </p:cNvSpPr>
          <p:nvPr/>
        </p:nvSpPr>
        <p:spPr bwMode="auto">
          <a:xfrm>
            <a:off x="2642900" y="3325486"/>
            <a:ext cx="479241" cy="433839"/>
          </a:xfrm>
          <a:custGeom>
            <a:avLst/>
            <a:gdLst>
              <a:gd name="T0" fmla="*/ 147 w 190"/>
              <a:gd name="T1" fmla="*/ 0 h 172"/>
              <a:gd name="T2" fmla="*/ 156 w 190"/>
              <a:gd name="T3" fmla="*/ 6 h 172"/>
              <a:gd name="T4" fmla="*/ 140 w 190"/>
              <a:gd name="T5" fmla="*/ 49 h 172"/>
              <a:gd name="T6" fmla="*/ 33 w 190"/>
              <a:gd name="T7" fmla="*/ 13 h 172"/>
              <a:gd name="T8" fmla="*/ 41 w 190"/>
              <a:gd name="T9" fmla="*/ 21 h 172"/>
              <a:gd name="T10" fmla="*/ 54 w 190"/>
              <a:gd name="T11" fmla="*/ 32 h 172"/>
              <a:gd name="T12" fmla="*/ 33 w 190"/>
              <a:gd name="T13" fmla="*/ 41 h 172"/>
              <a:gd name="T14" fmla="*/ 41 w 190"/>
              <a:gd name="T15" fmla="*/ 45 h 172"/>
              <a:gd name="T16" fmla="*/ 54 w 190"/>
              <a:gd name="T17" fmla="*/ 56 h 172"/>
              <a:gd name="T18" fmla="*/ 33 w 190"/>
              <a:gd name="T19" fmla="*/ 65 h 172"/>
              <a:gd name="T20" fmla="*/ 41 w 190"/>
              <a:gd name="T21" fmla="*/ 71 h 172"/>
              <a:gd name="T22" fmla="*/ 54 w 190"/>
              <a:gd name="T23" fmla="*/ 82 h 172"/>
              <a:gd name="T24" fmla="*/ 33 w 190"/>
              <a:gd name="T25" fmla="*/ 90 h 172"/>
              <a:gd name="T26" fmla="*/ 41 w 190"/>
              <a:gd name="T27" fmla="*/ 95 h 172"/>
              <a:gd name="T28" fmla="*/ 54 w 190"/>
              <a:gd name="T29" fmla="*/ 105 h 172"/>
              <a:gd name="T30" fmla="*/ 33 w 190"/>
              <a:gd name="T31" fmla="*/ 114 h 172"/>
              <a:gd name="T32" fmla="*/ 41 w 190"/>
              <a:gd name="T33" fmla="*/ 121 h 172"/>
              <a:gd name="T34" fmla="*/ 54 w 190"/>
              <a:gd name="T35" fmla="*/ 131 h 172"/>
              <a:gd name="T36" fmla="*/ 33 w 190"/>
              <a:gd name="T37" fmla="*/ 140 h 172"/>
              <a:gd name="T38" fmla="*/ 33 w 190"/>
              <a:gd name="T39" fmla="*/ 157 h 172"/>
              <a:gd name="T40" fmla="*/ 140 w 190"/>
              <a:gd name="T41" fmla="*/ 125 h 172"/>
              <a:gd name="T42" fmla="*/ 156 w 190"/>
              <a:gd name="T43" fmla="*/ 164 h 172"/>
              <a:gd name="T44" fmla="*/ 147 w 190"/>
              <a:gd name="T45" fmla="*/ 172 h 172"/>
              <a:gd name="T46" fmla="*/ 18 w 190"/>
              <a:gd name="T47" fmla="*/ 172 h 172"/>
              <a:gd name="T48" fmla="*/ 18 w 190"/>
              <a:gd name="T49" fmla="*/ 153 h 172"/>
              <a:gd name="T50" fmla="*/ 0 w 190"/>
              <a:gd name="T51" fmla="*/ 138 h 172"/>
              <a:gd name="T52" fmla="*/ 18 w 190"/>
              <a:gd name="T53" fmla="*/ 127 h 172"/>
              <a:gd name="T54" fmla="*/ 0 w 190"/>
              <a:gd name="T55" fmla="*/ 112 h 172"/>
              <a:gd name="T56" fmla="*/ 18 w 190"/>
              <a:gd name="T57" fmla="*/ 103 h 172"/>
              <a:gd name="T58" fmla="*/ 0 w 190"/>
              <a:gd name="T59" fmla="*/ 88 h 172"/>
              <a:gd name="T60" fmla="*/ 18 w 190"/>
              <a:gd name="T61" fmla="*/ 77 h 172"/>
              <a:gd name="T62" fmla="*/ 0 w 190"/>
              <a:gd name="T63" fmla="*/ 62 h 172"/>
              <a:gd name="T64" fmla="*/ 18 w 190"/>
              <a:gd name="T65" fmla="*/ 54 h 172"/>
              <a:gd name="T66" fmla="*/ 0 w 190"/>
              <a:gd name="T67" fmla="*/ 39 h 172"/>
              <a:gd name="T68" fmla="*/ 18 w 190"/>
              <a:gd name="T69" fmla="*/ 6 h 172"/>
              <a:gd name="T70" fmla="*/ 26 w 190"/>
              <a:gd name="T71" fmla="*/ 0 h 172"/>
              <a:gd name="T72" fmla="*/ 67 w 190"/>
              <a:gd name="T73" fmla="*/ 82 h 172"/>
              <a:gd name="T74" fmla="*/ 87 w 190"/>
              <a:gd name="T75" fmla="*/ 90 h 172"/>
              <a:gd name="T76" fmla="*/ 67 w 190"/>
              <a:gd name="T77" fmla="*/ 82 h 172"/>
              <a:gd name="T78" fmla="*/ 67 w 190"/>
              <a:gd name="T79" fmla="*/ 65 h 172"/>
              <a:gd name="T80" fmla="*/ 104 w 190"/>
              <a:gd name="T81" fmla="*/ 71 h 172"/>
              <a:gd name="T82" fmla="*/ 67 w 190"/>
              <a:gd name="T83" fmla="*/ 65 h 172"/>
              <a:gd name="T84" fmla="*/ 67 w 190"/>
              <a:gd name="T85" fmla="*/ 45 h 172"/>
              <a:gd name="T86" fmla="*/ 121 w 190"/>
              <a:gd name="T87" fmla="*/ 54 h 172"/>
              <a:gd name="T88" fmla="*/ 67 w 190"/>
              <a:gd name="T89" fmla="*/ 45 h 172"/>
              <a:gd name="T90" fmla="*/ 67 w 190"/>
              <a:gd name="T91" fmla="*/ 28 h 172"/>
              <a:gd name="T92" fmla="*/ 121 w 190"/>
              <a:gd name="T93" fmla="*/ 36 h 172"/>
              <a:gd name="T94" fmla="*/ 67 w 190"/>
              <a:gd name="T95" fmla="*/ 28 h 172"/>
              <a:gd name="T96" fmla="*/ 89 w 190"/>
              <a:gd name="T97" fmla="*/ 138 h 172"/>
              <a:gd name="T98" fmla="*/ 112 w 190"/>
              <a:gd name="T99" fmla="*/ 136 h 172"/>
              <a:gd name="T100" fmla="*/ 91 w 190"/>
              <a:gd name="T101" fmla="*/ 112 h 172"/>
              <a:gd name="T102" fmla="*/ 89 w 190"/>
              <a:gd name="T103" fmla="*/ 138 h 172"/>
              <a:gd name="T104" fmla="*/ 169 w 190"/>
              <a:gd name="T105" fmla="*/ 36 h 172"/>
              <a:gd name="T106" fmla="*/ 121 w 190"/>
              <a:gd name="T107" fmla="*/ 127 h 172"/>
              <a:gd name="T108" fmla="*/ 169 w 190"/>
              <a:gd name="T109" fmla="*/ 3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0" h="172">
                <a:moveTo>
                  <a:pt x="26" y="0"/>
                </a:moveTo>
                <a:lnTo>
                  <a:pt x="147" y="0"/>
                </a:lnTo>
                <a:lnTo>
                  <a:pt x="156" y="0"/>
                </a:lnTo>
                <a:lnTo>
                  <a:pt x="156" y="6"/>
                </a:lnTo>
                <a:lnTo>
                  <a:pt x="156" y="34"/>
                </a:lnTo>
                <a:lnTo>
                  <a:pt x="140" y="49"/>
                </a:lnTo>
                <a:lnTo>
                  <a:pt x="140" y="13"/>
                </a:lnTo>
                <a:lnTo>
                  <a:pt x="33" y="13"/>
                </a:lnTo>
                <a:lnTo>
                  <a:pt x="33" y="24"/>
                </a:lnTo>
                <a:lnTo>
                  <a:pt x="41" y="21"/>
                </a:lnTo>
                <a:lnTo>
                  <a:pt x="48" y="17"/>
                </a:lnTo>
                <a:lnTo>
                  <a:pt x="54" y="32"/>
                </a:lnTo>
                <a:lnTo>
                  <a:pt x="46" y="34"/>
                </a:lnTo>
                <a:lnTo>
                  <a:pt x="33" y="41"/>
                </a:lnTo>
                <a:lnTo>
                  <a:pt x="33" y="47"/>
                </a:lnTo>
                <a:lnTo>
                  <a:pt x="41" y="45"/>
                </a:lnTo>
                <a:lnTo>
                  <a:pt x="48" y="41"/>
                </a:lnTo>
                <a:lnTo>
                  <a:pt x="54" y="56"/>
                </a:lnTo>
                <a:lnTo>
                  <a:pt x="46" y="58"/>
                </a:lnTo>
                <a:lnTo>
                  <a:pt x="33" y="65"/>
                </a:lnTo>
                <a:lnTo>
                  <a:pt x="33" y="73"/>
                </a:lnTo>
                <a:lnTo>
                  <a:pt x="41" y="71"/>
                </a:lnTo>
                <a:lnTo>
                  <a:pt x="48" y="67"/>
                </a:lnTo>
                <a:lnTo>
                  <a:pt x="54" y="82"/>
                </a:lnTo>
                <a:lnTo>
                  <a:pt x="46" y="84"/>
                </a:lnTo>
                <a:lnTo>
                  <a:pt x="33" y="90"/>
                </a:lnTo>
                <a:lnTo>
                  <a:pt x="33" y="97"/>
                </a:lnTo>
                <a:lnTo>
                  <a:pt x="41" y="95"/>
                </a:lnTo>
                <a:lnTo>
                  <a:pt x="48" y="90"/>
                </a:lnTo>
                <a:lnTo>
                  <a:pt x="54" y="105"/>
                </a:lnTo>
                <a:lnTo>
                  <a:pt x="46" y="108"/>
                </a:lnTo>
                <a:lnTo>
                  <a:pt x="33" y="114"/>
                </a:lnTo>
                <a:lnTo>
                  <a:pt x="33" y="123"/>
                </a:lnTo>
                <a:lnTo>
                  <a:pt x="41" y="121"/>
                </a:lnTo>
                <a:lnTo>
                  <a:pt x="48" y="118"/>
                </a:lnTo>
                <a:lnTo>
                  <a:pt x="54" y="131"/>
                </a:lnTo>
                <a:lnTo>
                  <a:pt x="46" y="133"/>
                </a:lnTo>
                <a:lnTo>
                  <a:pt x="33" y="140"/>
                </a:lnTo>
                <a:lnTo>
                  <a:pt x="33" y="153"/>
                </a:lnTo>
                <a:lnTo>
                  <a:pt x="33" y="157"/>
                </a:lnTo>
                <a:lnTo>
                  <a:pt x="140" y="157"/>
                </a:lnTo>
                <a:lnTo>
                  <a:pt x="140" y="125"/>
                </a:lnTo>
                <a:lnTo>
                  <a:pt x="156" y="110"/>
                </a:lnTo>
                <a:lnTo>
                  <a:pt x="156" y="164"/>
                </a:lnTo>
                <a:lnTo>
                  <a:pt x="156" y="172"/>
                </a:lnTo>
                <a:lnTo>
                  <a:pt x="147" y="172"/>
                </a:lnTo>
                <a:lnTo>
                  <a:pt x="26" y="172"/>
                </a:lnTo>
                <a:lnTo>
                  <a:pt x="18" y="172"/>
                </a:lnTo>
                <a:lnTo>
                  <a:pt x="18" y="164"/>
                </a:lnTo>
                <a:lnTo>
                  <a:pt x="18" y="153"/>
                </a:lnTo>
                <a:lnTo>
                  <a:pt x="2" y="153"/>
                </a:lnTo>
                <a:lnTo>
                  <a:pt x="0" y="138"/>
                </a:lnTo>
                <a:lnTo>
                  <a:pt x="18" y="131"/>
                </a:lnTo>
                <a:lnTo>
                  <a:pt x="18" y="127"/>
                </a:lnTo>
                <a:lnTo>
                  <a:pt x="2" y="127"/>
                </a:lnTo>
                <a:lnTo>
                  <a:pt x="0" y="112"/>
                </a:lnTo>
                <a:lnTo>
                  <a:pt x="18" y="103"/>
                </a:lnTo>
                <a:lnTo>
                  <a:pt x="18" y="103"/>
                </a:lnTo>
                <a:lnTo>
                  <a:pt x="2" y="103"/>
                </a:lnTo>
                <a:lnTo>
                  <a:pt x="0" y="88"/>
                </a:lnTo>
                <a:lnTo>
                  <a:pt x="18" y="80"/>
                </a:lnTo>
                <a:lnTo>
                  <a:pt x="18" y="77"/>
                </a:lnTo>
                <a:lnTo>
                  <a:pt x="2" y="77"/>
                </a:lnTo>
                <a:lnTo>
                  <a:pt x="0" y="62"/>
                </a:lnTo>
                <a:lnTo>
                  <a:pt x="18" y="54"/>
                </a:lnTo>
                <a:lnTo>
                  <a:pt x="18" y="54"/>
                </a:lnTo>
                <a:lnTo>
                  <a:pt x="2" y="54"/>
                </a:lnTo>
                <a:lnTo>
                  <a:pt x="0" y="39"/>
                </a:lnTo>
                <a:lnTo>
                  <a:pt x="18" y="30"/>
                </a:lnTo>
                <a:lnTo>
                  <a:pt x="18" y="6"/>
                </a:lnTo>
                <a:lnTo>
                  <a:pt x="18" y="0"/>
                </a:lnTo>
                <a:lnTo>
                  <a:pt x="26" y="0"/>
                </a:lnTo>
                <a:lnTo>
                  <a:pt x="26" y="0"/>
                </a:lnTo>
                <a:close/>
                <a:moveTo>
                  <a:pt x="67" y="82"/>
                </a:moveTo>
                <a:lnTo>
                  <a:pt x="67" y="90"/>
                </a:lnTo>
                <a:lnTo>
                  <a:pt x="87" y="90"/>
                </a:lnTo>
                <a:lnTo>
                  <a:pt x="87" y="82"/>
                </a:lnTo>
                <a:lnTo>
                  <a:pt x="67" y="82"/>
                </a:lnTo>
                <a:lnTo>
                  <a:pt x="67" y="82"/>
                </a:lnTo>
                <a:close/>
                <a:moveTo>
                  <a:pt x="67" y="65"/>
                </a:moveTo>
                <a:lnTo>
                  <a:pt x="67" y="71"/>
                </a:lnTo>
                <a:lnTo>
                  <a:pt x="104" y="71"/>
                </a:lnTo>
                <a:lnTo>
                  <a:pt x="104" y="65"/>
                </a:lnTo>
                <a:lnTo>
                  <a:pt x="67" y="65"/>
                </a:lnTo>
                <a:lnTo>
                  <a:pt x="67" y="65"/>
                </a:lnTo>
                <a:close/>
                <a:moveTo>
                  <a:pt x="67" y="45"/>
                </a:moveTo>
                <a:lnTo>
                  <a:pt x="67" y="54"/>
                </a:lnTo>
                <a:lnTo>
                  <a:pt x="121" y="54"/>
                </a:lnTo>
                <a:lnTo>
                  <a:pt x="121" y="45"/>
                </a:lnTo>
                <a:lnTo>
                  <a:pt x="67" y="45"/>
                </a:lnTo>
                <a:lnTo>
                  <a:pt x="67" y="45"/>
                </a:lnTo>
                <a:close/>
                <a:moveTo>
                  <a:pt x="67" y="28"/>
                </a:moveTo>
                <a:lnTo>
                  <a:pt x="67" y="36"/>
                </a:lnTo>
                <a:lnTo>
                  <a:pt x="121" y="36"/>
                </a:lnTo>
                <a:lnTo>
                  <a:pt x="121" y="28"/>
                </a:lnTo>
                <a:lnTo>
                  <a:pt x="67" y="28"/>
                </a:lnTo>
                <a:lnTo>
                  <a:pt x="67" y="28"/>
                </a:lnTo>
                <a:close/>
                <a:moveTo>
                  <a:pt x="89" y="138"/>
                </a:moveTo>
                <a:lnTo>
                  <a:pt x="100" y="136"/>
                </a:lnTo>
                <a:lnTo>
                  <a:pt x="112" y="136"/>
                </a:lnTo>
                <a:lnTo>
                  <a:pt x="102" y="125"/>
                </a:lnTo>
                <a:lnTo>
                  <a:pt x="91" y="112"/>
                </a:lnTo>
                <a:lnTo>
                  <a:pt x="89" y="125"/>
                </a:lnTo>
                <a:lnTo>
                  <a:pt x="89" y="138"/>
                </a:lnTo>
                <a:lnTo>
                  <a:pt x="89" y="138"/>
                </a:lnTo>
                <a:close/>
                <a:moveTo>
                  <a:pt x="169" y="36"/>
                </a:moveTo>
                <a:lnTo>
                  <a:pt x="100" y="103"/>
                </a:lnTo>
                <a:lnTo>
                  <a:pt x="121" y="127"/>
                </a:lnTo>
                <a:lnTo>
                  <a:pt x="190" y="60"/>
                </a:lnTo>
                <a:lnTo>
                  <a:pt x="169" y="36"/>
                </a:lnTo>
                <a:close/>
              </a:path>
            </a:pathLst>
          </a:custGeom>
          <a:solidFill>
            <a:schemeClr val="tx1">
              <a:lumMod val="75000"/>
              <a:lumOff val="25000"/>
            </a:schemeClr>
          </a:solidFill>
          <a:ln>
            <a:noFill/>
          </a:ln>
          <a:effectLst/>
        </p:spPr>
        <p:txBody>
          <a:bodyPr vert="horz" wrap="square" lIns="68580" tIns="34290" rIns="68580" bIns="34290" numCol="1" anchor="t" anchorCtr="0" compatLnSpc="1">
            <a:prstTxWarp prst="textNoShape">
              <a:avLst/>
            </a:prstTxWarp>
          </a:bodyPr>
          <a:lstStyle/>
          <a:p>
            <a:endParaRPr lang="zh-CN" altLang="en-US"/>
          </a:p>
        </p:txBody>
      </p:sp>
      <p:sp>
        <p:nvSpPr>
          <p:cNvPr id="24" name="任意多边形 23"/>
          <p:cNvSpPr/>
          <p:nvPr/>
        </p:nvSpPr>
        <p:spPr>
          <a:xfrm rot="2700000">
            <a:off x="3670329" y="2378057"/>
            <a:ext cx="540455" cy="540457"/>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24"/>
          <p:cNvSpPr>
            <a:spLocks noEditPoints="1"/>
          </p:cNvSpPr>
          <p:nvPr/>
        </p:nvSpPr>
        <p:spPr bwMode="auto">
          <a:xfrm>
            <a:off x="4929062" y="1489144"/>
            <a:ext cx="503003" cy="495918"/>
          </a:xfrm>
          <a:custGeom>
            <a:avLst/>
            <a:gdLst>
              <a:gd name="T0" fmla="*/ 42 w 90"/>
              <a:gd name="T1" fmla="*/ 30 h 89"/>
              <a:gd name="T2" fmla="*/ 31 w 90"/>
              <a:gd name="T3" fmla="*/ 42 h 89"/>
              <a:gd name="T4" fmla="*/ 21 w 90"/>
              <a:gd name="T5" fmla="*/ 42 h 89"/>
              <a:gd name="T6" fmla="*/ 42 w 90"/>
              <a:gd name="T7" fmla="*/ 20 h 89"/>
              <a:gd name="T8" fmla="*/ 42 w 90"/>
              <a:gd name="T9" fmla="*/ 30 h 89"/>
              <a:gd name="T10" fmla="*/ 48 w 90"/>
              <a:gd name="T11" fmla="*/ 20 h 89"/>
              <a:gd name="T12" fmla="*/ 69 w 90"/>
              <a:gd name="T13" fmla="*/ 42 h 89"/>
              <a:gd name="T14" fmla="*/ 59 w 90"/>
              <a:gd name="T15" fmla="*/ 42 h 89"/>
              <a:gd name="T16" fmla="*/ 48 w 90"/>
              <a:gd name="T17" fmla="*/ 30 h 89"/>
              <a:gd name="T18" fmla="*/ 48 w 90"/>
              <a:gd name="T19" fmla="*/ 20 h 89"/>
              <a:gd name="T20" fmla="*/ 42 w 90"/>
              <a:gd name="T21" fmla="*/ 5 h 89"/>
              <a:gd name="T22" fmla="*/ 42 w 90"/>
              <a:gd name="T23" fmla="*/ 15 h 89"/>
              <a:gd name="T24" fmla="*/ 16 w 90"/>
              <a:gd name="T25" fmla="*/ 42 h 89"/>
              <a:gd name="T26" fmla="*/ 6 w 90"/>
              <a:gd name="T27" fmla="*/ 42 h 89"/>
              <a:gd name="T28" fmla="*/ 42 w 90"/>
              <a:gd name="T29" fmla="*/ 5 h 89"/>
              <a:gd name="T30" fmla="*/ 42 w 90"/>
              <a:gd name="T31" fmla="*/ 5 h 89"/>
              <a:gd name="T32" fmla="*/ 42 w 90"/>
              <a:gd name="T33" fmla="*/ 58 h 89"/>
              <a:gd name="T34" fmla="*/ 42 w 90"/>
              <a:gd name="T35" fmla="*/ 68 h 89"/>
              <a:gd name="T36" fmla="*/ 21 w 90"/>
              <a:gd name="T37" fmla="*/ 47 h 89"/>
              <a:gd name="T38" fmla="*/ 31 w 90"/>
              <a:gd name="T39" fmla="*/ 47 h 89"/>
              <a:gd name="T40" fmla="*/ 42 w 90"/>
              <a:gd name="T41" fmla="*/ 58 h 89"/>
              <a:gd name="T42" fmla="*/ 42 w 90"/>
              <a:gd name="T43" fmla="*/ 58 h 89"/>
              <a:gd name="T44" fmla="*/ 42 w 90"/>
              <a:gd name="T45" fmla="*/ 74 h 89"/>
              <a:gd name="T46" fmla="*/ 42 w 90"/>
              <a:gd name="T47" fmla="*/ 83 h 89"/>
              <a:gd name="T48" fmla="*/ 6 w 90"/>
              <a:gd name="T49" fmla="*/ 47 h 89"/>
              <a:gd name="T50" fmla="*/ 16 w 90"/>
              <a:gd name="T51" fmla="*/ 47 h 89"/>
              <a:gd name="T52" fmla="*/ 42 w 90"/>
              <a:gd name="T53" fmla="*/ 74 h 89"/>
              <a:gd name="T54" fmla="*/ 42 w 90"/>
              <a:gd name="T55" fmla="*/ 74 h 89"/>
              <a:gd name="T56" fmla="*/ 48 w 90"/>
              <a:gd name="T57" fmla="*/ 83 h 89"/>
              <a:gd name="T58" fmla="*/ 48 w 90"/>
              <a:gd name="T59" fmla="*/ 74 h 89"/>
              <a:gd name="T60" fmla="*/ 74 w 90"/>
              <a:gd name="T61" fmla="*/ 47 h 89"/>
              <a:gd name="T62" fmla="*/ 84 w 90"/>
              <a:gd name="T63" fmla="*/ 47 h 89"/>
              <a:gd name="T64" fmla="*/ 48 w 90"/>
              <a:gd name="T65" fmla="*/ 83 h 89"/>
              <a:gd name="T66" fmla="*/ 48 w 90"/>
              <a:gd name="T67" fmla="*/ 83 h 89"/>
              <a:gd name="T68" fmla="*/ 48 w 90"/>
              <a:gd name="T69" fmla="*/ 68 h 89"/>
              <a:gd name="T70" fmla="*/ 48 w 90"/>
              <a:gd name="T71" fmla="*/ 58 h 89"/>
              <a:gd name="T72" fmla="*/ 59 w 90"/>
              <a:gd name="T73" fmla="*/ 47 h 89"/>
              <a:gd name="T74" fmla="*/ 69 w 90"/>
              <a:gd name="T75" fmla="*/ 47 h 89"/>
              <a:gd name="T76" fmla="*/ 48 w 90"/>
              <a:gd name="T77" fmla="*/ 68 h 89"/>
              <a:gd name="T78" fmla="*/ 48 w 90"/>
              <a:gd name="T79" fmla="*/ 68 h 89"/>
              <a:gd name="T80" fmla="*/ 48 w 90"/>
              <a:gd name="T81" fmla="*/ 15 h 89"/>
              <a:gd name="T82" fmla="*/ 48 w 90"/>
              <a:gd name="T83" fmla="*/ 5 h 89"/>
              <a:gd name="T84" fmla="*/ 84 w 90"/>
              <a:gd name="T85" fmla="*/ 42 h 89"/>
              <a:gd name="T86" fmla="*/ 74 w 90"/>
              <a:gd name="T87" fmla="*/ 42 h 89"/>
              <a:gd name="T88" fmla="*/ 48 w 90"/>
              <a:gd name="T89" fmla="*/ 15 h 89"/>
              <a:gd name="T90" fmla="*/ 48 w 90"/>
              <a:gd name="T91" fmla="*/ 15 h 89"/>
              <a:gd name="T92" fmla="*/ 45 w 90"/>
              <a:gd name="T93" fmla="*/ 0 h 89"/>
              <a:gd name="T94" fmla="*/ 0 w 90"/>
              <a:gd name="T95" fmla="*/ 44 h 89"/>
              <a:gd name="T96" fmla="*/ 45 w 90"/>
              <a:gd name="T97" fmla="*/ 89 h 89"/>
              <a:gd name="T98" fmla="*/ 90 w 90"/>
              <a:gd name="T99" fmla="*/ 44 h 89"/>
              <a:gd name="T100" fmla="*/ 45 w 90"/>
              <a:gd name="T101" fmla="*/ 0 h 89"/>
              <a:gd name="T102" fmla="*/ 45 w 90"/>
              <a:gd name="T103" fmla="*/ 0 h 89"/>
              <a:gd name="T104" fmla="*/ 45 w 90"/>
              <a:gd name="T105" fmla="*/ 35 h 89"/>
              <a:gd name="T106" fmla="*/ 36 w 90"/>
              <a:gd name="T107" fmla="*/ 44 h 89"/>
              <a:gd name="T108" fmla="*/ 45 w 90"/>
              <a:gd name="T109" fmla="*/ 54 h 89"/>
              <a:gd name="T110" fmla="*/ 54 w 90"/>
              <a:gd name="T111" fmla="*/ 44 h 89"/>
              <a:gd name="T112" fmla="*/ 45 w 90"/>
              <a:gd name="T113" fmla="*/ 35 h 89"/>
              <a:gd name="T114" fmla="*/ 45 w 90"/>
              <a:gd name="T115" fmla="*/ 3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 h="89">
                <a:moveTo>
                  <a:pt x="42" y="30"/>
                </a:moveTo>
                <a:cubicBezTo>
                  <a:pt x="36" y="31"/>
                  <a:pt x="32" y="36"/>
                  <a:pt x="31" y="42"/>
                </a:cubicBezTo>
                <a:cubicBezTo>
                  <a:pt x="21" y="42"/>
                  <a:pt x="21" y="42"/>
                  <a:pt x="21" y="42"/>
                </a:cubicBezTo>
                <a:cubicBezTo>
                  <a:pt x="22" y="30"/>
                  <a:pt x="31" y="21"/>
                  <a:pt x="42" y="20"/>
                </a:cubicBezTo>
                <a:cubicBezTo>
                  <a:pt x="42" y="30"/>
                  <a:pt x="42" y="30"/>
                  <a:pt x="42" y="30"/>
                </a:cubicBezTo>
                <a:close/>
                <a:moveTo>
                  <a:pt x="48" y="20"/>
                </a:moveTo>
                <a:cubicBezTo>
                  <a:pt x="59" y="21"/>
                  <a:pt x="68" y="30"/>
                  <a:pt x="69" y="42"/>
                </a:cubicBezTo>
                <a:cubicBezTo>
                  <a:pt x="59" y="42"/>
                  <a:pt x="59" y="42"/>
                  <a:pt x="59" y="42"/>
                </a:cubicBezTo>
                <a:cubicBezTo>
                  <a:pt x="58" y="36"/>
                  <a:pt x="54" y="31"/>
                  <a:pt x="48" y="30"/>
                </a:cubicBezTo>
                <a:cubicBezTo>
                  <a:pt x="48" y="20"/>
                  <a:pt x="48" y="20"/>
                  <a:pt x="48" y="20"/>
                </a:cubicBezTo>
                <a:close/>
                <a:moveTo>
                  <a:pt x="42" y="5"/>
                </a:moveTo>
                <a:cubicBezTo>
                  <a:pt x="42" y="15"/>
                  <a:pt x="42" y="15"/>
                  <a:pt x="42" y="15"/>
                </a:cubicBezTo>
                <a:cubicBezTo>
                  <a:pt x="28" y="16"/>
                  <a:pt x="17" y="28"/>
                  <a:pt x="16" y="42"/>
                </a:cubicBezTo>
                <a:cubicBezTo>
                  <a:pt x="6" y="42"/>
                  <a:pt x="6" y="42"/>
                  <a:pt x="6" y="42"/>
                </a:cubicBezTo>
                <a:cubicBezTo>
                  <a:pt x="7" y="22"/>
                  <a:pt x="23" y="6"/>
                  <a:pt x="42" y="5"/>
                </a:cubicBezTo>
                <a:cubicBezTo>
                  <a:pt x="42" y="5"/>
                  <a:pt x="42" y="5"/>
                  <a:pt x="42" y="5"/>
                </a:cubicBezTo>
                <a:close/>
                <a:moveTo>
                  <a:pt x="42" y="58"/>
                </a:moveTo>
                <a:cubicBezTo>
                  <a:pt x="42" y="68"/>
                  <a:pt x="42" y="68"/>
                  <a:pt x="42" y="68"/>
                </a:cubicBezTo>
                <a:cubicBezTo>
                  <a:pt x="31" y="67"/>
                  <a:pt x="22" y="58"/>
                  <a:pt x="21" y="47"/>
                </a:cubicBezTo>
                <a:cubicBezTo>
                  <a:pt x="31" y="47"/>
                  <a:pt x="31" y="47"/>
                  <a:pt x="31" y="47"/>
                </a:cubicBezTo>
                <a:cubicBezTo>
                  <a:pt x="32" y="53"/>
                  <a:pt x="36" y="57"/>
                  <a:pt x="42" y="58"/>
                </a:cubicBezTo>
                <a:cubicBezTo>
                  <a:pt x="42" y="58"/>
                  <a:pt x="42" y="58"/>
                  <a:pt x="42" y="58"/>
                </a:cubicBezTo>
                <a:close/>
                <a:moveTo>
                  <a:pt x="42" y="74"/>
                </a:moveTo>
                <a:cubicBezTo>
                  <a:pt x="42" y="83"/>
                  <a:pt x="42" y="83"/>
                  <a:pt x="42" y="83"/>
                </a:cubicBezTo>
                <a:cubicBezTo>
                  <a:pt x="23" y="82"/>
                  <a:pt x="7" y="66"/>
                  <a:pt x="6" y="47"/>
                </a:cubicBezTo>
                <a:cubicBezTo>
                  <a:pt x="16" y="47"/>
                  <a:pt x="16" y="47"/>
                  <a:pt x="16" y="47"/>
                </a:cubicBezTo>
                <a:cubicBezTo>
                  <a:pt x="17" y="61"/>
                  <a:pt x="28" y="72"/>
                  <a:pt x="42" y="74"/>
                </a:cubicBezTo>
                <a:cubicBezTo>
                  <a:pt x="42" y="74"/>
                  <a:pt x="42" y="74"/>
                  <a:pt x="42" y="74"/>
                </a:cubicBezTo>
                <a:close/>
                <a:moveTo>
                  <a:pt x="48" y="83"/>
                </a:moveTo>
                <a:cubicBezTo>
                  <a:pt x="48" y="74"/>
                  <a:pt x="48" y="74"/>
                  <a:pt x="48" y="74"/>
                </a:cubicBezTo>
                <a:cubicBezTo>
                  <a:pt x="62" y="72"/>
                  <a:pt x="73" y="61"/>
                  <a:pt x="74" y="47"/>
                </a:cubicBezTo>
                <a:cubicBezTo>
                  <a:pt x="84" y="47"/>
                  <a:pt x="84" y="47"/>
                  <a:pt x="84" y="47"/>
                </a:cubicBezTo>
                <a:cubicBezTo>
                  <a:pt x="83" y="66"/>
                  <a:pt x="67" y="82"/>
                  <a:pt x="48" y="83"/>
                </a:cubicBezTo>
                <a:cubicBezTo>
                  <a:pt x="48" y="83"/>
                  <a:pt x="48" y="83"/>
                  <a:pt x="48" y="83"/>
                </a:cubicBezTo>
                <a:close/>
                <a:moveTo>
                  <a:pt x="48" y="68"/>
                </a:moveTo>
                <a:cubicBezTo>
                  <a:pt x="48" y="58"/>
                  <a:pt x="48" y="58"/>
                  <a:pt x="48" y="58"/>
                </a:cubicBezTo>
                <a:cubicBezTo>
                  <a:pt x="54" y="57"/>
                  <a:pt x="58" y="53"/>
                  <a:pt x="59" y="47"/>
                </a:cubicBezTo>
                <a:cubicBezTo>
                  <a:pt x="69" y="47"/>
                  <a:pt x="69" y="47"/>
                  <a:pt x="69" y="47"/>
                </a:cubicBezTo>
                <a:cubicBezTo>
                  <a:pt x="68" y="58"/>
                  <a:pt x="59" y="67"/>
                  <a:pt x="48" y="68"/>
                </a:cubicBezTo>
                <a:cubicBezTo>
                  <a:pt x="48" y="68"/>
                  <a:pt x="48" y="68"/>
                  <a:pt x="48" y="68"/>
                </a:cubicBezTo>
                <a:close/>
                <a:moveTo>
                  <a:pt x="48" y="15"/>
                </a:moveTo>
                <a:cubicBezTo>
                  <a:pt x="48" y="5"/>
                  <a:pt x="48" y="5"/>
                  <a:pt x="48" y="5"/>
                </a:cubicBezTo>
                <a:cubicBezTo>
                  <a:pt x="67" y="6"/>
                  <a:pt x="83" y="22"/>
                  <a:pt x="84" y="42"/>
                </a:cubicBezTo>
                <a:cubicBezTo>
                  <a:pt x="74" y="42"/>
                  <a:pt x="74" y="42"/>
                  <a:pt x="74" y="42"/>
                </a:cubicBezTo>
                <a:cubicBezTo>
                  <a:pt x="73" y="28"/>
                  <a:pt x="62" y="16"/>
                  <a:pt x="48" y="15"/>
                </a:cubicBezTo>
                <a:cubicBezTo>
                  <a:pt x="48" y="15"/>
                  <a:pt x="48" y="15"/>
                  <a:pt x="48" y="15"/>
                </a:cubicBezTo>
                <a:close/>
                <a:moveTo>
                  <a:pt x="45" y="0"/>
                </a:moveTo>
                <a:cubicBezTo>
                  <a:pt x="21" y="0"/>
                  <a:pt x="0" y="20"/>
                  <a:pt x="0" y="44"/>
                </a:cubicBezTo>
                <a:cubicBezTo>
                  <a:pt x="0" y="69"/>
                  <a:pt x="21" y="89"/>
                  <a:pt x="45" y="89"/>
                </a:cubicBezTo>
                <a:cubicBezTo>
                  <a:pt x="69" y="89"/>
                  <a:pt x="90" y="69"/>
                  <a:pt x="90" y="44"/>
                </a:cubicBezTo>
                <a:cubicBezTo>
                  <a:pt x="90" y="20"/>
                  <a:pt x="69" y="0"/>
                  <a:pt x="45" y="0"/>
                </a:cubicBezTo>
                <a:cubicBezTo>
                  <a:pt x="45" y="0"/>
                  <a:pt x="45" y="0"/>
                  <a:pt x="45" y="0"/>
                </a:cubicBezTo>
                <a:close/>
                <a:moveTo>
                  <a:pt x="45" y="35"/>
                </a:moveTo>
                <a:cubicBezTo>
                  <a:pt x="40" y="35"/>
                  <a:pt x="36" y="39"/>
                  <a:pt x="36" y="44"/>
                </a:cubicBezTo>
                <a:cubicBezTo>
                  <a:pt x="36" y="49"/>
                  <a:pt x="40" y="54"/>
                  <a:pt x="45" y="54"/>
                </a:cubicBezTo>
                <a:cubicBezTo>
                  <a:pt x="50" y="54"/>
                  <a:pt x="54" y="49"/>
                  <a:pt x="54" y="44"/>
                </a:cubicBezTo>
                <a:cubicBezTo>
                  <a:pt x="54" y="39"/>
                  <a:pt x="50" y="35"/>
                  <a:pt x="45" y="35"/>
                </a:cubicBezTo>
                <a:cubicBezTo>
                  <a:pt x="45" y="35"/>
                  <a:pt x="45" y="35"/>
                  <a:pt x="45" y="35"/>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 name="TextBox 42"/>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44" name="组合 43"/>
          <p:cNvGrpSpPr/>
          <p:nvPr/>
        </p:nvGrpSpPr>
        <p:grpSpPr>
          <a:xfrm>
            <a:off x="70645" y="1059582"/>
            <a:ext cx="768964" cy="387273"/>
            <a:chOff x="70645" y="1059582"/>
            <a:chExt cx="768964" cy="387273"/>
          </a:xfrm>
        </p:grpSpPr>
        <p:sp>
          <p:nvSpPr>
            <p:cNvPr id="45" name="TextBox 44"/>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46" name="TextBox 45"/>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47" name="组合 46"/>
          <p:cNvGrpSpPr/>
          <p:nvPr/>
        </p:nvGrpSpPr>
        <p:grpSpPr>
          <a:xfrm>
            <a:off x="-32863" y="1821582"/>
            <a:ext cx="857927" cy="379462"/>
            <a:chOff x="-24396" y="1059582"/>
            <a:chExt cx="857927" cy="379462"/>
          </a:xfrm>
        </p:grpSpPr>
        <p:sp>
          <p:nvSpPr>
            <p:cNvPr id="48" name="TextBox 47"/>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49" name="TextBox 48"/>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50" name="组合 49"/>
          <p:cNvGrpSpPr/>
          <p:nvPr/>
        </p:nvGrpSpPr>
        <p:grpSpPr>
          <a:xfrm>
            <a:off x="1506" y="2710582"/>
            <a:ext cx="797013" cy="379462"/>
            <a:chOff x="26906" y="1059582"/>
            <a:chExt cx="797013" cy="379462"/>
          </a:xfrm>
        </p:grpSpPr>
        <p:sp>
          <p:nvSpPr>
            <p:cNvPr id="51" name="TextBox 50"/>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52" name="TextBox 51"/>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53" name="组合 52"/>
          <p:cNvGrpSpPr/>
          <p:nvPr/>
        </p:nvGrpSpPr>
        <p:grpSpPr>
          <a:xfrm>
            <a:off x="-48640" y="3481049"/>
            <a:ext cx="880370" cy="379462"/>
            <a:chOff x="-14773" y="1059582"/>
            <a:chExt cx="880370" cy="379462"/>
          </a:xfrm>
        </p:grpSpPr>
        <p:sp>
          <p:nvSpPr>
            <p:cNvPr id="54" name="TextBox 53"/>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55" name="TextBox 54"/>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4143952451"/>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par>
                          <p:cTn id="23" fill="hold">
                            <p:stCondLst>
                              <p:cond delay="2000"/>
                            </p:stCondLst>
                            <p:childTnLst>
                              <p:par>
                                <p:cTn id="24" presetID="31" presetClass="entr" presetSubtype="0"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p:cTn id="26" dur="1000" fill="hold"/>
                                        <p:tgtEl>
                                          <p:spTgt spid="24"/>
                                        </p:tgtEl>
                                        <p:attrNameLst>
                                          <p:attrName>ppt_w</p:attrName>
                                        </p:attrNameLst>
                                      </p:cBhvr>
                                      <p:tavLst>
                                        <p:tav tm="0">
                                          <p:val>
                                            <p:fltVal val="0"/>
                                          </p:val>
                                        </p:tav>
                                        <p:tav tm="100000">
                                          <p:val>
                                            <p:strVal val="#ppt_w"/>
                                          </p:val>
                                        </p:tav>
                                      </p:tavLst>
                                    </p:anim>
                                    <p:anim calcmode="lin" valueType="num">
                                      <p:cBhvr>
                                        <p:cTn id="27" dur="1000" fill="hold"/>
                                        <p:tgtEl>
                                          <p:spTgt spid="24"/>
                                        </p:tgtEl>
                                        <p:attrNameLst>
                                          <p:attrName>ppt_h</p:attrName>
                                        </p:attrNameLst>
                                      </p:cBhvr>
                                      <p:tavLst>
                                        <p:tav tm="0">
                                          <p:val>
                                            <p:fltVal val="0"/>
                                          </p:val>
                                        </p:tav>
                                        <p:tav tm="100000">
                                          <p:val>
                                            <p:strVal val="#ppt_h"/>
                                          </p:val>
                                        </p:tav>
                                      </p:tavLst>
                                    </p:anim>
                                    <p:anim calcmode="lin" valueType="num">
                                      <p:cBhvr>
                                        <p:cTn id="28" dur="1000" fill="hold"/>
                                        <p:tgtEl>
                                          <p:spTgt spid="24"/>
                                        </p:tgtEl>
                                        <p:attrNameLst>
                                          <p:attrName>style.rotation</p:attrName>
                                        </p:attrNameLst>
                                      </p:cBhvr>
                                      <p:tavLst>
                                        <p:tav tm="0">
                                          <p:val>
                                            <p:fltVal val="90"/>
                                          </p:val>
                                        </p:tav>
                                        <p:tav tm="100000">
                                          <p:val>
                                            <p:fltVal val="0"/>
                                          </p:val>
                                        </p:tav>
                                      </p:tavLst>
                                    </p:anim>
                                    <p:animEffect transition="in" filter="fade">
                                      <p:cBhvr>
                                        <p:cTn id="29" dur="1000"/>
                                        <p:tgtEl>
                                          <p:spTgt spid="24"/>
                                        </p:tgtEl>
                                      </p:cBhvr>
                                    </p:animEffect>
                                  </p:childTnLst>
                                </p:cTn>
                              </p:par>
                            </p:childTnLst>
                          </p:cTn>
                        </p:par>
                        <p:par>
                          <p:cTn id="30" fill="hold">
                            <p:stCondLst>
                              <p:cond delay="3000"/>
                            </p:stCondLst>
                            <p:childTnLst>
                              <p:par>
                                <p:cTn id="31" presetID="2" presetClass="entr" presetSubtype="9"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par>
                          <p:cTn id="39" fill="hold">
                            <p:stCondLst>
                              <p:cond delay="4000"/>
                            </p:stCondLst>
                            <p:childTnLst>
                              <p:par>
                                <p:cTn id="40" presetID="53" presetClass="entr" presetSubtype="16"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Effect transition="in" filter="fade">
                                      <p:cBhvr>
                                        <p:cTn id="44" dur="500"/>
                                        <p:tgtEl>
                                          <p:spTgt spid="25"/>
                                        </p:tgtEl>
                                      </p:cBhvr>
                                    </p:animEffect>
                                  </p:childTnLst>
                                </p:cTn>
                              </p:par>
                            </p:childTnLst>
                          </p:cTn>
                        </p:par>
                        <p:par>
                          <p:cTn id="45" fill="hold">
                            <p:stCondLst>
                              <p:cond delay="4500"/>
                            </p:stCondLst>
                            <p:childTnLst>
                              <p:par>
                                <p:cTn id="46" presetID="2" presetClass="entr" presetSubtype="2"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1+#ppt_w/2"/>
                                          </p:val>
                                        </p:tav>
                                        <p:tav tm="100000">
                                          <p:val>
                                            <p:strVal val="#ppt_x"/>
                                          </p:val>
                                        </p:tav>
                                      </p:tavLst>
                                    </p:anim>
                                    <p:anim calcmode="lin" valueType="num">
                                      <p:cBhvr additive="base">
                                        <p:cTn id="49" dur="500" fill="hold"/>
                                        <p:tgtEl>
                                          <p:spTgt spid="16"/>
                                        </p:tgtEl>
                                        <p:attrNameLst>
                                          <p:attrName>ppt_y</p:attrName>
                                        </p:attrNameLst>
                                      </p:cBhvr>
                                      <p:tavLst>
                                        <p:tav tm="0">
                                          <p:val>
                                            <p:strVal val="#ppt_y"/>
                                          </p:val>
                                        </p:tav>
                                        <p:tav tm="100000">
                                          <p:val>
                                            <p:strVal val="#ppt_y"/>
                                          </p:val>
                                        </p:tav>
                                      </p:tavLst>
                                    </p:anim>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13</a:t>
            </a:fld>
            <a:endParaRPr lang="zh-CN" altLang="en-US"/>
          </a:p>
        </p:txBody>
      </p:sp>
      <p:sp>
        <p:nvSpPr>
          <p:cNvPr id="4" name="Freeform 13"/>
          <p:cNvSpPr>
            <a:spLocks/>
          </p:cNvSpPr>
          <p:nvPr/>
        </p:nvSpPr>
        <p:spPr bwMode="auto">
          <a:xfrm>
            <a:off x="4456971" y="1563802"/>
            <a:ext cx="337348" cy="3096179"/>
          </a:xfrm>
          <a:custGeom>
            <a:avLst/>
            <a:gdLst>
              <a:gd name="T0" fmla="*/ 0 w 148"/>
              <a:gd name="T1" fmla="*/ 1750 h 1750"/>
              <a:gd name="T2" fmla="*/ 148 w 148"/>
              <a:gd name="T3" fmla="*/ 1750 h 1750"/>
              <a:gd name="T4" fmla="*/ 105 w 148"/>
              <a:gd name="T5" fmla="*/ 1128 h 1750"/>
              <a:gd name="T6" fmla="*/ 86 w 148"/>
              <a:gd name="T7" fmla="*/ 74 h 1750"/>
              <a:gd name="T8" fmla="*/ 114 w 148"/>
              <a:gd name="T9" fmla="*/ 85 h 1750"/>
              <a:gd name="T10" fmla="*/ 74 w 148"/>
              <a:gd name="T11" fmla="*/ 0 h 1750"/>
              <a:gd name="T12" fmla="*/ 34 w 148"/>
              <a:gd name="T13" fmla="*/ 85 h 1750"/>
              <a:gd name="T14" fmla="*/ 62 w 148"/>
              <a:gd name="T15" fmla="*/ 74 h 1750"/>
              <a:gd name="T16" fmla="*/ 43 w 148"/>
              <a:gd name="T17" fmla="*/ 1128 h 1750"/>
              <a:gd name="T18" fmla="*/ 0 w 148"/>
              <a:gd name="T19" fmla="*/ 1750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750">
                <a:moveTo>
                  <a:pt x="0" y="1750"/>
                </a:moveTo>
                <a:cubicBezTo>
                  <a:pt x="148" y="1750"/>
                  <a:pt x="148" y="1750"/>
                  <a:pt x="148" y="1750"/>
                </a:cubicBezTo>
                <a:cubicBezTo>
                  <a:pt x="132" y="1610"/>
                  <a:pt x="105" y="1128"/>
                  <a:pt x="105" y="1128"/>
                </a:cubicBezTo>
                <a:cubicBezTo>
                  <a:pt x="86" y="74"/>
                  <a:pt x="86" y="74"/>
                  <a:pt x="86" y="74"/>
                </a:cubicBezTo>
                <a:cubicBezTo>
                  <a:pt x="100" y="78"/>
                  <a:pt x="114" y="85"/>
                  <a:pt x="114" y="85"/>
                </a:cubicBezTo>
                <a:cubicBezTo>
                  <a:pt x="74" y="0"/>
                  <a:pt x="74" y="0"/>
                  <a:pt x="74" y="0"/>
                </a:cubicBezTo>
                <a:cubicBezTo>
                  <a:pt x="34" y="85"/>
                  <a:pt x="34" y="85"/>
                  <a:pt x="34" y="85"/>
                </a:cubicBezTo>
                <a:cubicBezTo>
                  <a:pt x="34" y="85"/>
                  <a:pt x="48" y="78"/>
                  <a:pt x="62" y="74"/>
                </a:cubicBezTo>
                <a:cubicBezTo>
                  <a:pt x="43" y="1128"/>
                  <a:pt x="43" y="1128"/>
                  <a:pt x="43" y="1128"/>
                </a:cubicBezTo>
                <a:cubicBezTo>
                  <a:pt x="43" y="1128"/>
                  <a:pt x="14" y="1604"/>
                  <a:pt x="0" y="1750"/>
                </a:cubicBezTo>
                <a:close/>
              </a:path>
            </a:pathLst>
          </a:custGeom>
          <a:solidFill>
            <a:srgbClr val="DF002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Freeform 14"/>
          <p:cNvSpPr>
            <a:spLocks/>
          </p:cNvSpPr>
          <p:nvPr/>
        </p:nvSpPr>
        <p:spPr bwMode="auto">
          <a:xfrm>
            <a:off x="4905590" y="2257925"/>
            <a:ext cx="1112717" cy="2402055"/>
          </a:xfrm>
          <a:custGeom>
            <a:avLst/>
            <a:gdLst>
              <a:gd name="T0" fmla="*/ 221 w 487"/>
              <a:gd name="T1" fmla="*/ 1062 h 1358"/>
              <a:gd name="T2" fmla="*/ 74 w 487"/>
              <a:gd name="T3" fmla="*/ 710 h 1358"/>
              <a:gd name="T4" fmla="*/ 56 w 487"/>
              <a:gd name="T5" fmla="*/ 523 h 1358"/>
              <a:gd name="T6" fmla="*/ 89 w 487"/>
              <a:gd name="T7" fmla="*/ 338 h 1358"/>
              <a:gd name="T8" fmla="*/ 185 w 487"/>
              <a:gd name="T9" fmla="*/ 170 h 1358"/>
              <a:gd name="T10" fmla="*/ 337 w 487"/>
              <a:gd name="T11" fmla="*/ 49 h 1358"/>
              <a:gd name="T12" fmla="*/ 342 w 487"/>
              <a:gd name="T13" fmla="*/ 77 h 1358"/>
              <a:gd name="T14" fmla="*/ 399 w 487"/>
              <a:gd name="T15" fmla="*/ 0 h 1358"/>
              <a:gd name="T16" fmla="*/ 303 w 487"/>
              <a:gd name="T17" fmla="*/ 13 h 1358"/>
              <a:gd name="T18" fmla="*/ 327 w 487"/>
              <a:gd name="T19" fmla="*/ 30 h 1358"/>
              <a:gd name="T20" fmla="*/ 159 w 487"/>
              <a:gd name="T21" fmla="*/ 153 h 1358"/>
              <a:gd name="T22" fmla="*/ 49 w 487"/>
              <a:gd name="T23" fmla="*/ 327 h 1358"/>
              <a:gd name="T24" fmla="*/ 6 w 487"/>
              <a:gd name="T25" fmla="*/ 521 h 1358"/>
              <a:gd name="T26" fmla="*/ 14 w 487"/>
              <a:gd name="T27" fmla="*/ 718 h 1358"/>
              <a:gd name="T28" fmla="*/ 152 w 487"/>
              <a:gd name="T29" fmla="*/ 1093 h 1358"/>
              <a:gd name="T30" fmla="*/ 333 w 487"/>
              <a:gd name="T31" fmla="*/ 1358 h 1358"/>
              <a:gd name="T32" fmla="*/ 487 w 487"/>
              <a:gd name="T33" fmla="*/ 1358 h 1358"/>
              <a:gd name="T34" fmla="*/ 221 w 487"/>
              <a:gd name="T35" fmla="*/ 1062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7" h="1358">
                <a:moveTo>
                  <a:pt x="221" y="1062"/>
                </a:moveTo>
                <a:cubicBezTo>
                  <a:pt x="151" y="952"/>
                  <a:pt x="99" y="833"/>
                  <a:pt x="74" y="710"/>
                </a:cubicBezTo>
                <a:cubicBezTo>
                  <a:pt x="61" y="648"/>
                  <a:pt x="55" y="585"/>
                  <a:pt x="56" y="523"/>
                </a:cubicBezTo>
                <a:cubicBezTo>
                  <a:pt x="58" y="460"/>
                  <a:pt x="69" y="398"/>
                  <a:pt x="89" y="338"/>
                </a:cubicBezTo>
                <a:cubicBezTo>
                  <a:pt x="110" y="278"/>
                  <a:pt x="142" y="220"/>
                  <a:pt x="185" y="170"/>
                </a:cubicBezTo>
                <a:cubicBezTo>
                  <a:pt x="226" y="122"/>
                  <a:pt x="278" y="81"/>
                  <a:pt x="337" y="49"/>
                </a:cubicBezTo>
                <a:cubicBezTo>
                  <a:pt x="341" y="62"/>
                  <a:pt x="342" y="77"/>
                  <a:pt x="342" y="77"/>
                </a:cubicBezTo>
                <a:cubicBezTo>
                  <a:pt x="399" y="0"/>
                  <a:pt x="399" y="0"/>
                  <a:pt x="399" y="0"/>
                </a:cubicBezTo>
                <a:cubicBezTo>
                  <a:pt x="303" y="13"/>
                  <a:pt x="303" y="13"/>
                  <a:pt x="303" y="13"/>
                </a:cubicBezTo>
                <a:cubicBezTo>
                  <a:pt x="303" y="13"/>
                  <a:pt x="317" y="20"/>
                  <a:pt x="327" y="30"/>
                </a:cubicBezTo>
                <a:cubicBezTo>
                  <a:pt x="262" y="61"/>
                  <a:pt x="205" y="103"/>
                  <a:pt x="159" y="153"/>
                </a:cubicBezTo>
                <a:cubicBezTo>
                  <a:pt x="110" y="205"/>
                  <a:pt x="74" y="264"/>
                  <a:pt x="49" y="327"/>
                </a:cubicBezTo>
                <a:cubicBezTo>
                  <a:pt x="25" y="389"/>
                  <a:pt x="11" y="455"/>
                  <a:pt x="6" y="521"/>
                </a:cubicBezTo>
                <a:cubicBezTo>
                  <a:pt x="0" y="586"/>
                  <a:pt x="4" y="652"/>
                  <a:pt x="14" y="718"/>
                </a:cubicBezTo>
                <a:cubicBezTo>
                  <a:pt x="35" y="848"/>
                  <a:pt x="83" y="975"/>
                  <a:pt x="152" y="1093"/>
                </a:cubicBezTo>
                <a:cubicBezTo>
                  <a:pt x="207" y="1188"/>
                  <a:pt x="275" y="1286"/>
                  <a:pt x="333" y="1358"/>
                </a:cubicBezTo>
                <a:cubicBezTo>
                  <a:pt x="487" y="1358"/>
                  <a:pt x="487" y="1358"/>
                  <a:pt x="487" y="1358"/>
                </a:cubicBezTo>
                <a:cubicBezTo>
                  <a:pt x="382" y="1272"/>
                  <a:pt x="292" y="1172"/>
                  <a:pt x="221" y="1062"/>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Freeform 15"/>
          <p:cNvSpPr>
            <a:spLocks/>
          </p:cNvSpPr>
          <p:nvPr/>
        </p:nvSpPr>
        <p:spPr bwMode="auto">
          <a:xfrm>
            <a:off x="3234749" y="2257925"/>
            <a:ext cx="1109184" cy="2402055"/>
          </a:xfrm>
          <a:custGeom>
            <a:avLst/>
            <a:gdLst>
              <a:gd name="T0" fmla="*/ 481 w 486"/>
              <a:gd name="T1" fmla="*/ 521 h 1358"/>
              <a:gd name="T2" fmla="*/ 437 w 486"/>
              <a:gd name="T3" fmla="*/ 327 h 1358"/>
              <a:gd name="T4" fmla="*/ 328 w 486"/>
              <a:gd name="T5" fmla="*/ 153 h 1358"/>
              <a:gd name="T6" fmla="*/ 158 w 486"/>
              <a:gd name="T7" fmla="*/ 29 h 1358"/>
              <a:gd name="T8" fmla="*/ 181 w 486"/>
              <a:gd name="T9" fmla="*/ 13 h 1358"/>
              <a:gd name="T10" fmla="*/ 85 w 486"/>
              <a:gd name="T11" fmla="*/ 0 h 1358"/>
              <a:gd name="T12" fmla="*/ 142 w 486"/>
              <a:gd name="T13" fmla="*/ 77 h 1358"/>
              <a:gd name="T14" fmla="*/ 147 w 486"/>
              <a:gd name="T15" fmla="*/ 48 h 1358"/>
              <a:gd name="T16" fmla="*/ 301 w 486"/>
              <a:gd name="T17" fmla="*/ 170 h 1358"/>
              <a:gd name="T18" fmla="*/ 397 w 486"/>
              <a:gd name="T19" fmla="*/ 338 h 1358"/>
              <a:gd name="T20" fmla="*/ 430 w 486"/>
              <a:gd name="T21" fmla="*/ 523 h 1358"/>
              <a:gd name="T22" fmla="*/ 413 w 486"/>
              <a:gd name="T23" fmla="*/ 710 h 1358"/>
              <a:gd name="T24" fmla="*/ 265 w 486"/>
              <a:gd name="T25" fmla="*/ 1062 h 1358"/>
              <a:gd name="T26" fmla="*/ 0 w 486"/>
              <a:gd name="T27" fmla="*/ 1358 h 1358"/>
              <a:gd name="T28" fmla="*/ 153 w 486"/>
              <a:gd name="T29" fmla="*/ 1358 h 1358"/>
              <a:gd name="T30" fmla="*/ 334 w 486"/>
              <a:gd name="T31" fmla="*/ 1093 h 1358"/>
              <a:gd name="T32" fmla="*/ 472 w 486"/>
              <a:gd name="T33" fmla="*/ 718 h 1358"/>
              <a:gd name="T34" fmla="*/ 481 w 486"/>
              <a:gd name="T35" fmla="*/ 521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6" h="1358">
                <a:moveTo>
                  <a:pt x="481" y="521"/>
                </a:moveTo>
                <a:cubicBezTo>
                  <a:pt x="475" y="455"/>
                  <a:pt x="462" y="389"/>
                  <a:pt x="437" y="327"/>
                </a:cubicBezTo>
                <a:cubicBezTo>
                  <a:pt x="412" y="264"/>
                  <a:pt x="376" y="205"/>
                  <a:pt x="328" y="153"/>
                </a:cubicBezTo>
                <a:cubicBezTo>
                  <a:pt x="281" y="103"/>
                  <a:pt x="223" y="60"/>
                  <a:pt x="158" y="29"/>
                </a:cubicBezTo>
                <a:cubicBezTo>
                  <a:pt x="168" y="20"/>
                  <a:pt x="181" y="13"/>
                  <a:pt x="181" y="13"/>
                </a:cubicBezTo>
                <a:cubicBezTo>
                  <a:pt x="85" y="0"/>
                  <a:pt x="85" y="0"/>
                  <a:pt x="85" y="0"/>
                </a:cubicBezTo>
                <a:cubicBezTo>
                  <a:pt x="142" y="77"/>
                  <a:pt x="142" y="77"/>
                  <a:pt x="142" y="77"/>
                </a:cubicBezTo>
                <a:cubicBezTo>
                  <a:pt x="142" y="77"/>
                  <a:pt x="143" y="61"/>
                  <a:pt x="147" y="48"/>
                </a:cubicBezTo>
                <a:cubicBezTo>
                  <a:pt x="207" y="80"/>
                  <a:pt x="260" y="121"/>
                  <a:pt x="301" y="170"/>
                </a:cubicBezTo>
                <a:cubicBezTo>
                  <a:pt x="345" y="220"/>
                  <a:pt x="376" y="278"/>
                  <a:pt x="397" y="338"/>
                </a:cubicBezTo>
                <a:cubicBezTo>
                  <a:pt x="418" y="398"/>
                  <a:pt x="428" y="460"/>
                  <a:pt x="430" y="523"/>
                </a:cubicBezTo>
                <a:cubicBezTo>
                  <a:pt x="432" y="585"/>
                  <a:pt x="425" y="648"/>
                  <a:pt x="413" y="710"/>
                </a:cubicBezTo>
                <a:cubicBezTo>
                  <a:pt x="387" y="833"/>
                  <a:pt x="335" y="952"/>
                  <a:pt x="265" y="1062"/>
                </a:cubicBezTo>
                <a:cubicBezTo>
                  <a:pt x="194" y="1172"/>
                  <a:pt x="105" y="1272"/>
                  <a:pt x="0" y="1358"/>
                </a:cubicBezTo>
                <a:cubicBezTo>
                  <a:pt x="153" y="1358"/>
                  <a:pt x="153" y="1358"/>
                  <a:pt x="153" y="1358"/>
                </a:cubicBezTo>
                <a:cubicBezTo>
                  <a:pt x="218" y="1281"/>
                  <a:pt x="279" y="1188"/>
                  <a:pt x="334" y="1093"/>
                </a:cubicBezTo>
                <a:cubicBezTo>
                  <a:pt x="403" y="975"/>
                  <a:pt x="451" y="848"/>
                  <a:pt x="472" y="718"/>
                </a:cubicBezTo>
                <a:cubicBezTo>
                  <a:pt x="482" y="652"/>
                  <a:pt x="486" y="586"/>
                  <a:pt x="481" y="521"/>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Freeform 16"/>
          <p:cNvSpPr>
            <a:spLocks/>
          </p:cNvSpPr>
          <p:nvPr/>
        </p:nvSpPr>
        <p:spPr bwMode="auto">
          <a:xfrm>
            <a:off x="4721904" y="1934708"/>
            <a:ext cx="660565" cy="2725274"/>
          </a:xfrm>
          <a:custGeom>
            <a:avLst/>
            <a:gdLst>
              <a:gd name="T0" fmla="*/ 191 w 290"/>
              <a:gd name="T1" fmla="*/ 1344 h 1540"/>
              <a:gd name="T2" fmla="*/ 71 w 290"/>
              <a:gd name="T3" fmla="*/ 913 h 1540"/>
              <a:gd name="T4" fmla="*/ 54 w 290"/>
              <a:gd name="T5" fmla="*/ 691 h 1540"/>
              <a:gd name="T6" fmla="*/ 68 w 290"/>
              <a:gd name="T7" fmla="*/ 469 h 1540"/>
              <a:gd name="T8" fmla="*/ 124 w 290"/>
              <a:gd name="T9" fmla="*/ 253 h 1540"/>
              <a:gd name="T10" fmla="*/ 174 w 290"/>
              <a:gd name="T11" fmla="*/ 150 h 1540"/>
              <a:gd name="T12" fmla="*/ 239 w 290"/>
              <a:gd name="T13" fmla="*/ 63 h 1540"/>
              <a:gd name="T14" fmla="*/ 251 w 290"/>
              <a:gd name="T15" fmla="*/ 90 h 1540"/>
              <a:gd name="T16" fmla="*/ 286 w 290"/>
              <a:gd name="T17" fmla="*/ 0 h 1540"/>
              <a:gd name="T18" fmla="*/ 196 w 290"/>
              <a:gd name="T19" fmla="*/ 38 h 1540"/>
              <a:gd name="T20" fmla="*/ 223 w 290"/>
              <a:gd name="T21" fmla="*/ 48 h 1540"/>
              <a:gd name="T22" fmla="*/ 149 w 290"/>
              <a:gd name="T23" fmla="*/ 139 h 1540"/>
              <a:gd name="T24" fmla="*/ 93 w 290"/>
              <a:gd name="T25" fmla="*/ 243 h 1540"/>
              <a:gd name="T26" fmla="*/ 27 w 290"/>
              <a:gd name="T27" fmla="*/ 464 h 1540"/>
              <a:gd name="T28" fmla="*/ 3 w 290"/>
              <a:gd name="T29" fmla="*/ 691 h 1540"/>
              <a:gd name="T30" fmla="*/ 11 w 290"/>
              <a:gd name="T31" fmla="*/ 919 h 1540"/>
              <a:gd name="T32" fmla="*/ 155 w 290"/>
              <a:gd name="T33" fmla="*/ 1540 h 1540"/>
              <a:gd name="T34" fmla="*/ 290 w 290"/>
              <a:gd name="T35" fmla="*/ 1540 h 1540"/>
              <a:gd name="T36" fmla="*/ 191 w 290"/>
              <a:gd name="T37" fmla="*/ 1344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1540">
                <a:moveTo>
                  <a:pt x="191" y="1344"/>
                </a:moveTo>
                <a:cubicBezTo>
                  <a:pt x="132" y="1206"/>
                  <a:pt x="92" y="1061"/>
                  <a:pt x="71" y="913"/>
                </a:cubicBezTo>
                <a:cubicBezTo>
                  <a:pt x="60" y="840"/>
                  <a:pt x="54" y="766"/>
                  <a:pt x="54" y="691"/>
                </a:cubicBezTo>
                <a:cubicBezTo>
                  <a:pt x="53" y="617"/>
                  <a:pt x="57" y="543"/>
                  <a:pt x="68" y="469"/>
                </a:cubicBezTo>
                <a:cubicBezTo>
                  <a:pt x="80" y="396"/>
                  <a:pt x="97" y="323"/>
                  <a:pt x="124" y="253"/>
                </a:cubicBezTo>
                <a:cubicBezTo>
                  <a:pt x="138" y="218"/>
                  <a:pt x="154" y="183"/>
                  <a:pt x="174" y="150"/>
                </a:cubicBezTo>
                <a:cubicBezTo>
                  <a:pt x="192" y="120"/>
                  <a:pt x="214" y="90"/>
                  <a:pt x="239" y="63"/>
                </a:cubicBezTo>
                <a:cubicBezTo>
                  <a:pt x="247" y="75"/>
                  <a:pt x="251" y="90"/>
                  <a:pt x="251" y="90"/>
                </a:cubicBezTo>
                <a:cubicBezTo>
                  <a:pt x="286" y="0"/>
                  <a:pt x="286" y="0"/>
                  <a:pt x="286" y="0"/>
                </a:cubicBezTo>
                <a:cubicBezTo>
                  <a:pt x="196" y="38"/>
                  <a:pt x="196" y="38"/>
                  <a:pt x="196" y="38"/>
                </a:cubicBezTo>
                <a:cubicBezTo>
                  <a:pt x="196" y="38"/>
                  <a:pt x="211" y="41"/>
                  <a:pt x="223" y="48"/>
                </a:cubicBezTo>
                <a:cubicBezTo>
                  <a:pt x="194" y="76"/>
                  <a:pt x="170" y="107"/>
                  <a:pt x="149" y="139"/>
                </a:cubicBezTo>
                <a:cubicBezTo>
                  <a:pt x="127" y="172"/>
                  <a:pt x="109" y="207"/>
                  <a:pt x="93" y="243"/>
                </a:cubicBezTo>
                <a:cubicBezTo>
                  <a:pt x="62" y="315"/>
                  <a:pt x="41" y="389"/>
                  <a:pt x="27" y="464"/>
                </a:cubicBezTo>
                <a:cubicBezTo>
                  <a:pt x="13" y="539"/>
                  <a:pt x="5" y="615"/>
                  <a:pt x="3" y="691"/>
                </a:cubicBezTo>
                <a:cubicBezTo>
                  <a:pt x="0" y="767"/>
                  <a:pt x="3" y="843"/>
                  <a:pt x="11" y="919"/>
                </a:cubicBezTo>
                <a:cubicBezTo>
                  <a:pt x="27" y="1070"/>
                  <a:pt x="84" y="1330"/>
                  <a:pt x="155" y="1540"/>
                </a:cubicBezTo>
                <a:cubicBezTo>
                  <a:pt x="290" y="1540"/>
                  <a:pt x="290" y="1540"/>
                  <a:pt x="290" y="1540"/>
                </a:cubicBezTo>
                <a:cubicBezTo>
                  <a:pt x="252" y="1477"/>
                  <a:pt x="219" y="1411"/>
                  <a:pt x="191" y="1344"/>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Freeform 17"/>
          <p:cNvSpPr>
            <a:spLocks/>
          </p:cNvSpPr>
          <p:nvPr/>
        </p:nvSpPr>
        <p:spPr bwMode="auto">
          <a:xfrm>
            <a:off x="3867055" y="1934708"/>
            <a:ext cx="662332" cy="2725274"/>
          </a:xfrm>
          <a:custGeom>
            <a:avLst/>
            <a:gdLst>
              <a:gd name="T0" fmla="*/ 288 w 290"/>
              <a:gd name="T1" fmla="*/ 691 h 1540"/>
              <a:gd name="T2" fmla="*/ 263 w 290"/>
              <a:gd name="T3" fmla="*/ 464 h 1540"/>
              <a:gd name="T4" fmla="*/ 197 w 290"/>
              <a:gd name="T5" fmla="*/ 243 h 1540"/>
              <a:gd name="T6" fmla="*/ 141 w 290"/>
              <a:gd name="T7" fmla="*/ 139 h 1540"/>
              <a:gd name="T8" fmla="*/ 67 w 290"/>
              <a:gd name="T9" fmla="*/ 48 h 1540"/>
              <a:gd name="T10" fmla="*/ 94 w 290"/>
              <a:gd name="T11" fmla="*/ 38 h 1540"/>
              <a:gd name="T12" fmla="*/ 4 w 290"/>
              <a:gd name="T13" fmla="*/ 0 h 1540"/>
              <a:gd name="T14" fmla="*/ 39 w 290"/>
              <a:gd name="T15" fmla="*/ 90 h 1540"/>
              <a:gd name="T16" fmla="*/ 51 w 290"/>
              <a:gd name="T17" fmla="*/ 63 h 1540"/>
              <a:gd name="T18" fmla="*/ 116 w 290"/>
              <a:gd name="T19" fmla="*/ 150 h 1540"/>
              <a:gd name="T20" fmla="*/ 166 w 290"/>
              <a:gd name="T21" fmla="*/ 253 h 1540"/>
              <a:gd name="T22" fmla="*/ 222 w 290"/>
              <a:gd name="T23" fmla="*/ 469 h 1540"/>
              <a:gd name="T24" fmla="*/ 237 w 290"/>
              <a:gd name="T25" fmla="*/ 691 h 1540"/>
              <a:gd name="T26" fmla="*/ 220 w 290"/>
              <a:gd name="T27" fmla="*/ 913 h 1540"/>
              <a:gd name="T28" fmla="*/ 100 w 290"/>
              <a:gd name="T29" fmla="*/ 1344 h 1540"/>
              <a:gd name="T30" fmla="*/ 0 w 290"/>
              <a:gd name="T31" fmla="*/ 1540 h 1540"/>
              <a:gd name="T32" fmla="*/ 139 w 290"/>
              <a:gd name="T33" fmla="*/ 1540 h 1540"/>
              <a:gd name="T34" fmla="*/ 279 w 290"/>
              <a:gd name="T35" fmla="*/ 919 h 1540"/>
              <a:gd name="T36" fmla="*/ 288 w 290"/>
              <a:gd name="T37" fmla="*/ 691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1540">
                <a:moveTo>
                  <a:pt x="288" y="691"/>
                </a:moveTo>
                <a:cubicBezTo>
                  <a:pt x="285" y="615"/>
                  <a:pt x="278" y="539"/>
                  <a:pt x="263" y="464"/>
                </a:cubicBezTo>
                <a:cubicBezTo>
                  <a:pt x="249" y="389"/>
                  <a:pt x="228" y="315"/>
                  <a:pt x="197" y="243"/>
                </a:cubicBezTo>
                <a:cubicBezTo>
                  <a:pt x="181" y="207"/>
                  <a:pt x="163" y="172"/>
                  <a:pt x="141" y="139"/>
                </a:cubicBezTo>
                <a:cubicBezTo>
                  <a:pt x="120" y="107"/>
                  <a:pt x="96" y="76"/>
                  <a:pt x="67" y="48"/>
                </a:cubicBezTo>
                <a:cubicBezTo>
                  <a:pt x="79" y="41"/>
                  <a:pt x="94" y="38"/>
                  <a:pt x="94" y="38"/>
                </a:cubicBezTo>
                <a:cubicBezTo>
                  <a:pt x="4" y="0"/>
                  <a:pt x="4" y="0"/>
                  <a:pt x="4" y="0"/>
                </a:cubicBezTo>
                <a:cubicBezTo>
                  <a:pt x="39" y="90"/>
                  <a:pt x="39" y="90"/>
                  <a:pt x="39" y="90"/>
                </a:cubicBezTo>
                <a:cubicBezTo>
                  <a:pt x="39" y="90"/>
                  <a:pt x="43" y="75"/>
                  <a:pt x="51" y="63"/>
                </a:cubicBezTo>
                <a:cubicBezTo>
                  <a:pt x="76" y="90"/>
                  <a:pt x="98" y="120"/>
                  <a:pt x="116" y="150"/>
                </a:cubicBezTo>
                <a:cubicBezTo>
                  <a:pt x="136" y="183"/>
                  <a:pt x="152" y="218"/>
                  <a:pt x="166" y="253"/>
                </a:cubicBezTo>
                <a:cubicBezTo>
                  <a:pt x="193" y="323"/>
                  <a:pt x="211" y="396"/>
                  <a:pt x="222" y="469"/>
                </a:cubicBezTo>
                <a:cubicBezTo>
                  <a:pt x="233" y="543"/>
                  <a:pt x="237" y="617"/>
                  <a:pt x="237" y="691"/>
                </a:cubicBezTo>
                <a:cubicBezTo>
                  <a:pt x="236" y="766"/>
                  <a:pt x="230" y="840"/>
                  <a:pt x="220" y="913"/>
                </a:cubicBezTo>
                <a:cubicBezTo>
                  <a:pt x="198" y="1061"/>
                  <a:pt x="159" y="1206"/>
                  <a:pt x="100" y="1344"/>
                </a:cubicBezTo>
                <a:cubicBezTo>
                  <a:pt x="71" y="1411"/>
                  <a:pt x="38" y="1477"/>
                  <a:pt x="0" y="1540"/>
                </a:cubicBezTo>
                <a:cubicBezTo>
                  <a:pt x="139" y="1540"/>
                  <a:pt x="139" y="1540"/>
                  <a:pt x="139" y="1540"/>
                </a:cubicBezTo>
                <a:cubicBezTo>
                  <a:pt x="223" y="1332"/>
                  <a:pt x="263" y="1070"/>
                  <a:pt x="279" y="919"/>
                </a:cubicBezTo>
                <a:cubicBezTo>
                  <a:pt x="287" y="843"/>
                  <a:pt x="290" y="767"/>
                  <a:pt x="288" y="691"/>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文本框 8"/>
          <p:cNvSpPr txBox="1"/>
          <p:nvPr/>
        </p:nvSpPr>
        <p:spPr>
          <a:xfrm>
            <a:off x="3920201" y="1052159"/>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rgbClr val="EC3730"/>
                </a:solidFill>
                <a:latin typeface="微软雅黑" pitchFamily="34" charset="-122"/>
                <a:ea typeface="微软雅黑" pitchFamily="34" charset="-122"/>
              </a:rPr>
              <a:t>请在此输入你的标题</a:t>
            </a:r>
            <a:endParaRPr lang="en-US" altLang="zh-CN" sz="1050" b="1" dirty="0" smtClean="0">
              <a:solidFill>
                <a:srgbClr val="EC3730"/>
              </a:solidFill>
              <a:latin typeface="微软雅黑" pitchFamily="34" charset="-122"/>
              <a:ea typeface="微软雅黑" pitchFamily="34" charset="-122"/>
            </a:endParaRPr>
          </a:p>
          <a:p>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smtClean="0">
              <a:solidFill>
                <a:schemeClr val="tx1">
                  <a:lumMod val="65000"/>
                  <a:lumOff val="35000"/>
                </a:schemeClr>
              </a:solidFill>
              <a:latin typeface="微软雅黑" pitchFamily="34" charset="-122"/>
              <a:ea typeface="微软雅黑" pitchFamily="34" charset="-122"/>
            </a:endParaRPr>
          </a:p>
          <a:p>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14" name="文本框 8"/>
          <p:cNvSpPr txBox="1"/>
          <p:nvPr/>
        </p:nvSpPr>
        <p:spPr>
          <a:xfrm>
            <a:off x="5999579" y="2155746"/>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rgbClr val="EC3730"/>
                </a:solidFill>
                <a:latin typeface="微软雅黑" pitchFamily="34" charset="-122"/>
                <a:ea typeface="微软雅黑" pitchFamily="34" charset="-122"/>
              </a:rPr>
              <a:t>请在此输入你的标题</a:t>
            </a:r>
            <a:endParaRPr lang="en-US" altLang="zh-CN" sz="1050" b="1" dirty="0" smtClean="0">
              <a:solidFill>
                <a:srgbClr val="EC3730"/>
              </a:solidFill>
              <a:latin typeface="微软雅黑" pitchFamily="34" charset="-122"/>
              <a:ea typeface="微软雅黑" pitchFamily="34" charset="-122"/>
            </a:endParaRPr>
          </a:p>
          <a:p>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smtClean="0">
              <a:solidFill>
                <a:schemeClr val="tx1">
                  <a:lumMod val="65000"/>
                  <a:lumOff val="35000"/>
                </a:schemeClr>
              </a:solidFill>
              <a:latin typeface="微软雅黑" pitchFamily="34" charset="-122"/>
              <a:ea typeface="微软雅黑" pitchFamily="34" charset="-122"/>
            </a:endParaRPr>
          </a:p>
          <a:p>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17" name="文本框 8"/>
          <p:cNvSpPr txBox="1"/>
          <p:nvPr/>
        </p:nvSpPr>
        <p:spPr>
          <a:xfrm>
            <a:off x="6011163" y="3777924"/>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rgbClr val="EC3730"/>
                </a:solidFill>
                <a:latin typeface="微软雅黑" pitchFamily="34" charset="-122"/>
                <a:ea typeface="微软雅黑" pitchFamily="34" charset="-122"/>
              </a:rPr>
              <a:t>请在此输入你的标题</a:t>
            </a:r>
            <a:endParaRPr lang="en-US" altLang="zh-CN" sz="1050" b="1" dirty="0" smtClean="0">
              <a:solidFill>
                <a:srgbClr val="EC3730"/>
              </a:solidFill>
              <a:latin typeface="微软雅黑" pitchFamily="34" charset="-122"/>
              <a:ea typeface="微软雅黑" pitchFamily="34" charset="-122"/>
            </a:endParaRPr>
          </a:p>
          <a:p>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smtClean="0">
              <a:solidFill>
                <a:schemeClr val="tx1">
                  <a:lumMod val="65000"/>
                  <a:lumOff val="35000"/>
                </a:schemeClr>
              </a:solidFill>
              <a:latin typeface="微软雅黑" pitchFamily="34" charset="-122"/>
              <a:ea typeface="微软雅黑" pitchFamily="34" charset="-122"/>
            </a:endParaRPr>
          </a:p>
          <a:p>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20" name="文本框 8"/>
          <p:cNvSpPr txBox="1"/>
          <p:nvPr/>
        </p:nvSpPr>
        <p:spPr>
          <a:xfrm>
            <a:off x="1259632" y="2155745"/>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050" b="1" dirty="0" smtClean="0">
                <a:solidFill>
                  <a:srgbClr val="EC3730"/>
                </a:solidFill>
                <a:latin typeface="微软雅黑" pitchFamily="34" charset="-122"/>
                <a:ea typeface="微软雅黑" pitchFamily="34" charset="-122"/>
              </a:rPr>
              <a:t>请在此输入你的标题</a:t>
            </a:r>
            <a:endParaRPr lang="en-US" altLang="zh-CN" sz="1050" b="1" dirty="0" smtClean="0">
              <a:solidFill>
                <a:srgbClr val="EC3730"/>
              </a:solidFill>
              <a:latin typeface="微软雅黑" pitchFamily="34" charset="-122"/>
              <a:ea typeface="微软雅黑" pitchFamily="34" charset="-122"/>
            </a:endParaRPr>
          </a:p>
          <a:p>
            <a:pPr algn="r"/>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smtClean="0">
              <a:solidFill>
                <a:schemeClr val="tx1">
                  <a:lumMod val="65000"/>
                  <a:lumOff val="35000"/>
                </a:schemeClr>
              </a:solidFill>
              <a:latin typeface="微软雅黑" pitchFamily="34" charset="-122"/>
              <a:ea typeface="微软雅黑" pitchFamily="34" charset="-122"/>
            </a:endParaRPr>
          </a:p>
          <a:p>
            <a:pPr algn="r"/>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23" name="文本框 8"/>
          <p:cNvSpPr txBox="1"/>
          <p:nvPr/>
        </p:nvSpPr>
        <p:spPr>
          <a:xfrm>
            <a:off x="1187624" y="3849942"/>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050" b="1" dirty="0" smtClean="0">
                <a:solidFill>
                  <a:srgbClr val="EC3730"/>
                </a:solidFill>
                <a:latin typeface="微软雅黑" pitchFamily="34" charset="-122"/>
                <a:ea typeface="微软雅黑" pitchFamily="34" charset="-122"/>
              </a:rPr>
              <a:t>请在此输入你的标题</a:t>
            </a:r>
            <a:endParaRPr lang="en-US" altLang="zh-CN" sz="1050" b="1" dirty="0" smtClean="0">
              <a:solidFill>
                <a:srgbClr val="EC3730"/>
              </a:solidFill>
              <a:latin typeface="微软雅黑" pitchFamily="34" charset="-122"/>
              <a:ea typeface="微软雅黑" pitchFamily="34" charset="-122"/>
            </a:endParaRPr>
          </a:p>
          <a:p>
            <a:pPr algn="r"/>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smtClean="0">
              <a:solidFill>
                <a:schemeClr val="tx1">
                  <a:lumMod val="65000"/>
                  <a:lumOff val="35000"/>
                </a:schemeClr>
              </a:solidFill>
              <a:latin typeface="微软雅黑" pitchFamily="34" charset="-122"/>
              <a:ea typeface="微软雅黑" pitchFamily="34" charset="-122"/>
            </a:endParaRPr>
          </a:p>
          <a:p>
            <a:pPr algn="r"/>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34" name="TextBox 33"/>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35" name="组合 34"/>
          <p:cNvGrpSpPr/>
          <p:nvPr/>
        </p:nvGrpSpPr>
        <p:grpSpPr>
          <a:xfrm>
            <a:off x="70645" y="1059582"/>
            <a:ext cx="768964" cy="387273"/>
            <a:chOff x="70645" y="1059582"/>
            <a:chExt cx="768964" cy="387273"/>
          </a:xfrm>
        </p:grpSpPr>
        <p:sp>
          <p:nvSpPr>
            <p:cNvPr id="36" name="TextBox 35"/>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37" name="TextBox 36"/>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38" name="组合 37"/>
          <p:cNvGrpSpPr/>
          <p:nvPr/>
        </p:nvGrpSpPr>
        <p:grpSpPr>
          <a:xfrm>
            <a:off x="-32863" y="1821582"/>
            <a:ext cx="857927" cy="379462"/>
            <a:chOff x="-24396" y="1059582"/>
            <a:chExt cx="857927" cy="379462"/>
          </a:xfrm>
        </p:grpSpPr>
        <p:sp>
          <p:nvSpPr>
            <p:cNvPr id="39" name="TextBox 38"/>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40" name="TextBox 39"/>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41" name="组合 40"/>
          <p:cNvGrpSpPr/>
          <p:nvPr/>
        </p:nvGrpSpPr>
        <p:grpSpPr>
          <a:xfrm>
            <a:off x="1506" y="2710582"/>
            <a:ext cx="797013" cy="379462"/>
            <a:chOff x="26906" y="1059582"/>
            <a:chExt cx="797013" cy="379462"/>
          </a:xfrm>
        </p:grpSpPr>
        <p:sp>
          <p:nvSpPr>
            <p:cNvPr id="42" name="TextBox 41"/>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43" name="TextBox 42"/>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44" name="组合 43"/>
          <p:cNvGrpSpPr/>
          <p:nvPr/>
        </p:nvGrpSpPr>
        <p:grpSpPr>
          <a:xfrm>
            <a:off x="-48640" y="3481049"/>
            <a:ext cx="880370" cy="379462"/>
            <a:chOff x="-14773" y="1059582"/>
            <a:chExt cx="880370" cy="379462"/>
          </a:xfrm>
        </p:grpSpPr>
        <p:sp>
          <p:nvSpPr>
            <p:cNvPr id="45" name="TextBox 44"/>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46" name="TextBox 45"/>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039724991"/>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childTnLst>
                          </p:cTn>
                        </p:par>
                        <p:par>
                          <p:cTn id="44" fill="hold">
                            <p:stCondLst>
                              <p:cond delay="4000"/>
                            </p:stCondLst>
                            <p:childTnLst>
                              <p:par>
                                <p:cTn id="45" presetID="22" presetClass="entr" presetSubtype="4"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p:bldP spid="14" grpId="0"/>
      <p:bldP spid="17" grpId="0"/>
      <p:bldP spid="20"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14</a:t>
            </a:fld>
            <a:endParaRPr lang="zh-CN" altLang="en-US"/>
          </a:p>
        </p:txBody>
      </p:sp>
      <p:grpSp>
        <p:nvGrpSpPr>
          <p:cNvPr id="4" name="组合 3"/>
          <p:cNvGrpSpPr/>
          <p:nvPr/>
        </p:nvGrpSpPr>
        <p:grpSpPr>
          <a:xfrm>
            <a:off x="2080744" y="1904665"/>
            <a:ext cx="2325600" cy="1343855"/>
            <a:chOff x="2080744" y="1735555"/>
            <a:chExt cx="2325600" cy="1343855"/>
          </a:xfrm>
        </p:grpSpPr>
        <p:grpSp>
          <p:nvGrpSpPr>
            <p:cNvPr id="5" name="组合 4"/>
            <p:cNvGrpSpPr/>
            <p:nvPr/>
          </p:nvGrpSpPr>
          <p:grpSpPr>
            <a:xfrm>
              <a:off x="2080744" y="1735555"/>
              <a:ext cx="2325600" cy="1343855"/>
              <a:chOff x="2080744" y="1735555"/>
              <a:chExt cx="2325600" cy="1343855"/>
            </a:xfrm>
          </p:grpSpPr>
          <p:sp>
            <p:nvSpPr>
              <p:cNvPr id="7" name="圆角矩形 2"/>
              <p:cNvSpPr/>
              <p:nvPr/>
            </p:nvSpPr>
            <p:spPr>
              <a:xfrm flipH="1">
                <a:off x="2080744" y="1799047"/>
                <a:ext cx="2325600" cy="1260475"/>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102626 w 4351098"/>
                  <a:gd name="connsiteY0" fmla="*/ 756084 h 2261022"/>
                  <a:gd name="connsiteX1" fmla="*/ 858710 w 4351098"/>
                  <a:gd name="connsiteY1" fmla="*/ 0 h 2261022"/>
                  <a:gd name="connsiteX2" fmla="*/ 3595014 w 4351098"/>
                  <a:gd name="connsiteY2" fmla="*/ 0 h 2261022"/>
                  <a:gd name="connsiteX3" fmla="*/ 4351098 w 4351098"/>
                  <a:gd name="connsiteY3" fmla="*/ 756084 h 2261022"/>
                  <a:gd name="connsiteX4" fmla="*/ 4351098 w 4351098"/>
                  <a:gd name="connsiteY4" fmla="*/ 756084 h 2261022"/>
                  <a:gd name="connsiteX5" fmla="*/ 3595014 w 4351098"/>
                  <a:gd name="connsiteY5" fmla="*/ 1512168 h 2261022"/>
                  <a:gd name="connsiteX6" fmla="*/ 858710 w 4351098"/>
                  <a:gd name="connsiteY6" fmla="*/ 1512168 h 2261022"/>
                  <a:gd name="connsiteX7" fmla="*/ 88629 w 4351098"/>
                  <a:gd name="connsiteY7" fmla="*/ 2261022 h 2261022"/>
                  <a:gd name="connsiteX8" fmla="*/ 102626 w 4351098"/>
                  <a:gd name="connsiteY8" fmla="*/ 756084 h 226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1098" h="2261022">
                    <a:moveTo>
                      <a:pt x="102626" y="756084"/>
                    </a:moveTo>
                    <a:cubicBezTo>
                      <a:pt x="230973" y="379247"/>
                      <a:pt x="441136" y="0"/>
                      <a:pt x="858710" y="0"/>
                    </a:cubicBezTo>
                    <a:lnTo>
                      <a:pt x="3595014" y="0"/>
                    </a:lnTo>
                    <a:cubicBezTo>
                      <a:pt x="4012588" y="0"/>
                      <a:pt x="4351098" y="338510"/>
                      <a:pt x="4351098" y="756084"/>
                    </a:cubicBezTo>
                    <a:lnTo>
                      <a:pt x="4351098" y="756084"/>
                    </a:lnTo>
                    <a:cubicBezTo>
                      <a:pt x="4351098" y="1173658"/>
                      <a:pt x="4012588" y="1512168"/>
                      <a:pt x="3595014" y="1512168"/>
                    </a:cubicBezTo>
                    <a:lnTo>
                      <a:pt x="858710" y="1512168"/>
                    </a:lnTo>
                    <a:cubicBezTo>
                      <a:pt x="316231" y="1484577"/>
                      <a:pt x="81639" y="2237407"/>
                      <a:pt x="88629" y="2261022"/>
                    </a:cubicBezTo>
                    <a:cubicBezTo>
                      <a:pt x="-37385" y="2135008"/>
                      <a:pt x="-25721" y="1132921"/>
                      <a:pt x="102626" y="756084"/>
                    </a:cubicBezTo>
                    <a:close/>
                  </a:path>
                </a:pathLst>
              </a:custGeom>
              <a:solidFill>
                <a:schemeClr val="tx1">
                  <a:lumMod val="75000"/>
                  <a:lumOff val="25000"/>
                </a:schemeClr>
              </a:solidFill>
              <a:ln w="25400" cap="flat" cmpd="sng" algn="ctr">
                <a:noFill/>
                <a:prstDash val="solid"/>
              </a:ln>
              <a:effectLst>
                <a:outerShdw blurRad="228600" dist="635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8" name="圆角矩形 2"/>
              <p:cNvSpPr/>
              <p:nvPr/>
            </p:nvSpPr>
            <p:spPr>
              <a:xfrm flipH="1">
                <a:off x="2081159" y="1735555"/>
                <a:ext cx="2311878" cy="1343855"/>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chemeClr val="bg1">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9" name="TextBox 8"/>
              <p:cNvSpPr txBox="1"/>
              <p:nvPr/>
            </p:nvSpPr>
            <p:spPr>
              <a:xfrm>
                <a:off x="2154188" y="1767160"/>
                <a:ext cx="715879" cy="586443"/>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 lastClr="FFFFFF"/>
                    </a:solidFill>
                    <a:effectLst/>
                    <a:uLnTx/>
                    <a:uFillTx/>
                    <a:latin typeface="Agency FB" pitchFamily="34" charset="0"/>
                    <a:ea typeface="微软雅黑" pitchFamily="34" charset="-122"/>
                    <a:cs typeface="Arial" pitchFamily="34" charset="0"/>
                  </a:rPr>
                  <a:t>02</a:t>
                </a:r>
                <a:endParaRPr kumimoji="0" lang="zh-CN" altLang="en-US" sz="3200" b="1" i="0" u="none" strike="noStrike" kern="0" cap="none" spc="0" normalizeH="0" baseline="0" noProof="0" dirty="0">
                  <a:ln>
                    <a:noFill/>
                  </a:ln>
                  <a:solidFill>
                    <a:sysClr val="window" lastClr="FFFFFF"/>
                  </a:solidFill>
                  <a:effectLst/>
                  <a:uLnTx/>
                  <a:uFillTx/>
                  <a:latin typeface="Agency FB" pitchFamily="34" charset="0"/>
                  <a:ea typeface="微软雅黑" pitchFamily="34" charset="-122"/>
                  <a:cs typeface="Arial" pitchFamily="34" charset="0"/>
                </a:endParaRPr>
              </a:p>
            </p:txBody>
          </p:sp>
        </p:grpSp>
        <p:sp>
          <p:nvSpPr>
            <p:cNvPr id="6" name="文本框 8"/>
            <p:cNvSpPr txBox="1"/>
            <p:nvPr/>
          </p:nvSpPr>
          <p:spPr>
            <a:xfrm>
              <a:off x="2600568" y="1821627"/>
              <a:ext cx="1805776"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solidFill>
                  <a:latin typeface="微软雅黑" pitchFamily="34" charset="-122"/>
                  <a:ea typeface="微软雅黑" pitchFamily="34" charset="-122"/>
                </a:rPr>
                <a:t>请在此输入你的标题</a:t>
              </a:r>
              <a:endParaRPr lang="en-US" altLang="zh-CN" sz="1050" b="1" dirty="0" smtClean="0">
                <a:solidFill>
                  <a:schemeClr val="bg1"/>
                </a:solidFill>
                <a:latin typeface="微软雅黑" pitchFamily="34" charset="-122"/>
                <a:ea typeface="微软雅黑" pitchFamily="34" charset="-122"/>
              </a:endParaRPr>
            </a:p>
            <a:p>
              <a:r>
                <a:rPr lang="zh-CN" altLang="en-US" sz="1000" b="1" dirty="0" smtClean="0">
                  <a:solidFill>
                    <a:schemeClr val="bg1"/>
                  </a:solidFill>
                  <a:latin typeface="微软雅黑" pitchFamily="34" charset="-122"/>
                  <a:ea typeface="微软雅黑" pitchFamily="34" charset="-122"/>
                </a:rPr>
                <a:t>请在此输入你的文字内容</a:t>
              </a:r>
              <a:endParaRPr lang="en-US" altLang="zh-CN" sz="1000" b="1" dirty="0" smtClean="0">
                <a:solidFill>
                  <a:schemeClr val="bg1"/>
                </a:solidFill>
                <a:latin typeface="微软雅黑" pitchFamily="34" charset="-122"/>
                <a:ea typeface="微软雅黑" pitchFamily="34" charset="-122"/>
              </a:endParaRPr>
            </a:p>
            <a:p>
              <a:r>
                <a:rPr lang="zh-CN" altLang="en-US" sz="1000" b="1" dirty="0" smtClean="0">
                  <a:solidFill>
                    <a:schemeClr val="bg1"/>
                  </a:solidFill>
                  <a:latin typeface="微软雅黑" pitchFamily="34" charset="-122"/>
                  <a:ea typeface="微软雅黑" pitchFamily="34" charset="-122"/>
                </a:rPr>
                <a:t>请在此输入你的文字内容</a:t>
              </a:r>
              <a:endParaRPr lang="en-US" altLang="zh-CN" sz="1000" b="1" dirty="0">
                <a:solidFill>
                  <a:schemeClr val="bg1"/>
                </a:solidFill>
                <a:latin typeface="微软雅黑" pitchFamily="34" charset="-122"/>
                <a:ea typeface="微软雅黑" pitchFamily="34" charset="-122"/>
              </a:endParaRPr>
            </a:p>
          </p:txBody>
        </p:sp>
      </p:grpSp>
      <p:grpSp>
        <p:nvGrpSpPr>
          <p:cNvPr id="10" name="组合 9"/>
          <p:cNvGrpSpPr/>
          <p:nvPr/>
        </p:nvGrpSpPr>
        <p:grpSpPr>
          <a:xfrm>
            <a:off x="2071481" y="2884522"/>
            <a:ext cx="2325600" cy="1343855"/>
            <a:chOff x="2071481" y="2715412"/>
            <a:chExt cx="2325600" cy="1343855"/>
          </a:xfrm>
        </p:grpSpPr>
        <p:sp>
          <p:nvSpPr>
            <p:cNvPr id="11" name="圆角矩形 2"/>
            <p:cNvSpPr/>
            <p:nvPr/>
          </p:nvSpPr>
          <p:spPr>
            <a:xfrm flipH="1">
              <a:off x="2071481" y="2778903"/>
              <a:ext cx="2325600" cy="1260475"/>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102626 w 4351098"/>
                <a:gd name="connsiteY0" fmla="*/ 756084 h 2261022"/>
                <a:gd name="connsiteX1" fmla="*/ 858710 w 4351098"/>
                <a:gd name="connsiteY1" fmla="*/ 0 h 2261022"/>
                <a:gd name="connsiteX2" fmla="*/ 3595014 w 4351098"/>
                <a:gd name="connsiteY2" fmla="*/ 0 h 2261022"/>
                <a:gd name="connsiteX3" fmla="*/ 4351098 w 4351098"/>
                <a:gd name="connsiteY3" fmla="*/ 756084 h 2261022"/>
                <a:gd name="connsiteX4" fmla="*/ 4351098 w 4351098"/>
                <a:gd name="connsiteY4" fmla="*/ 756084 h 2261022"/>
                <a:gd name="connsiteX5" fmla="*/ 3595014 w 4351098"/>
                <a:gd name="connsiteY5" fmla="*/ 1512168 h 2261022"/>
                <a:gd name="connsiteX6" fmla="*/ 858710 w 4351098"/>
                <a:gd name="connsiteY6" fmla="*/ 1512168 h 2261022"/>
                <a:gd name="connsiteX7" fmla="*/ 88629 w 4351098"/>
                <a:gd name="connsiteY7" fmla="*/ 2261022 h 2261022"/>
                <a:gd name="connsiteX8" fmla="*/ 102626 w 4351098"/>
                <a:gd name="connsiteY8" fmla="*/ 756084 h 226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1098" h="2261022">
                  <a:moveTo>
                    <a:pt x="102626" y="756084"/>
                  </a:moveTo>
                  <a:cubicBezTo>
                    <a:pt x="230973" y="379247"/>
                    <a:pt x="441136" y="0"/>
                    <a:pt x="858710" y="0"/>
                  </a:cubicBezTo>
                  <a:lnTo>
                    <a:pt x="3595014" y="0"/>
                  </a:lnTo>
                  <a:cubicBezTo>
                    <a:pt x="4012588" y="0"/>
                    <a:pt x="4351098" y="338510"/>
                    <a:pt x="4351098" y="756084"/>
                  </a:cubicBezTo>
                  <a:lnTo>
                    <a:pt x="4351098" y="756084"/>
                  </a:lnTo>
                  <a:cubicBezTo>
                    <a:pt x="4351098" y="1173658"/>
                    <a:pt x="4012588" y="1512168"/>
                    <a:pt x="3595014" y="1512168"/>
                  </a:cubicBezTo>
                  <a:lnTo>
                    <a:pt x="858710" y="1512168"/>
                  </a:lnTo>
                  <a:cubicBezTo>
                    <a:pt x="316231" y="1484577"/>
                    <a:pt x="81639" y="2237407"/>
                    <a:pt x="88629" y="2261022"/>
                  </a:cubicBezTo>
                  <a:cubicBezTo>
                    <a:pt x="-37385" y="2135008"/>
                    <a:pt x="-25721" y="1132921"/>
                    <a:pt x="102626" y="756084"/>
                  </a:cubicBezTo>
                  <a:close/>
                </a:path>
              </a:pathLst>
            </a:custGeom>
            <a:solidFill>
              <a:schemeClr val="tx1">
                <a:lumMod val="75000"/>
                <a:lumOff val="25000"/>
              </a:schemeClr>
            </a:solidFill>
            <a:ln w="25400" cap="flat" cmpd="sng" algn="ctr">
              <a:noFill/>
              <a:prstDash val="solid"/>
            </a:ln>
            <a:effectLst>
              <a:outerShdw blurRad="228600" dist="635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 name="圆角矩形 2"/>
            <p:cNvSpPr/>
            <p:nvPr/>
          </p:nvSpPr>
          <p:spPr>
            <a:xfrm flipH="1">
              <a:off x="2071897" y="2715412"/>
              <a:ext cx="2311878" cy="1343855"/>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chemeClr val="bg1">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 name="TextBox 12"/>
            <p:cNvSpPr txBox="1"/>
            <p:nvPr/>
          </p:nvSpPr>
          <p:spPr>
            <a:xfrm>
              <a:off x="2144925" y="2747016"/>
              <a:ext cx="715879" cy="586443"/>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 lastClr="FFFFFF"/>
                  </a:solidFill>
                  <a:effectLst/>
                  <a:uLnTx/>
                  <a:uFillTx/>
                  <a:latin typeface="Agency FB" pitchFamily="34" charset="0"/>
                  <a:ea typeface="微软雅黑" pitchFamily="34" charset="-122"/>
                  <a:cs typeface="Arial" pitchFamily="34" charset="0"/>
                </a:rPr>
                <a:t>04</a:t>
              </a:r>
              <a:endParaRPr kumimoji="0" lang="zh-CN" altLang="en-US" sz="3200" b="1" i="0" u="none" strike="noStrike" kern="0" cap="none" spc="0" normalizeH="0" baseline="0" noProof="0" dirty="0">
                <a:ln>
                  <a:noFill/>
                </a:ln>
                <a:solidFill>
                  <a:sysClr val="window" lastClr="FFFFFF"/>
                </a:solidFill>
                <a:effectLst/>
                <a:uLnTx/>
                <a:uFillTx/>
                <a:latin typeface="Agency FB" pitchFamily="34" charset="0"/>
                <a:ea typeface="微软雅黑" pitchFamily="34" charset="-122"/>
                <a:cs typeface="Arial" pitchFamily="34" charset="0"/>
              </a:endParaRPr>
            </a:p>
          </p:txBody>
        </p:sp>
        <p:sp>
          <p:nvSpPr>
            <p:cNvPr id="14" name="文本框 8"/>
            <p:cNvSpPr txBox="1"/>
            <p:nvPr/>
          </p:nvSpPr>
          <p:spPr>
            <a:xfrm>
              <a:off x="2587261" y="2871134"/>
              <a:ext cx="1805776"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solidFill>
                  <a:latin typeface="微软雅黑" pitchFamily="34" charset="-122"/>
                  <a:ea typeface="微软雅黑" pitchFamily="34" charset="-122"/>
                </a:rPr>
                <a:t>请在此输入你的标题</a:t>
              </a:r>
              <a:endParaRPr lang="en-US" altLang="zh-CN" sz="1050" b="1" dirty="0" smtClean="0">
                <a:solidFill>
                  <a:schemeClr val="bg1"/>
                </a:solidFill>
                <a:latin typeface="微软雅黑" pitchFamily="34" charset="-122"/>
                <a:ea typeface="微软雅黑" pitchFamily="34" charset="-122"/>
              </a:endParaRPr>
            </a:p>
            <a:p>
              <a:r>
                <a:rPr lang="zh-CN" altLang="en-US" sz="1000" b="1" dirty="0" smtClean="0">
                  <a:solidFill>
                    <a:schemeClr val="bg1"/>
                  </a:solidFill>
                  <a:latin typeface="微软雅黑" pitchFamily="34" charset="-122"/>
                  <a:ea typeface="微软雅黑" pitchFamily="34" charset="-122"/>
                </a:rPr>
                <a:t>请在此输入你的文字内容</a:t>
              </a:r>
              <a:endParaRPr lang="en-US" altLang="zh-CN" sz="1000" b="1" dirty="0" smtClean="0">
                <a:solidFill>
                  <a:schemeClr val="bg1"/>
                </a:solidFill>
                <a:latin typeface="微软雅黑" pitchFamily="34" charset="-122"/>
                <a:ea typeface="微软雅黑" pitchFamily="34" charset="-122"/>
              </a:endParaRPr>
            </a:p>
            <a:p>
              <a:r>
                <a:rPr lang="zh-CN" altLang="en-US" sz="1000" b="1" dirty="0" smtClean="0">
                  <a:solidFill>
                    <a:schemeClr val="bg1"/>
                  </a:solidFill>
                  <a:latin typeface="微软雅黑" pitchFamily="34" charset="-122"/>
                  <a:ea typeface="微软雅黑" pitchFamily="34" charset="-122"/>
                </a:rPr>
                <a:t>请在此输入你的文字内容</a:t>
              </a:r>
              <a:endParaRPr lang="en-US" altLang="zh-CN" sz="1000" b="1" dirty="0">
                <a:solidFill>
                  <a:schemeClr val="bg1"/>
                </a:solidFill>
                <a:latin typeface="微软雅黑" pitchFamily="34" charset="-122"/>
                <a:ea typeface="微软雅黑" pitchFamily="34" charset="-122"/>
              </a:endParaRPr>
            </a:p>
          </p:txBody>
        </p:sp>
      </p:grpSp>
      <p:grpSp>
        <p:nvGrpSpPr>
          <p:cNvPr id="15" name="组合 14"/>
          <p:cNvGrpSpPr/>
          <p:nvPr/>
        </p:nvGrpSpPr>
        <p:grpSpPr>
          <a:xfrm>
            <a:off x="4370769" y="1217271"/>
            <a:ext cx="2325600" cy="1512549"/>
            <a:chOff x="4370769" y="1048161"/>
            <a:chExt cx="2325600" cy="1512549"/>
          </a:xfrm>
        </p:grpSpPr>
        <p:sp>
          <p:nvSpPr>
            <p:cNvPr id="16" name="圆角矩形 2"/>
            <p:cNvSpPr/>
            <p:nvPr/>
          </p:nvSpPr>
          <p:spPr>
            <a:xfrm>
              <a:off x="4370769" y="1111652"/>
              <a:ext cx="2325600" cy="1260475"/>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102626 w 4351098"/>
                <a:gd name="connsiteY0" fmla="*/ 756084 h 2261022"/>
                <a:gd name="connsiteX1" fmla="*/ 858710 w 4351098"/>
                <a:gd name="connsiteY1" fmla="*/ 0 h 2261022"/>
                <a:gd name="connsiteX2" fmla="*/ 3595014 w 4351098"/>
                <a:gd name="connsiteY2" fmla="*/ 0 h 2261022"/>
                <a:gd name="connsiteX3" fmla="*/ 4351098 w 4351098"/>
                <a:gd name="connsiteY3" fmla="*/ 756084 h 2261022"/>
                <a:gd name="connsiteX4" fmla="*/ 4351098 w 4351098"/>
                <a:gd name="connsiteY4" fmla="*/ 756084 h 2261022"/>
                <a:gd name="connsiteX5" fmla="*/ 3595014 w 4351098"/>
                <a:gd name="connsiteY5" fmla="*/ 1512168 h 2261022"/>
                <a:gd name="connsiteX6" fmla="*/ 858710 w 4351098"/>
                <a:gd name="connsiteY6" fmla="*/ 1512168 h 2261022"/>
                <a:gd name="connsiteX7" fmla="*/ 88629 w 4351098"/>
                <a:gd name="connsiteY7" fmla="*/ 2261022 h 2261022"/>
                <a:gd name="connsiteX8" fmla="*/ 102626 w 4351098"/>
                <a:gd name="connsiteY8" fmla="*/ 756084 h 226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1098" h="2261022">
                  <a:moveTo>
                    <a:pt x="102626" y="756084"/>
                  </a:moveTo>
                  <a:cubicBezTo>
                    <a:pt x="230973" y="379247"/>
                    <a:pt x="441136" y="0"/>
                    <a:pt x="858710" y="0"/>
                  </a:cubicBezTo>
                  <a:lnTo>
                    <a:pt x="3595014" y="0"/>
                  </a:lnTo>
                  <a:cubicBezTo>
                    <a:pt x="4012588" y="0"/>
                    <a:pt x="4351098" y="338510"/>
                    <a:pt x="4351098" y="756084"/>
                  </a:cubicBezTo>
                  <a:lnTo>
                    <a:pt x="4351098" y="756084"/>
                  </a:lnTo>
                  <a:cubicBezTo>
                    <a:pt x="4351098" y="1173658"/>
                    <a:pt x="4012588" y="1512168"/>
                    <a:pt x="3595014" y="1512168"/>
                  </a:cubicBezTo>
                  <a:lnTo>
                    <a:pt x="858710" y="1512168"/>
                  </a:lnTo>
                  <a:cubicBezTo>
                    <a:pt x="316231" y="1484577"/>
                    <a:pt x="81639" y="2237407"/>
                    <a:pt x="88629" y="2261022"/>
                  </a:cubicBezTo>
                  <a:cubicBezTo>
                    <a:pt x="-37385" y="2135008"/>
                    <a:pt x="-25721" y="1132921"/>
                    <a:pt x="102626" y="756084"/>
                  </a:cubicBezTo>
                  <a:close/>
                </a:path>
              </a:pathLst>
            </a:custGeom>
            <a:solidFill>
              <a:schemeClr val="accent2">
                <a:lumMod val="50000"/>
              </a:schemeClr>
            </a:solidFill>
            <a:ln w="25400" cap="flat" cmpd="sng" algn="ctr">
              <a:noFill/>
              <a:prstDash val="solid"/>
            </a:ln>
            <a:effectLst>
              <a:outerShdw blurRad="228600" dist="635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7" name="圆角矩形 2"/>
            <p:cNvSpPr/>
            <p:nvPr/>
          </p:nvSpPr>
          <p:spPr>
            <a:xfrm>
              <a:off x="4384075" y="1048161"/>
              <a:ext cx="2311878" cy="151254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 name="connsiteX0" fmla="*/ 76954 w 4325426"/>
                <a:gd name="connsiteY0" fmla="*/ 756084 h 2713188"/>
                <a:gd name="connsiteX1" fmla="*/ 833038 w 4325426"/>
                <a:gd name="connsiteY1" fmla="*/ 0 h 2713188"/>
                <a:gd name="connsiteX2" fmla="*/ 3569342 w 4325426"/>
                <a:gd name="connsiteY2" fmla="*/ 0 h 2713188"/>
                <a:gd name="connsiteX3" fmla="*/ 4325426 w 4325426"/>
                <a:gd name="connsiteY3" fmla="*/ 756084 h 2713188"/>
                <a:gd name="connsiteX4" fmla="*/ 4325426 w 4325426"/>
                <a:gd name="connsiteY4" fmla="*/ 756084 h 2713188"/>
                <a:gd name="connsiteX5" fmla="*/ 3569342 w 4325426"/>
                <a:gd name="connsiteY5" fmla="*/ 1512168 h 2713188"/>
                <a:gd name="connsiteX6" fmla="*/ 833038 w 4325426"/>
                <a:gd name="connsiteY6" fmla="*/ 1512168 h 2713188"/>
                <a:gd name="connsiteX7" fmla="*/ 55249 w 4325426"/>
                <a:gd name="connsiteY7" fmla="*/ 2713188 h 2713188"/>
                <a:gd name="connsiteX8" fmla="*/ 76954 w 4325426"/>
                <a:gd name="connsiteY8" fmla="*/ 756084 h 271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6" h="2713188">
                  <a:moveTo>
                    <a:pt x="76954" y="756084"/>
                  </a:moveTo>
                  <a:cubicBezTo>
                    <a:pt x="206586" y="303886"/>
                    <a:pt x="415464" y="0"/>
                    <a:pt x="833038" y="0"/>
                  </a:cubicBezTo>
                  <a:lnTo>
                    <a:pt x="3569342" y="0"/>
                  </a:lnTo>
                  <a:cubicBezTo>
                    <a:pt x="3986916" y="0"/>
                    <a:pt x="4325426" y="338510"/>
                    <a:pt x="4325426" y="756084"/>
                  </a:cubicBezTo>
                  <a:lnTo>
                    <a:pt x="4325426" y="756084"/>
                  </a:lnTo>
                  <a:cubicBezTo>
                    <a:pt x="4325426" y="1173658"/>
                    <a:pt x="3986916" y="1512168"/>
                    <a:pt x="3569342" y="1512168"/>
                  </a:cubicBezTo>
                  <a:lnTo>
                    <a:pt x="833038" y="1512168"/>
                  </a:lnTo>
                  <a:cubicBezTo>
                    <a:pt x="290559" y="1484577"/>
                    <a:pt x="48259" y="2689573"/>
                    <a:pt x="55249" y="2713188"/>
                  </a:cubicBezTo>
                  <a:cubicBezTo>
                    <a:pt x="11034" y="2573541"/>
                    <a:pt x="-52678" y="1208282"/>
                    <a:pt x="76954" y="756084"/>
                  </a:cubicBezTo>
                  <a:close/>
                </a:path>
              </a:pathLst>
            </a:custGeom>
            <a:solidFill>
              <a:srgbClr val="DF002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8" name="TextBox 17"/>
            <p:cNvSpPr txBox="1"/>
            <p:nvPr/>
          </p:nvSpPr>
          <p:spPr>
            <a:xfrm>
              <a:off x="4518068" y="1048161"/>
              <a:ext cx="715879" cy="657039"/>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3200" b="1" i="0" u="none" strike="noStrike" kern="0" cap="none" spc="0" normalizeH="0" baseline="0" noProof="0" dirty="0" smtClean="0">
                  <a:ln>
                    <a:noFill/>
                  </a:ln>
                  <a:solidFill>
                    <a:sysClr val="window" lastClr="FFFFFF"/>
                  </a:solidFill>
                  <a:effectLst/>
                  <a:uLnTx/>
                  <a:uFillTx/>
                  <a:latin typeface="Agency FB" pitchFamily="34" charset="0"/>
                  <a:ea typeface="微软雅黑" pitchFamily="34" charset="-122"/>
                  <a:cs typeface="Arial" pitchFamily="34" charset="0"/>
                </a:rPr>
                <a:t>01</a:t>
              </a:r>
              <a:endParaRPr kumimoji="0" lang="zh-CN" altLang="en-US" sz="3600" b="1" i="0" u="none" strike="noStrike" kern="0" cap="none" spc="0" normalizeH="0" baseline="0" noProof="0" dirty="0">
                <a:ln>
                  <a:noFill/>
                </a:ln>
                <a:solidFill>
                  <a:sysClr val="window" lastClr="FFFFFF"/>
                </a:solidFill>
                <a:effectLst/>
                <a:uLnTx/>
                <a:uFillTx/>
                <a:latin typeface="Agency FB" pitchFamily="34" charset="0"/>
                <a:ea typeface="微软雅黑" pitchFamily="34" charset="-122"/>
                <a:cs typeface="Arial" pitchFamily="34" charset="0"/>
              </a:endParaRPr>
            </a:p>
          </p:txBody>
        </p:sp>
        <p:sp>
          <p:nvSpPr>
            <p:cNvPr id="19" name="文本框 8"/>
            <p:cNvSpPr txBox="1"/>
            <p:nvPr/>
          </p:nvSpPr>
          <p:spPr>
            <a:xfrm>
              <a:off x="4882786" y="1166159"/>
              <a:ext cx="1805776"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solidFill>
                  <a:latin typeface="微软雅黑" pitchFamily="34" charset="-122"/>
                  <a:ea typeface="微软雅黑" pitchFamily="34" charset="-122"/>
                </a:rPr>
                <a:t>请在此输入你的标题</a:t>
              </a:r>
              <a:endParaRPr lang="en-US" altLang="zh-CN" sz="1050" b="1" dirty="0" smtClean="0">
                <a:solidFill>
                  <a:schemeClr val="bg1"/>
                </a:solidFill>
                <a:latin typeface="微软雅黑" pitchFamily="34" charset="-122"/>
                <a:ea typeface="微软雅黑" pitchFamily="34" charset="-122"/>
              </a:endParaRPr>
            </a:p>
            <a:p>
              <a:r>
                <a:rPr lang="zh-CN" altLang="en-US" sz="1000" b="1" dirty="0" smtClean="0">
                  <a:solidFill>
                    <a:schemeClr val="bg1"/>
                  </a:solidFill>
                  <a:latin typeface="微软雅黑" pitchFamily="34" charset="-122"/>
                  <a:ea typeface="微软雅黑" pitchFamily="34" charset="-122"/>
                </a:rPr>
                <a:t>请在此输入你的文字内容</a:t>
              </a:r>
              <a:endParaRPr lang="en-US" altLang="zh-CN" sz="1000" b="1" dirty="0" smtClean="0">
                <a:solidFill>
                  <a:schemeClr val="bg1"/>
                </a:solidFill>
                <a:latin typeface="微软雅黑" pitchFamily="34" charset="-122"/>
                <a:ea typeface="微软雅黑" pitchFamily="34" charset="-122"/>
              </a:endParaRPr>
            </a:p>
            <a:p>
              <a:r>
                <a:rPr lang="zh-CN" altLang="en-US" sz="1000" b="1" dirty="0" smtClean="0">
                  <a:solidFill>
                    <a:schemeClr val="bg1"/>
                  </a:solidFill>
                  <a:latin typeface="微软雅黑" pitchFamily="34" charset="-122"/>
                  <a:ea typeface="微软雅黑" pitchFamily="34" charset="-122"/>
                </a:rPr>
                <a:t>请在此输入你的文字内容</a:t>
              </a:r>
              <a:endParaRPr lang="en-US" altLang="zh-CN" sz="1000" b="1" dirty="0">
                <a:solidFill>
                  <a:schemeClr val="bg1"/>
                </a:solidFill>
                <a:latin typeface="微软雅黑" pitchFamily="34" charset="-122"/>
                <a:ea typeface="微软雅黑" pitchFamily="34" charset="-122"/>
              </a:endParaRPr>
            </a:p>
          </p:txBody>
        </p:sp>
      </p:grpSp>
      <p:grpSp>
        <p:nvGrpSpPr>
          <p:cNvPr id="20" name="组合 19"/>
          <p:cNvGrpSpPr/>
          <p:nvPr/>
        </p:nvGrpSpPr>
        <p:grpSpPr>
          <a:xfrm>
            <a:off x="4369499" y="2189447"/>
            <a:ext cx="2454755" cy="1472088"/>
            <a:chOff x="4369499" y="2020337"/>
            <a:chExt cx="2454755" cy="1472088"/>
          </a:xfrm>
        </p:grpSpPr>
        <p:sp>
          <p:nvSpPr>
            <p:cNvPr id="21" name="圆角矩形 2"/>
            <p:cNvSpPr/>
            <p:nvPr/>
          </p:nvSpPr>
          <p:spPr>
            <a:xfrm>
              <a:off x="4382062" y="2090932"/>
              <a:ext cx="2441872" cy="1401493"/>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7316" h="2261022">
                  <a:moveTo>
                    <a:pt x="58844" y="756084"/>
                  </a:moveTo>
                  <a:cubicBezTo>
                    <a:pt x="84312" y="379247"/>
                    <a:pt x="397354" y="0"/>
                    <a:pt x="814928" y="0"/>
                  </a:cubicBezTo>
                  <a:lnTo>
                    <a:pt x="3551232" y="0"/>
                  </a:lnTo>
                  <a:cubicBezTo>
                    <a:pt x="3968806" y="0"/>
                    <a:pt x="4307316" y="338510"/>
                    <a:pt x="4307316" y="756084"/>
                  </a:cubicBezTo>
                  <a:lnTo>
                    <a:pt x="4307316" y="756084"/>
                  </a:lnTo>
                  <a:cubicBezTo>
                    <a:pt x="4307316" y="1173658"/>
                    <a:pt x="3968806" y="1512168"/>
                    <a:pt x="3551232" y="1512168"/>
                  </a:cubicBezTo>
                  <a:lnTo>
                    <a:pt x="814928" y="1512168"/>
                  </a:lnTo>
                  <a:cubicBezTo>
                    <a:pt x="272449" y="1484577"/>
                    <a:pt x="56611" y="2237407"/>
                    <a:pt x="63601" y="2261022"/>
                  </a:cubicBezTo>
                  <a:cubicBezTo>
                    <a:pt x="-62413" y="2135008"/>
                    <a:pt x="33376" y="1132921"/>
                    <a:pt x="58844" y="756084"/>
                  </a:cubicBezTo>
                  <a:close/>
                </a:path>
              </a:pathLst>
            </a:custGeom>
            <a:solidFill>
              <a:schemeClr val="tx1">
                <a:lumMod val="75000"/>
                <a:lumOff val="25000"/>
              </a:schemeClr>
            </a:solidFill>
            <a:ln w="25400" cap="flat" cmpd="sng" algn="ctr">
              <a:noFill/>
              <a:prstDash val="solid"/>
            </a:ln>
            <a:effectLst>
              <a:outerShdw blurRad="228600" dist="635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2" name="圆角矩形 2"/>
            <p:cNvSpPr/>
            <p:nvPr/>
          </p:nvSpPr>
          <p:spPr>
            <a:xfrm>
              <a:off x="4369499" y="2020337"/>
              <a:ext cx="2454755" cy="1471247"/>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81568 w 4330040"/>
                <a:gd name="connsiteY0" fmla="*/ 756084 h 2373557"/>
                <a:gd name="connsiteX1" fmla="*/ 837652 w 4330040"/>
                <a:gd name="connsiteY1" fmla="*/ 0 h 2373557"/>
                <a:gd name="connsiteX2" fmla="*/ 3573956 w 4330040"/>
                <a:gd name="connsiteY2" fmla="*/ 0 h 2373557"/>
                <a:gd name="connsiteX3" fmla="*/ 4330040 w 4330040"/>
                <a:gd name="connsiteY3" fmla="*/ 756084 h 2373557"/>
                <a:gd name="connsiteX4" fmla="*/ 4330040 w 4330040"/>
                <a:gd name="connsiteY4" fmla="*/ 756084 h 2373557"/>
                <a:gd name="connsiteX5" fmla="*/ 3573956 w 4330040"/>
                <a:gd name="connsiteY5" fmla="*/ 1512168 h 2373557"/>
                <a:gd name="connsiteX6" fmla="*/ 837652 w 4330040"/>
                <a:gd name="connsiteY6" fmla="*/ 1512168 h 2373557"/>
                <a:gd name="connsiteX7" fmla="*/ 50625 w 4330040"/>
                <a:gd name="connsiteY7" fmla="*/ 2373557 h 2373557"/>
                <a:gd name="connsiteX8" fmla="*/ 81568 w 4330040"/>
                <a:gd name="connsiteY8" fmla="*/ 756084 h 237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0040" h="2373557">
                  <a:moveTo>
                    <a:pt x="81568" y="756084"/>
                  </a:moveTo>
                  <a:cubicBezTo>
                    <a:pt x="212739" y="360491"/>
                    <a:pt x="420078" y="0"/>
                    <a:pt x="837652" y="0"/>
                  </a:cubicBezTo>
                  <a:lnTo>
                    <a:pt x="3573956" y="0"/>
                  </a:lnTo>
                  <a:cubicBezTo>
                    <a:pt x="3991530" y="0"/>
                    <a:pt x="4330040" y="338510"/>
                    <a:pt x="4330040" y="756084"/>
                  </a:cubicBezTo>
                  <a:lnTo>
                    <a:pt x="4330040" y="756084"/>
                  </a:lnTo>
                  <a:cubicBezTo>
                    <a:pt x="4330040" y="1173658"/>
                    <a:pt x="3991530" y="1512168"/>
                    <a:pt x="3573956" y="1512168"/>
                  </a:cubicBezTo>
                  <a:lnTo>
                    <a:pt x="837652" y="1512168"/>
                  </a:lnTo>
                  <a:cubicBezTo>
                    <a:pt x="295173" y="1484577"/>
                    <a:pt x="43635" y="2349942"/>
                    <a:pt x="50625" y="2373557"/>
                  </a:cubicBezTo>
                  <a:cubicBezTo>
                    <a:pt x="6410" y="2233910"/>
                    <a:pt x="-49603" y="1151677"/>
                    <a:pt x="81568" y="756084"/>
                  </a:cubicBezTo>
                  <a:close/>
                </a:path>
              </a:pathLst>
            </a:custGeom>
            <a:solidFill>
              <a:schemeClr val="bg1">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3" name="TextBox 22"/>
            <p:cNvSpPr txBox="1"/>
            <p:nvPr/>
          </p:nvSpPr>
          <p:spPr>
            <a:xfrm>
              <a:off x="4551806" y="2091436"/>
              <a:ext cx="808564" cy="657039"/>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3200" b="1" i="0" u="none" strike="noStrike" kern="0" cap="none" spc="0" normalizeH="0" baseline="0" noProof="0" dirty="0" smtClean="0">
                  <a:ln>
                    <a:noFill/>
                  </a:ln>
                  <a:solidFill>
                    <a:sysClr val="window" lastClr="FFFFFF"/>
                  </a:solidFill>
                  <a:effectLst/>
                  <a:uLnTx/>
                  <a:uFillTx/>
                  <a:latin typeface="Agency FB" pitchFamily="34" charset="0"/>
                  <a:ea typeface="微软雅黑" pitchFamily="34" charset="-122"/>
                  <a:cs typeface="Arial" pitchFamily="34" charset="0"/>
                </a:rPr>
                <a:t>03</a:t>
              </a:r>
              <a:endParaRPr kumimoji="0" lang="zh-CN" altLang="en-US" sz="3200" b="1" i="0" u="none" strike="noStrike" kern="0" cap="none" spc="0" normalizeH="0" baseline="0" noProof="0" dirty="0">
                <a:ln>
                  <a:noFill/>
                </a:ln>
                <a:solidFill>
                  <a:sysClr val="window" lastClr="FFFFFF"/>
                </a:solidFill>
                <a:effectLst/>
                <a:uLnTx/>
                <a:uFillTx/>
                <a:latin typeface="Agency FB" pitchFamily="34" charset="0"/>
                <a:ea typeface="微软雅黑" pitchFamily="34" charset="-122"/>
                <a:cs typeface="Arial" pitchFamily="34" charset="0"/>
              </a:endParaRPr>
            </a:p>
          </p:txBody>
        </p:sp>
        <p:sp>
          <p:nvSpPr>
            <p:cNvPr id="24" name="文本框 8"/>
            <p:cNvSpPr txBox="1"/>
            <p:nvPr/>
          </p:nvSpPr>
          <p:spPr>
            <a:xfrm>
              <a:off x="5016136" y="2156759"/>
              <a:ext cx="1805776"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solidFill>
                  <a:latin typeface="微软雅黑" pitchFamily="34" charset="-122"/>
                  <a:ea typeface="微软雅黑" pitchFamily="34" charset="-122"/>
                </a:rPr>
                <a:t>请在此输入你的标题</a:t>
              </a:r>
              <a:endParaRPr lang="en-US" altLang="zh-CN" sz="1050" b="1" dirty="0" smtClean="0">
                <a:solidFill>
                  <a:schemeClr val="bg1"/>
                </a:solidFill>
                <a:latin typeface="微软雅黑" pitchFamily="34" charset="-122"/>
                <a:ea typeface="微软雅黑" pitchFamily="34" charset="-122"/>
              </a:endParaRPr>
            </a:p>
            <a:p>
              <a:r>
                <a:rPr lang="zh-CN" altLang="en-US" sz="1000" b="1" dirty="0" smtClean="0">
                  <a:solidFill>
                    <a:schemeClr val="bg1"/>
                  </a:solidFill>
                  <a:latin typeface="微软雅黑" pitchFamily="34" charset="-122"/>
                  <a:ea typeface="微软雅黑" pitchFamily="34" charset="-122"/>
                </a:rPr>
                <a:t>请在此输入你的文字内容</a:t>
              </a:r>
              <a:endParaRPr lang="en-US" altLang="zh-CN" sz="1000" b="1" dirty="0" smtClean="0">
                <a:solidFill>
                  <a:schemeClr val="bg1"/>
                </a:solidFill>
                <a:latin typeface="微软雅黑" pitchFamily="34" charset="-122"/>
                <a:ea typeface="微软雅黑" pitchFamily="34" charset="-122"/>
              </a:endParaRPr>
            </a:p>
            <a:p>
              <a:r>
                <a:rPr lang="zh-CN" altLang="en-US" sz="1000" b="1" dirty="0" smtClean="0">
                  <a:solidFill>
                    <a:schemeClr val="bg1"/>
                  </a:solidFill>
                  <a:latin typeface="微软雅黑" pitchFamily="34" charset="-122"/>
                  <a:ea typeface="微软雅黑" pitchFamily="34" charset="-122"/>
                </a:rPr>
                <a:t>请在此输入你的文字内容</a:t>
              </a:r>
              <a:endParaRPr lang="en-US" altLang="zh-CN" sz="1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4351439" y="3292754"/>
            <a:ext cx="2375417" cy="1295220"/>
            <a:chOff x="4351439" y="3123644"/>
            <a:chExt cx="2375417" cy="1295220"/>
          </a:xfrm>
        </p:grpSpPr>
        <p:sp>
          <p:nvSpPr>
            <p:cNvPr id="26" name="圆角矩形 2"/>
            <p:cNvSpPr/>
            <p:nvPr/>
          </p:nvSpPr>
          <p:spPr>
            <a:xfrm>
              <a:off x="4351439" y="3185652"/>
              <a:ext cx="2375041" cy="1231015"/>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113796 w 4362268"/>
                <a:gd name="connsiteY0" fmla="*/ 756084 h 2261022"/>
                <a:gd name="connsiteX1" fmla="*/ 869880 w 4362268"/>
                <a:gd name="connsiteY1" fmla="*/ 0 h 2261022"/>
                <a:gd name="connsiteX2" fmla="*/ 3606184 w 4362268"/>
                <a:gd name="connsiteY2" fmla="*/ 0 h 2261022"/>
                <a:gd name="connsiteX3" fmla="*/ 4362268 w 4362268"/>
                <a:gd name="connsiteY3" fmla="*/ 756084 h 2261022"/>
                <a:gd name="connsiteX4" fmla="*/ 4362268 w 4362268"/>
                <a:gd name="connsiteY4" fmla="*/ 756084 h 2261022"/>
                <a:gd name="connsiteX5" fmla="*/ 3606184 w 4362268"/>
                <a:gd name="connsiteY5" fmla="*/ 1512168 h 2261022"/>
                <a:gd name="connsiteX6" fmla="*/ 869880 w 4362268"/>
                <a:gd name="connsiteY6" fmla="*/ 1512168 h 2261022"/>
                <a:gd name="connsiteX7" fmla="*/ 81731 w 4362268"/>
                <a:gd name="connsiteY7" fmla="*/ 2261022 h 2261022"/>
                <a:gd name="connsiteX8" fmla="*/ 113796 w 4362268"/>
                <a:gd name="connsiteY8" fmla="*/ 756084 h 226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2268" h="2261022">
                  <a:moveTo>
                    <a:pt x="113796" y="756084"/>
                  </a:moveTo>
                  <a:cubicBezTo>
                    <a:pt x="245154" y="379247"/>
                    <a:pt x="452306" y="0"/>
                    <a:pt x="869880" y="0"/>
                  </a:cubicBezTo>
                  <a:lnTo>
                    <a:pt x="3606184" y="0"/>
                  </a:lnTo>
                  <a:cubicBezTo>
                    <a:pt x="4023758" y="0"/>
                    <a:pt x="4362268" y="338510"/>
                    <a:pt x="4362268" y="756084"/>
                  </a:cubicBezTo>
                  <a:lnTo>
                    <a:pt x="4362268" y="756084"/>
                  </a:lnTo>
                  <a:cubicBezTo>
                    <a:pt x="4362268" y="1173658"/>
                    <a:pt x="4023758" y="1512168"/>
                    <a:pt x="3606184" y="1512168"/>
                  </a:cubicBezTo>
                  <a:lnTo>
                    <a:pt x="869880" y="1512168"/>
                  </a:lnTo>
                  <a:cubicBezTo>
                    <a:pt x="327401" y="1484577"/>
                    <a:pt x="74741" y="2237407"/>
                    <a:pt x="81731" y="2261022"/>
                  </a:cubicBezTo>
                  <a:cubicBezTo>
                    <a:pt x="-44283" y="2135008"/>
                    <a:pt x="-17562" y="1132921"/>
                    <a:pt x="113796" y="756084"/>
                  </a:cubicBezTo>
                  <a:close/>
                </a:path>
              </a:pathLst>
            </a:custGeom>
            <a:solidFill>
              <a:schemeClr val="tx1">
                <a:lumMod val="75000"/>
                <a:lumOff val="25000"/>
              </a:schemeClr>
            </a:solidFill>
            <a:ln w="25400" cap="flat" cmpd="sng" algn="ctr">
              <a:noFill/>
              <a:prstDash val="solid"/>
            </a:ln>
            <a:effectLst>
              <a:outerShdw blurRad="228600" dist="635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7" name="圆角矩形 2"/>
            <p:cNvSpPr/>
            <p:nvPr/>
          </p:nvSpPr>
          <p:spPr>
            <a:xfrm>
              <a:off x="4363524" y="3123644"/>
              <a:ext cx="2363332" cy="1295220"/>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92290 w 4340762"/>
                <a:gd name="connsiteY0" fmla="*/ 756084 h 2378945"/>
                <a:gd name="connsiteX1" fmla="*/ 848374 w 4340762"/>
                <a:gd name="connsiteY1" fmla="*/ 0 h 2378945"/>
                <a:gd name="connsiteX2" fmla="*/ 3584678 w 4340762"/>
                <a:gd name="connsiteY2" fmla="*/ 0 h 2378945"/>
                <a:gd name="connsiteX3" fmla="*/ 4340762 w 4340762"/>
                <a:gd name="connsiteY3" fmla="*/ 756084 h 2378945"/>
                <a:gd name="connsiteX4" fmla="*/ 4340762 w 4340762"/>
                <a:gd name="connsiteY4" fmla="*/ 756084 h 2378945"/>
                <a:gd name="connsiteX5" fmla="*/ 3584678 w 4340762"/>
                <a:gd name="connsiteY5" fmla="*/ 1512168 h 2378945"/>
                <a:gd name="connsiteX6" fmla="*/ 848374 w 4340762"/>
                <a:gd name="connsiteY6" fmla="*/ 1512168 h 2378945"/>
                <a:gd name="connsiteX7" fmla="*/ 41813 w 4340762"/>
                <a:gd name="connsiteY7" fmla="*/ 2378945 h 2378945"/>
                <a:gd name="connsiteX8" fmla="*/ 92290 w 4340762"/>
                <a:gd name="connsiteY8" fmla="*/ 756084 h 2378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0762" h="2378945">
                  <a:moveTo>
                    <a:pt x="92290" y="756084"/>
                  </a:moveTo>
                  <a:cubicBezTo>
                    <a:pt x="226717" y="359593"/>
                    <a:pt x="430800" y="0"/>
                    <a:pt x="848374" y="0"/>
                  </a:cubicBezTo>
                  <a:lnTo>
                    <a:pt x="3584678" y="0"/>
                  </a:lnTo>
                  <a:cubicBezTo>
                    <a:pt x="4002252" y="0"/>
                    <a:pt x="4340762" y="338510"/>
                    <a:pt x="4340762" y="756084"/>
                  </a:cubicBezTo>
                  <a:lnTo>
                    <a:pt x="4340762" y="756084"/>
                  </a:lnTo>
                  <a:cubicBezTo>
                    <a:pt x="4340762" y="1173658"/>
                    <a:pt x="4002252" y="1512168"/>
                    <a:pt x="3584678" y="1512168"/>
                  </a:cubicBezTo>
                  <a:lnTo>
                    <a:pt x="848374" y="1512168"/>
                  </a:lnTo>
                  <a:cubicBezTo>
                    <a:pt x="305895" y="1484577"/>
                    <a:pt x="34823" y="2355330"/>
                    <a:pt x="41813" y="2378945"/>
                  </a:cubicBezTo>
                  <a:cubicBezTo>
                    <a:pt x="-2402" y="2239298"/>
                    <a:pt x="-42137" y="1152575"/>
                    <a:pt x="92290" y="756084"/>
                  </a:cubicBezTo>
                  <a:close/>
                </a:path>
              </a:pathLst>
            </a:custGeom>
            <a:solidFill>
              <a:schemeClr val="bg1">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8" name="TextBox 27"/>
            <p:cNvSpPr txBox="1"/>
            <p:nvPr/>
          </p:nvSpPr>
          <p:spPr>
            <a:xfrm>
              <a:off x="4494837" y="3134710"/>
              <a:ext cx="715879" cy="586443"/>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 lastClr="FFFFFF"/>
                  </a:solidFill>
                  <a:effectLst/>
                  <a:uLnTx/>
                  <a:uFillTx/>
                  <a:latin typeface="Agency FB" pitchFamily="34" charset="0"/>
                  <a:ea typeface="微软雅黑" pitchFamily="34" charset="-122"/>
                  <a:cs typeface="Arial" pitchFamily="34" charset="0"/>
                </a:rPr>
                <a:t>05</a:t>
              </a:r>
              <a:endParaRPr kumimoji="0" lang="zh-CN" altLang="en-US" sz="3200" b="1" i="0" u="none" strike="noStrike" kern="0" cap="none" spc="0" normalizeH="0" baseline="0" noProof="0" dirty="0">
                <a:ln>
                  <a:noFill/>
                </a:ln>
                <a:solidFill>
                  <a:sysClr val="window" lastClr="FFFFFF"/>
                </a:solidFill>
                <a:effectLst/>
                <a:uLnTx/>
                <a:uFillTx/>
                <a:latin typeface="Agency FB" pitchFamily="34" charset="0"/>
                <a:ea typeface="微软雅黑" pitchFamily="34" charset="-122"/>
                <a:cs typeface="Arial" pitchFamily="34" charset="0"/>
              </a:endParaRPr>
            </a:p>
          </p:txBody>
        </p:sp>
        <p:sp>
          <p:nvSpPr>
            <p:cNvPr id="29" name="文本框 8"/>
            <p:cNvSpPr txBox="1"/>
            <p:nvPr/>
          </p:nvSpPr>
          <p:spPr>
            <a:xfrm>
              <a:off x="4901836" y="3223559"/>
              <a:ext cx="1805776"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solidFill>
                  <a:latin typeface="微软雅黑" pitchFamily="34" charset="-122"/>
                  <a:ea typeface="微软雅黑" pitchFamily="34" charset="-122"/>
                </a:rPr>
                <a:t>请在此输入你的标题</a:t>
              </a:r>
              <a:endParaRPr lang="en-US" altLang="zh-CN" sz="1050" b="1" dirty="0" smtClean="0">
                <a:solidFill>
                  <a:schemeClr val="bg1"/>
                </a:solidFill>
                <a:latin typeface="微软雅黑" pitchFamily="34" charset="-122"/>
                <a:ea typeface="微软雅黑" pitchFamily="34" charset="-122"/>
              </a:endParaRPr>
            </a:p>
            <a:p>
              <a:r>
                <a:rPr lang="zh-CN" altLang="en-US" sz="1000" b="1" dirty="0" smtClean="0">
                  <a:solidFill>
                    <a:schemeClr val="bg1"/>
                  </a:solidFill>
                  <a:latin typeface="微软雅黑" pitchFamily="34" charset="-122"/>
                  <a:ea typeface="微软雅黑" pitchFamily="34" charset="-122"/>
                </a:rPr>
                <a:t>请在此输入你的文字内容</a:t>
              </a:r>
              <a:endParaRPr lang="en-US" altLang="zh-CN" sz="1000" b="1" dirty="0" smtClean="0">
                <a:solidFill>
                  <a:schemeClr val="bg1"/>
                </a:solidFill>
                <a:latin typeface="微软雅黑" pitchFamily="34" charset="-122"/>
                <a:ea typeface="微软雅黑" pitchFamily="34" charset="-122"/>
              </a:endParaRPr>
            </a:p>
            <a:p>
              <a:r>
                <a:rPr lang="zh-CN" altLang="en-US" sz="1000" b="1" dirty="0" smtClean="0">
                  <a:solidFill>
                    <a:schemeClr val="bg1"/>
                  </a:solidFill>
                  <a:latin typeface="微软雅黑" pitchFamily="34" charset="-122"/>
                  <a:ea typeface="微软雅黑" pitchFamily="34" charset="-122"/>
                </a:rPr>
                <a:t>请在此输入你的文字内容</a:t>
              </a:r>
              <a:endParaRPr lang="en-US" altLang="zh-CN" sz="1000" b="1" dirty="0">
                <a:solidFill>
                  <a:schemeClr val="bg1"/>
                </a:solidFill>
                <a:latin typeface="微软雅黑" pitchFamily="34" charset="-122"/>
                <a:ea typeface="微软雅黑" pitchFamily="34" charset="-122"/>
              </a:endParaRPr>
            </a:p>
          </p:txBody>
        </p:sp>
      </p:grpSp>
      <p:sp>
        <p:nvSpPr>
          <p:cNvPr id="47" name="TextBox 46"/>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48" name="组合 47"/>
          <p:cNvGrpSpPr/>
          <p:nvPr/>
        </p:nvGrpSpPr>
        <p:grpSpPr>
          <a:xfrm>
            <a:off x="70645" y="1059582"/>
            <a:ext cx="768964" cy="387273"/>
            <a:chOff x="70645" y="1059582"/>
            <a:chExt cx="768964" cy="387273"/>
          </a:xfrm>
        </p:grpSpPr>
        <p:sp>
          <p:nvSpPr>
            <p:cNvPr id="49" name="TextBox 48"/>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50" name="TextBox 49"/>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51" name="组合 50"/>
          <p:cNvGrpSpPr/>
          <p:nvPr/>
        </p:nvGrpSpPr>
        <p:grpSpPr>
          <a:xfrm>
            <a:off x="-32863" y="1821582"/>
            <a:ext cx="857927" cy="379462"/>
            <a:chOff x="-24396" y="1059582"/>
            <a:chExt cx="857927" cy="379462"/>
          </a:xfrm>
        </p:grpSpPr>
        <p:sp>
          <p:nvSpPr>
            <p:cNvPr id="52" name="TextBox 51"/>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53" name="TextBox 52"/>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54" name="组合 53"/>
          <p:cNvGrpSpPr/>
          <p:nvPr/>
        </p:nvGrpSpPr>
        <p:grpSpPr>
          <a:xfrm>
            <a:off x="1506" y="2710582"/>
            <a:ext cx="797013" cy="379462"/>
            <a:chOff x="26906" y="1059582"/>
            <a:chExt cx="797013" cy="379462"/>
          </a:xfrm>
        </p:grpSpPr>
        <p:sp>
          <p:nvSpPr>
            <p:cNvPr id="55" name="TextBox 54"/>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56" name="TextBox 55"/>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57" name="组合 56"/>
          <p:cNvGrpSpPr/>
          <p:nvPr/>
        </p:nvGrpSpPr>
        <p:grpSpPr>
          <a:xfrm>
            <a:off x="-48640" y="3481049"/>
            <a:ext cx="880370" cy="379462"/>
            <a:chOff x="-14773" y="1059582"/>
            <a:chExt cx="880370" cy="379462"/>
          </a:xfrm>
        </p:grpSpPr>
        <p:sp>
          <p:nvSpPr>
            <p:cNvPr id="58" name="TextBox 57"/>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59" name="TextBox 58"/>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835131507"/>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1000"/>
                                        <p:tgtEl>
                                          <p:spTgt spid="4"/>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par>
                          <p:cTn id="16" fill="hold">
                            <p:stCondLst>
                              <p:cond delay="300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1000"/>
                                        <p:tgtEl>
                                          <p:spTgt spid="10"/>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3824" y="1770239"/>
            <a:ext cx="2041593" cy="1833374"/>
            <a:chOff x="5821513" y="1650156"/>
            <a:chExt cx="2041593" cy="1833374"/>
          </a:xfrm>
        </p:grpSpPr>
        <p:sp>
          <p:nvSpPr>
            <p:cNvPr id="3" name="Freeform 40"/>
            <p:cNvSpPr>
              <a:spLocks/>
            </p:cNvSpPr>
            <p:nvPr/>
          </p:nvSpPr>
          <p:spPr bwMode="auto">
            <a:xfrm>
              <a:off x="5821513" y="1650156"/>
              <a:ext cx="2041593" cy="1833374"/>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gradFill flip="none" rotWithShape="1">
              <a:gsLst>
                <a:gs pos="100000">
                  <a:srgbClr val="FFFFFF">
                    <a:lumMod val="100000"/>
                  </a:srgbClr>
                </a:gs>
                <a:gs pos="0">
                  <a:srgbClr val="D9D9DA"/>
                </a:gs>
              </a:gsLst>
              <a:lin ang="2700000" scaled="1"/>
              <a:tileRect/>
            </a:gradFill>
            <a:ln w="19050" cap="flat" cmpd="sng" algn="ctr">
              <a:gradFill flip="none" rotWithShape="1">
                <a:gsLst>
                  <a:gs pos="100000">
                    <a:srgbClr val="FFFFFF"/>
                  </a:gs>
                  <a:gs pos="0">
                    <a:srgbClr val="D9D9DA"/>
                  </a:gs>
                </a:gsLst>
                <a:lin ang="13500000" scaled="1"/>
                <a:tileRect/>
              </a:gra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4" name="Freeform 41"/>
            <p:cNvSpPr>
              <a:spLocks noEditPoints="1"/>
            </p:cNvSpPr>
            <p:nvPr/>
          </p:nvSpPr>
          <p:spPr bwMode="auto">
            <a:xfrm>
              <a:off x="5821513" y="1650156"/>
              <a:ext cx="2041593" cy="1833374"/>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rgbClr val="DF0024"/>
            </a:solidFill>
            <a:ln>
              <a:noFill/>
            </a:ln>
            <a:effectLst>
              <a:outerShdw blurRad="50800" dist="38100" algn="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5" name="Freeform 50"/>
            <p:cNvSpPr>
              <a:spLocks/>
            </p:cNvSpPr>
            <p:nvPr/>
          </p:nvSpPr>
          <p:spPr bwMode="auto">
            <a:xfrm>
              <a:off x="6570511" y="2053008"/>
              <a:ext cx="371664" cy="436628"/>
            </a:xfrm>
            <a:custGeom>
              <a:avLst/>
              <a:gdLst>
                <a:gd name="T0" fmla="*/ 74 w 120"/>
                <a:gd name="T1" fmla="*/ 39 h 140"/>
                <a:gd name="T2" fmla="*/ 82 w 120"/>
                <a:gd name="T3" fmla="*/ 22 h 140"/>
                <a:gd name="T4" fmla="*/ 60 w 120"/>
                <a:gd name="T5" fmla="*/ 0 h 140"/>
                <a:gd name="T6" fmla="*/ 38 w 120"/>
                <a:gd name="T7" fmla="*/ 22 h 140"/>
                <a:gd name="T8" fmla="*/ 46 w 120"/>
                <a:gd name="T9" fmla="*/ 39 h 140"/>
                <a:gd name="T10" fmla="*/ 8 w 120"/>
                <a:gd name="T11" fmla="*/ 98 h 140"/>
                <a:gd name="T12" fmla="*/ 37 w 120"/>
                <a:gd name="T13" fmla="*/ 78 h 140"/>
                <a:gd name="T14" fmla="*/ 25 w 120"/>
                <a:gd name="T15" fmla="*/ 140 h 140"/>
                <a:gd name="T16" fmla="*/ 45 w 120"/>
                <a:gd name="T17" fmla="*/ 140 h 140"/>
                <a:gd name="T18" fmla="*/ 60 w 120"/>
                <a:gd name="T19" fmla="*/ 114 h 140"/>
                <a:gd name="T20" fmla="*/ 75 w 120"/>
                <a:gd name="T21" fmla="*/ 140 h 140"/>
                <a:gd name="T22" fmla="*/ 95 w 120"/>
                <a:gd name="T23" fmla="*/ 140 h 140"/>
                <a:gd name="T24" fmla="*/ 83 w 120"/>
                <a:gd name="T25" fmla="*/ 78 h 140"/>
                <a:gd name="T26" fmla="*/ 112 w 120"/>
                <a:gd name="T27" fmla="*/ 98 h 140"/>
                <a:gd name="T28" fmla="*/ 74 w 120"/>
                <a:gd name="T29" fmla="*/ 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rgbClr val="DF002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6" name="文本框 113"/>
            <p:cNvSpPr txBox="1"/>
            <p:nvPr/>
          </p:nvSpPr>
          <p:spPr>
            <a:xfrm>
              <a:off x="6309592" y="2515328"/>
              <a:ext cx="917559" cy="438582"/>
            </a:xfrm>
            <a:prstGeom prst="rect">
              <a:avLst/>
            </a:prstGeom>
            <a:noFill/>
          </p:spPr>
          <p:txBody>
            <a:bodyPr wrap="none" lIns="68580" tIns="34290" rIns="68580" bIns="3429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rPr>
                <a:t>Step </a:t>
              </a:r>
              <a:r>
                <a:rPr kumimoji="0" lang="en-US" altLang="zh-CN" sz="2400" b="0" i="0" u="none" strike="noStrike" kern="0" cap="none" spc="0" normalizeH="0" baseline="0" noProof="0" dirty="0" smtClean="0">
                  <a:ln>
                    <a:noFill/>
                  </a:ln>
                  <a:solidFill>
                    <a:srgbClr val="605E5E"/>
                  </a:solidFill>
                  <a:effectLst/>
                  <a:uLnTx/>
                  <a:uFillTx/>
                  <a:latin typeface="Impact" panose="020B0806030902050204" pitchFamily="34" charset="0"/>
                  <a:cs typeface="Aharoni" panose="02010803020104030203" pitchFamily="2" charset="-79"/>
                </a:rPr>
                <a:t>4</a:t>
              </a:r>
              <a:endParaRPr kumimoji="0" lang="zh-CN" altLang="en-US"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endParaRPr>
            </a:p>
          </p:txBody>
        </p:sp>
      </p:grpSp>
      <p:sp>
        <p:nvSpPr>
          <p:cNvPr id="7" name="Freeform 42"/>
          <p:cNvSpPr>
            <a:spLocks/>
          </p:cNvSpPr>
          <p:nvPr/>
        </p:nvSpPr>
        <p:spPr bwMode="auto">
          <a:xfrm>
            <a:off x="4712845" y="1770239"/>
            <a:ext cx="2041593" cy="1833374"/>
          </a:xfrm>
          <a:custGeom>
            <a:avLst/>
            <a:gdLst>
              <a:gd name="T0" fmla="*/ 1149 w 1149"/>
              <a:gd name="T1" fmla="*/ 515 h 1030"/>
              <a:gd name="T2" fmla="*/ 1019 w 1149"/>
              <a:gd name="T3" fmla="*/ 412 h 1030"/>
              <a:gd name="T4" fmla="*/ 515 w 1149"/>
              <a:gd name="T5" fmla="*/ 0 h 1030"/>
              <a:gd name="T6" fmla="*/ 0 w 1149"/>
              <a:gd name="T7" fmla="*/ 515 h 1030"/>
              <a:gd name="T8" fmla="*/ 515 w 1149"/>
              <a:gd name="T9" fmla="*/ 1030 h 1030"/>
              <a:gd name="T10" fmla="*/ 1019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19" y="412"/>
                  <a:pt x="1019" y="412"/>
                  <a:pt x="1019" y="412"/>
                </a:cubicBezTo>
                <a:cubicBezTo>
                  <a:pt x="971" y="177"/>
                  <a:pt x="764" y="0"/>
                  <a:pt x="515" y="0"/>
                </a:cubicBezTo>
                <a:cubicBezTo>
                  <a:pt x="231" y="0"/>
                  <a:pt x="0" y="231"/>
                  <a:pt x="0" y="515"/>
                </a:cubicBezTo>
                <a:cubicBezTo>
                  <a:pt x="0" y="799"/>
                  <a:pt x="231" y="1030"/>
                  <a:pt x="515" y="1030"/>
                </a:cubicBezTo>
                <a:cubicBezTo>
                  <a:pt x="764" y="1030"/>
                  <a:pt x="971" y="853"/>
                  <a:pt x="1019" y="618"/>
                </a:cubicBezTo>
                <a:lnTo>
                  <a:pt x="1149" y="515"/>
                </a:lnTo>
                <a:close/>
              </a:path>
            </a:pathLst>
          </a:custGeom>
          <a:gradFill flip="none" rotWithShape="1">
            <a:gsLst>
              <a:gs pos="100000">
                <a:srgbClr val="FFFFFF">
                  <a:lumMod val="100000"/>
                </a:srgbClr>
              </a:gs>
              <a:gs pos="0">
                <a:srgbClr val="D9D9DA"/>
              </a:gs>
            </a:gsLst>
            <a:lin ang="2700000" scaled="1"/>
            <a:tileRect/>
          </a:gradFill>
          <a:ln w="19050" cap="flat" cmpd="sng" algn="ctr">
            <a:gradFill flip="none" rotWithShape="1">
              <a:gsLst>
                <a:gs pos="100000">
                  <a:srgbClr val="FFFFFF"/>
                </a:gs>
                <a:gs pos="0">
                  <a:srgbClr val="D9D9DA"/>
                </a:gs>
              </a:gsLst>
              <a:lin ang="13500000" scaled="1"/>
              <a:tileRect/>
            </a:gra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微软雅黑"/>
              <a:cs typeface="+mn-cs"/>
            </a:endParaRPr>
          </a:p>
        </p:txBody>
      </p:sp>
      <p:grpSp>
        <p:nvGrpSpPr>
          <p:cNvPr id="8" name="组合 7"/>
          <p:cNvGrpSpPr/>
          <p:nvPr/>
        </p:nvGrpSpPr>
        <p:grpSpPr>
          <a:xfrm>
            <a:off x="4712845" y="1770239"/>
            <a:ext cx="2041593" cy="1833374"/>
            <a:chOff x="4290534" y="1650156"/>
            <a:chExt cx="2041593" cy="1833374"/>
          </a:xfrm>
        </p:grpSpPr>
        <p:sp>
          <p:nvSpPr>
            <p:cNvPr id="9" name="Freeform 43"/>
            <p:cNvSpPr>
              <a:spLocks noEditPoints="1"/>
            </p:cNvSpPr>
            <p:nvPr/>
          </p:nvSpPr>
          <p:spPr bwMode="auto">
            <a:xfrm>
              <a:off x="4290534" y="1650156"/>
              <a:ext cx="2041593" cy="1833374"/>
            </a:xfrm>
            <a:custGeom>
              <a:avLst/>
              <a:gdLst>
                <a:gd name="T0" fmla="*/ 1019 w 1149"/>
                <a:gd name="T1" fmla="*/ 412 h 1030"/>
                <a:gd name="T2" fmla="*/ 515 w 1149"/>
                <a:gd name="T3" fmla="*/ 0 h 1030"/>
                <a:gd name="T4" fmla="*/ 0 w 1149"/>
                <a:gd name="T5" fmla="*/ 515 h 1030"/>
                <a:gd name="T6" fmla="*/ 515 w 1149"/>
                <a:gd name="T7" fmla="*/ 1030 h 1030"/>
                <a:gd name="T8" fmla="*/ 1019 w 1149"/>
                <a:gd name="T9" fmla="*/ 618 h 1030"/>
                <a:gd name="T10" fmla="*/ 1149 w 1149"/>
                <a:gd name="T11" fmla="*/ 515 h 1030"/>
                <a:gd name="T12" fmla="*/ 1019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19" y="412"/>
                  </a:moveTo>
                  <a:cubicBezTo>
                    <a:pt x="971" y="177"/>
                    <a:pt x="764" y="0"/>
                    <a:pt x="515" y="0"/>
                  </a:cubicBezTo>
                  <a:cubicBezTo>
                    <a:pt x="231" y="0"/>
                    <a:pt x="0" y="231"/>
                    <a:pt x="0" y="515"/>
                  </a:cubicBezTo>
                  <a:cubicBezTo>
                    <a:pt x="0" y="799"/>
                    <a:pt x="231" y="1030"/>
                    <a:pt x="515" y="1030"/>
                  </a:cubicBezTo>
                  <a:cubicBezTo>
                    <a:pt x="764" y="1030"/>
                    <a:pt x="971" y="853"/>
                    <a:pt x="1019" y="618"/>
                  </a:cubicBezTo>
                  <a:cubicBezTo>
                    <a:pt x="1149" y="515"/>
                    <a:pt x="1149" y="515"/>
                    <a:pt x="1149" y="515"/>
                  </a:cubicBezTo>
                  <a:lnTo>
                    <a:pt x="1019"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chemeClr val="bg1">
                <a:lumMod val="50000"/>
              </a:schemeClr>
            </a:solidFill>
            <a:ln>
              <a:noFill/>
            </a:ln>
            <a:effectLst>
              <a:outerShdw blurRad="50800" dist="38100" algn="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10" name="Freeform 49"/>
            <p:cNvSpPr>
              <a:spLocks noEditPoints="1"/>
            </p:cNvSpPr>
            <p:nvPr/>
          </p:nvSpPr>
          <p:spPr bwMode="auto">
            <a:xfrm>
              <a:off x="5013859" y="2058285"/>
              <a:ext cx="447204" cy="395835"/>
            </a:xfrm>
            <a:custGeom>
              <a:avLst/>
              <a:gdLst>
                <a:gd name="T0" fmla="*/ 29 w 144"/>
                <a:gd name="T1" fmla="*/ 53 h 127"/>
                <a:gd name="T2" fmla="*/ 45 w 144"/>
                <a:gd name="T3" fmla="*/ 72 h 127"/>
                <a:gd name="T4" fmla="*/ 65 w 144"/>
                <a:gd name="T5" fmla="*/ 58 h 127"/>
                <a:gd name="T6" fmla="*/ 50 w 144"/>
                <a:gd name="T7" fmla="*/ 39 h 127"/>
                <a:gd name="T8" fmla="*/ 65 w 144"/>
                <a:gd name="T9" fmla="*/ 29 h 127"/>
                <a:gd name="T10" fmla="*/ 8 w 144"/>
                <a:gd name="T11" fmla="*/ 0 h 127"/>
                <a:gd name="T12" fmla="*/ 13 w 144"/>
                <a:gd name="T13" fmla="*/ 63 h 127"/>
                <a:gd name="T14" fmla="*/ 29 w 144"/>
                <a:gd name="T15" fmla="*/ 53 h 127"/>
                <a:gd name="T16" fmla="*/ 115 w 144"/>
                <a:gd name="T17" fmla="*/ 53 h 127"/>
                <a:gd name="T18" fmla="*/ 131 w 144"/>
                <a:gd name="T19" fmla="*/ 63 h 127"/>
                <a:gd name="T20" fmla="*/ 136 w 144"/>
                <a:gd name="T21" fmla="*/ 0 h 127"/>
                <a:gd name="T22" fmla="*/ 80 w 144"/>
                <a:gd name="T23" fmla="*/ 29 h 127"/>
                <a:gd name="T24" fmla="*/ 95 w 144"/>
                <a:gd name="T25" fmla="*/ 39 h 127"/>
                <a:gd name="T26" fmla="*/ 0 w 144"/>
                <a:gd name="T27" fmla="*/ 103 h 127"/>
                <a:gd name="T28" fmla="*/ 5 w 144"/>
                <a:gd name="T29" fmla="*/ 127 h 127"/>
                <a:gd name="T30" fmla="*/ 115 w 144"/>
                <a:gd name="T31" fmla="*/ 53 h 127"/>
                <a:gd name="T32" fmla="*/ 101 w 144"/>
                <a:gd name="T33" fmla="*/ 86 h 127"/>
                <a:gd name="T34" fmla="*/ 81 w 144"/>
                <a:gd name="T35" fmla="*/ 103 h 127"/>
                <a:gd name="T36" fmla="*/ 139 w 144"/>
                <a:gd name="T37" fmla="*/ 127 h 127"/>
                <a:gd name="T38" fmla="*/ 144 w 144"/>
                <a:gd name="T39" fmla="*/ 103 h 127"/>
                <a:gd name="T40" fmla="*/ 101 w 144"/>
                <a:gd name="T41" fmla="*/ 8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27">
                  <a:moveTo>
                    <a:pt x="29" y="53"/>
                  </a:moveTo>
                  <a:cubicBezTo>
                    <a:pt x="34" y="60"/>
                    <a:pt x="39" y="66"/>
                    <a:pt x="45" y="72"/>
                  </a:cubicBezTo>
                  <a:cubicBezTo>
                    <a:pt x="51" y="68"/>
                    <a:pt x="58" y="63"/>
                    <a:pt x="65" y="58"/>
                  </a:cubicBezTo>
                  <a:cubicBezTo>
                    <a:pt x="59" y="52"/>
                    <a:pt x="54" y="46"/>
                    <a:pt x="50" y="39"/>
                  </a:cubicBezTo>
                  <a:cubicBezTo>
                    <a:pt x="65" y="29"/>
                    <a:pt x="65" y="29"/>
                    <a:pt x="65" y="29"/>
                  </a:cubicBezTo>
                  <a:cubicBezTo>
                    <a:pt x="8" y="0"/>
                    <a:pt x="8" y="0"/>
                    <a:pt x="8" y="0"/>
                  </a:cubicBezTo>
                  <a:cubicBezTo>
                    <a:pt x="13" y="63"/>
                    <a:pt x="13" y="63"/>
                    <a:pt x="13" y="63"/>
                  </a:cubicBezTo>
                  <a:lnTo>
                    <a:pt x="29" y="53"/>
                  </a:lnTo>
                  <a:close/>
                  <a:moveTo>
                    <a:pt x="115" y="53"/>
                  </a:moveTo>
                  <a:cubicBezTo>
                    <a:pt x="131" y="63"/>
                    <a:pt x="131" y="63"/>
                    <a:pt x="131" y="63"/>
                  </a:cubicBezTo>
                  <a:cubicBezTo>
                    <a:pt x="136" y="0"/>
                    <a:pt x="136" y="0"/>
                    <a:pt x="136" y="0"/>
                  </a:cubicBezTo>
                  <a:cubicBezTo>
                    <a:pt x="80" y="29"/>
                    <a:pt x="80" y="29"/>
                    <a:pt x="80" y="29"/>
                  </a:cubicBezTo>
                  <a:cubicBezTo>
                    <a:pt x="95" y="39"/>
                    <a:pt x="95" y="39"/>
                    <a:pt x="95" y="39"/>
                  </a:cubicBezTo>
                  <a:cubicBezTo>
                    <a:pt x="61" y="90"/>
                    <a:pt x="1" y="103"/>
                    <a:pt x="0" y="103"/>
                  </a:cubicBezTo>
                  <a:cubicBezTo>
                    <a:pt x="5" y="127"/>
                    <a:pt x="5" y="127"/>
                    <a:pt x="5" y="127"/>
                  </a:cubicBezTo>
                  <a:cubicBezTo>
                    <a:pt x="8" y="127"/>
                    <a:pt x="75" y="112"/>
                    <a:pt x="115" y="53"/>
                  </a:cubicBezTo>
                  <a:close/>
                  <a:moveTo>
                    <a:pt x="101" y="86"/>
                  </a:moveTo>
                  <a:cubicBezTo>
                    <a:pt x="95" y="92"/>
                    <a:pt x="88" y="98"/>
                    <a:pt x="81" y="103"/>
                  </a:cubicBezTo>
                  <a:cubicBezTo>
                    <a:pt x="111" y="121"/>
                    <a:pt x="137" y="127"/>
                    <a:pt x="139" y="127"/>
                  </a:cubicBezTo>
                  <a:cubicBezTo>
                    <a:pt x="144" y="103"/>
                    <a:pt x="144" y="103"/>
                    <a:pt x="144" y="103"/>
                  </a:cubicBezTo>
                  <a:cubicBezTo>
                    <a:pt x="144" y="103"/>
                    <a:pt x="124" y="99"/>
                    <a:pt x="101" y="86"/>
                  </a:cubicBezTo>
                  <a:close/>
                </a:path>
              </a:pathLst>
            </a:custGeom>
            <a:solidFill>
              <a:schemeClr val="bg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11" name="文本框 112"/>
            <p:cNvSpPr txBox="1"/>
            <p:nvPr/>
          </p:nvSpPr>
          <p:spPr>
            <a:xfrm>
              <a:off x="4748229" y="2515328"/>
              <a:ext cx="927177" cy="438582"/>
            </a:xfrm>
            <a:prstGeom prst="rect">
              <a:avLst/>
            </a:prstGeom>
            <a:noFill/>
          </p:spPr>
          <p:txBody>
            <a:bodyPr wrap="none" lIns="68580" tIns="34290" rIns="68580" bIns="3429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rPr>
                <a:t>Step </a:t>
              </a:r>
              <a:r>
                <a:rPr kumimoji="0" lang="en-US" altLang="zh-CN" sz="2400" b="0" i="0" u="none" strike="noStrike" kern="0" cap="none" spc="0" normalizeH="0" baseline="0" noProof="0" dirty="0" smtClean="0">
                  <a:ln>
                    <a:noFill/>
                  </a:ln>
                  <a:solidFill>
                    <a:srgbClr val="605E5E"/>
                  </a:solidFill>
                  <a:effectLst/>
                  <a:uLnTx/>
                  <a:uFillTx/>
                  <a:latin typeface="Impact" panose="020B0806030902050204" pitchFamily="34" charset="0"/>
                  <a:cs typeface="Aharoni" panose="02010803020104030203" pitchFamily="2" charset="-79"/>
                </a:rPr>
                <a:t>3</a:t>
              </a:r>
              <a:endParaRPr kumimoji="0" lang="zh-CN" altLang="en-US"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endParaRPr>
            </a:p>
          </p:txBody>
        </p:sp>
      </p:grpSp>
      <p:sp>
        <p:nvSpPr>
          <p:cNvPr id="12" name="文本框 8"/>
          <p:cNvSpPr txBox="1"/>
          <p:nvPr/>
        </p:nvSpPr>
        <p:spPr>
          <a:xfrm>
            <a:off x="1537927" y="3809408"/>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请在此输入你的标题</a:t>
            </a:r>
            <a:endParaRPr lang="en-US" altLang="zh-CN" sz="105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a:solidFill>
                <a:schemeClr val="bg1">
                  <a:lumMod val="50000"/>
                </a:schemeClr>
              </a:solidFill>
              <a:latin typeface="微软雅黑" pitchFamily="34" charset="-122"/>
              <a:ea typeface="微软雅黑" pitchFamily="34" charset="-122"/>
            </a:endParaRPr>
          </a:p>
        </p:txBody>
      </p:sp>
      <p:sp>
        <p:nvSpPr>
          <p:cNvPr id="13" name="文本框 8"/>
          <p:cNvSpPr txBox="1"/>
          <p:nvPr/>
        </p:nvSpPr>
        <p:spPr>
          <a:xfrm>
            <a:off x="3300467" y="1059582"/>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请在此输入你的标题</a:t>
            </a:r>
            <a:endParaRPr lang="en-US" altLang="zh-CN" sz="105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a:solidFill>
                <a:schemeClr val="bg1">
                  <a:lumMod val="50000"/>
                </a:schemeClr>
              </a:solidFill>
              <a:latin typeface="微软雅黑" pitchFamily="34" charset="-122"/>
              <a:ea typeface="微软雅黑" pitchFamily="34" charset="-122"/>
            </a:endParaRPr>
          </a:p>
        </p:txBody>
      </p:sp>
      <p:sp>
        <p:nvSpPr>
          <p:cNvPr id="14" name="文本框 8"/>
          <p:cNvSpPr txBox="1"/>
          <p:nvPr/>
        </p:nvSpPr>
        <p:spPr>
          <a:xfrm>
            <a:off x="4646690" y="3802782"/>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请在此输入你的标题</a:t>
            </a:r>
            <a:endParaRPr lang="en-US" altLang="zh-CN" sz="105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a:solidFill>
                <a:schemeClr val="bg1">
                  <a:lumMod val="50000"/>
                </a:schemeClr>
              </a:solidFill>
              <a:latin typeface="微软雅黑" pitchFamily="34" charset="-122"/>
              <a:ea typeface="微软雅黑" pitchFamily="34" charset="-122"/>
            </a:endParaRPr>
          </a:p>
        </p:txBody>
      </p:sp>
      <p:sp>
        <p:nvSpPr>
          <p:cNvPr id="15" name="文本框 8"/>
          <p:cNvSpPr txBox="1"/>
          <p:nvPr/>
        </p:nvSpPr>
        <p:spPr>
          <a:xfrm>
            <a:off x="6303211" y="1139095"/>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请在此输入你的标题</a:t>
            </a:r>
            <a:endParaRPr lang="en-US" altLang="zh-CN" sz="105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a:solidFill>
                <a:schemeClr val="bg1">
                  <a:lumMod val="50000"/>
                </a:schemeClr>
              </a:solidFill>
              <a:latin typeface="微软雅黑" pitchFamily="34" charset="-122"/>
              <a:ea typeface="微软雅黑" pitchFamily="34" charset="-122"/>
            </a:endParaRPr>
          </a:p>
        </p:txBody>
      </p:sp>
      <p:grpSp>
        <p:nvGrpSpPr>
          <p:cNvPr id="16" name="组合 15"/>
          <p:cNvGrpSpPr/>
          <p:nvPr/>
        </p:nvGrpSpPr>
        <p:grpSpPr>
          <a:xfrm>
            <a:off x="3181002" y="1770239"/>
            <a:ext cx="2039866" cy="1833374"/>
            <a:chOff x="2758691" y="1650156"/>
            <a:chExt cx="2039866" cy="1833374"/>
          </a:xfrm>
        </p:grpSpPr>
        <p:sp>
          <p:nvSpPr>
            <p:cNvPr id="17" name="Freeform 44"/>
            <p:cNvSpPr>
              <a:spLocks/>
            </p:cNvSpPr>
            <p:nvPr/>
          </p:nvSpPr>
          <p:spPr bwMode="auto">
            <a:xfrm>
              <a:off x="2758691" y="1650156"/>
              <a:ext cx="2039866" cy="1833374"/>
            </a:xfrm>
            <a:custGeom>
              <a:avLst/>
              <a:gdLst>
                <a:gd name="T0" fmla="*/ 1148 w 1148"/>
                <a:gd name="T1" fmla="*/ 515 h 1030"/>
                <a:gd name="T2" fmla="*/ 1019 w 1148"/>
                <a:gd name="T3" fmla="*/ 412 h 1030"/>
                <a:gd name="T4" fmla="*/ 515 w 1148"/>
                <a:gd name="T5" fmla="*/ 0 h 1030"/>
                <a:gd name="T6" fmla="*/ 0 w 1148"/>
                <a:gd name="T7" fmla="*/ 515 h 1030"/>
                <a:gd name="T8" fmla="*/ 515 w 1148"/>
                <a:gd name="T9" fmla="*/ 1030 h 1030"/>
                <a:gd name="T10" fmla="*/ 1019 w 1148"/>
                <a:gd name="T11" fmla="*/ 618 h 1030"/>
                <a:gd name="T12" fmla="*/ 1148 w 1148"/>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8" h="1030">
                  <a:moveTo>
                    <a:pt x="1148" y="515"/>
                  </a:moveTo>
                  <a:cubicBezTo>
                    <a:pt x="1019" y="412"/>
                    <a:pt x="1019" y="412"/>
                    <a:pt x="1019" y="412"/>
                  </a:cubicBezTo>
                  <a:cubicBezTo>
                    <a:pt x="971" y="177"/>
                    <a:pt x="763" y="0"/>
                    <a:pt x="515" y="0"/>
                  </a:cubicBezTo>
                  <a:cubicBezTo>
                    <a:pt x="230" y="0"/>
                    <a:pt x="0" y="231"/>
                    <a:pt x="0" y="515"/>
                  </a:cubicBezTo>
                  <a:cubicBezTo>
                    <a:pt x="0" y="799"/>
                    <a:pt x="230" y="1030"/>
                    <a:pt x="515" y="1030"/>
                  </a:cubicBezTo>
                  <a:cubicBezTo>
                    <a:pt x="763" y="1030"/>
                    <a:pt x="971" y="853"/>
                    <a:pt x="1019" y="618"/>
                  </a:cubicBezTo>
                  <a:lnTo>
                    <a:pt x="1148" y="515"/>
                  </a:lnTo>
                  <a:close/>
                </a:path>
              </a:pathLst>
            </a:custGeom>
            <a:gradFill flip="none" rotWithShape="1">
              <a:gsLst>
                <a:gs pos="100000">
                  <a:srgbClr val="FFFFFF">
                    <a:lumMod val="100000"/>
                  </a:srgbClr>
                </a:gs>
                <a:gs pos="0">
                  <a:srgbClr val="D9D9DA"/>
                </a:gs>
              </a:gsLst>
              <a:lin ang="2700000" scaled="1"/>
              <a:tileRect/>
            </a:gradFill>
            <a:ln w="19050" cap="flat" cmpd="sng" algn="ctr">
              <a:gradFill flip="none" rotWithShape="1">
                <a:gsLst>
                  <a:gs pos="100000">
                    <a:srgbClr val="FFFFFF"/>
                  </a:gs>
                  <a:gs pos="0">
                    <a:srgbClr val="D9D9DA"/>
                  </a:gs>
                </a:gsLst>
                <a:lin ang="13500000" scaled="1"/>
                <a:tileRect/>
              </a:gra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8" name="Freeform 45"/>
            <p:cNvSpPr>
              <a:spLocks noEditPoints="1"/>
            </p:cNvSpPr>
            <p:nvPr/>
          </p:nvSpPr>
          <p:spPr bwMode="auto">
            <a:xfrm>
              <a:off x="2758691" y="1650156"/>
              <a:ext cx="2039866" cy="1833374"/>
            </a:xfrm>
            <a:custGeom>
              <a:avLst/>
              <a:gdLst>
                <a:gd name="T0" fmla="*/ 1019 w 1148"/>
                <a:gd name="T1" fmla="*/ 412 h 1030"/>
                <a:gd name="T2" fmla="*/ 515 w 1148"/>
                <a:gd name="T3" fmla="*/ 0 h 1030"/>
                <a:gd name="T4" fmla="*/ 0 w 1148"/>
                <a:gd name="T5" fmla="*/ 515 h 1030"/>
                <a:gd name="T6" fmla="*/ 515 w 1148"/>
                <a:gd name="T7" fmla="*/ 1030 h 1030"/>
                <a:gd name="T8" fmla="*/ 1019 w 1148"/>
                <a:gd name="T9" fmla="*/ 618 h 1030"/>
                <a:gd name="T10" fmla="*/ 1148 w 1148"/>
                <a:gd name="T11" fmla="*/ 515 h 1030"/>
                <a:gd name="T12" fmla="*/ 1019 w 1148"/>
                <a:gd name="T13" fmla="*/ 412 h 1030"/>
                <a:gd name="T14" fmla="*/ 515 w 1148"/>
                <a:gd name="T15" fmla="*/ 979 h 1030"/>
                <a:gd name="T16" fmla="*/ 51 w 1148"/>
                <a:gd name="T17" fmla="*/ 515 h 1030"/>
                <a:gd name="T18" fmla="*/ 515 w 1148"/>
                <a:gd name="T19" fmla="*/ 51 h 1030"/>
                <a:gd name="T20" fmla="*/ 979 w 1148"/>
                <a:gd name="T21" fmla="*/ 515 h 1030"/>
                <a:gd name="T22" fmla="*/ 515 w 1148"/>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8" h="1030">
                  <a:moveTo>
                    <a:pt x="1019" y="412"/>
                  </a:moveTo>
                  <a:cubicBezTo>
                    <a:pt x="971" y="177"/>
                    <a:pt x="763" y="0"/>
                    <a:pt x="515" y="0"/>
                  </a:cubicBezTo>
                  <a:cubicBezTo>
                    <a:pt x="230" y="0"/>
                    <a:pt x="0" y="231"/>
                    <a:pt x="0" y="515"/>
                  </a:cubicBezTo>
                  <a:cubicBezTo>
                    <a:pt x="0" y="799"/>
                    <a:pt x="230" y="1030"/>
                    <a:pt x="515" y="1030"/>
                  </a:cubicBezTo>
                  <a:cubicBezTo>
                    <a:pt x="763" y="1030"/>
                    <a:pt x="971" y="853"/>
                    <a:pt x="1019" y="618"/>
                  </a:cubicBezTo>
                  <a:cubicBezTo>
                    <a:pt x="1148" y="515"/>
                    <a:pt x="1148" y="515"/>
                    <a:pt x="1148" y="515"/>
                  </a:cubicBezTo>
                  <a:lnTo>
                    <a:pt x="1019" y="412"/>
                  </a:lnTo>
                  <a:close/>
                  <a:moveTo>
                    <a:pt x="515" y="979"/>
                  </a:moveTo>
                  <a:cubicBezTo>
                    <a:pt x="258" y="979"/>
                    <a:pt x="51" y="771"/>
                    <a:pt x="51" y="515"/>
                  </a:cubicBezTo>
                  <a:cubicBezTo>
                    <a:pt x="51" y="259"/>
                    <a:pt x="258" y="51"/>
                    <a:pt x="515" y="51"/>
                  </a:cubicBezTo>
                  <a:cubicBezTo>
                    <a:pt x="771" y="51"/>
                    <a:pt x="979" y="259"/>
                    <a:pt x="979" y="515"/>
                  </a:cubicBezTo>
                  <a:cubicBezTo>
                    <a:pt x="979" y="771"/>
                    <a:pt x="771" y="979"/>
                    <a:pt x="515" y="979"/>
                  </a:cubicBezTo>
                  <a:close/>
                </a:path>
              </a:pathLst>
            </a:custGeom>
            <a:solidFill>
              <a:srgbClr val="DF0024"/>
            </a:solidFill>
            <a:ln>
              <a:noFill/>
            </a:ln>
            <a:effectLst>
              <a:outerShdw blurRad="50800" dist="38100" algn="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19" name="Freeform 48"/>
            <p:cNvSpPr>
              <a:spLocks noEditPoints="1"/>
            </p:cNvSpPr>
            <p:nvPr/>
          </p:nvSpPr>
          <p:spPr bwMode="auto">
            <a:xfrm>
              <a:off x="3479973" y="2033151"/>
              <a:ext cx="472889" cy="472889"/>
            </a:xfrm>
            <a:custGeom>
              <a:avLst/>
              <a:gdLst>
                <a:gd name="T0" fmla="*/ 152 w 152"/>
                <a:gd name="T1" fmla="*/ 88 h 152"/>
                <a:gd name="T2" fmla="*/ 152 w 152"/>
                <a:gd name="T3" fmla="*/ 64 h 152"/>
                <a:gd name="T4" fmla="*/ 138 w 152"/>
                <a:gd name="T5" fmla="*/ 64 h 152"/>
                <a:gd name="T6" fmla="*/ 128 w 152"/>
                <a:gd name="T7" fmla="*/ 40 h 152"/>
                <a:gd name="T8" fmla="*/ 138 w 152"/>
                <a:gd name="T9" fmla="*/ 31 h 152"/>
                <a:gd name="T10" fmla="*/ 121 w 152"/>
                <a:gd name="T11" fmla="*/ 14 h 152"/>
                <a:gd name="T12" fmla="*/ 111 w 152"/>
                <a:gd name="T13" fmla="*/ 24 h 152"/>
                <a:gd name="T14" fmla="*/ 88 w 152"/>
                <a:gd name="T15" fmla="*/ 14 h 152"/>
                <a:gd name="T16" fmla="*/ 88 w 152"/>
                <a:gd name="T17" fmla="*/ 0 h 152"/>
                <a:gd name="T18" fmla="*/ 64 w 152"/>
                <a:gd name="T19" fmla="*/ 0 h 152"/>
                <a:gd name="T20" fmla="*/ 64 w 152"/>
                <a:gd name="T21" fmla="*/ 14 h 152"/>
                <a:gd name="T22" fmla="*/ 41 w 152"/>
                <a:gd name="T23" fmla="*/ 24 h 152"/>
                <a:gd name="T24" fmla="*/ 31 w 152"/>
                <a:gd name="T25" fmla="*/ 14 h 152"/>
                <a:gd name="T26" fmla="*/ 14 w 152"/>
                <a:gd name="T27" fmla="*/ 31 h 152"/>
                <a:gd name="T28" fmla="*/ 24 w 152"/>
                <a:gd name="T29" fmla="*/ 40 h 152"/>
                <a:gd name="T30" fmla="*/ 14 w 152"/>
                <a:gd name="T31" fmla="*/ 64 h 152"/>
                <a:gd name="T32" fmla="*/ 0 w 152"/>
                <a:gd name="T33" fmla="*/ 64 h 152"/>
                <a:gd name="T34" fmla="*/ 0 w 152"/>
                <a:gd name="T35" fmla="*/ 88 h 152"/>
                <a:gd name="T36" fmla="*/ 14 w 152"/>
                <a:gd name="T37" fmla="*/ 88 h 152"/>
                <a:gd name="T38" fmla="*/ 24 w 152"/>
                <a:gd name="T39" fmla="*/ 111 h 152"/>
                <a:gd name="T40" fmla="*/ 14 w 152"/>
                <a:gd name="T41" fmla="*/ 121 h 152"/>
                <a:gd name="T42" fmla="*/ 31 w 152"/>
                <a:gd name="T43" fmla="*/ 138 h 152"/>
                <a:gd name="T44" fmla="*/ 41 w 152"/>
                <a:gd name="T45" fmla="*/ 128 h 152"/>
                <a:gd name="T46" fmla="*/ 64 w 152"/>
                <a:gd name="T47" fmla="*/ 138 h 152"/>
                <a:gd name="T48" fmla="*/ 64 w 152"/>
                <a:gd name="T49" fmla="*/ 152 h 152"/>
                <a:gd name="T50" fmla="*/ 88 w 152"/>
                <a:gd name="T51" fmla="*/ 152 h 152"/>
                <a:gd name="T52" fmla="*/ 88 w 152"/>
                <a:gd name="T53" fmla="*/ 138 h 152"/>
                <a:gd name="T54" fmla="*/ 111 w 152"/>
                <a:gd name="T55" fmla="*/ 128 h 152"/>
                <a:gd name="T56" fmla="*/ 121 w 152"/>
                <a:gd name="T57" fmla="*/ 138 h 152"/>
                <a:gd name="T58" fmla="*/ 138 w 152"/>
                <a:gd name="T59" fmla="*/ 121 h 152"/>
                <a:gd name="T60" fmla="*/ 128 w 152"/>
                <a:gd name="T61" fmla="*/ 111 h 152"/>
                <a:gd name="T62" fmla="*/ 138 w 152"/>
                <a:gd name="T63" fmla="*/ 88 h 152"/>
                <a:gd name="T64" fmla="*/ 152 w 152"/>
                <a:gd name="T65" fmla="*/ 88 h 152"/>
                <a:gd name="T66" fmla="*/ 76 w 152"/>
                <a:gd name="T67" fmla="*/ 115 h 152"/>
                <a:gd name="T68" fmla="*/ 37 w 152"/>
                <a:gd name="T69" fmla="*/ 76 h 152"/>
                <a:gd name="T70" fmla="*/ 76 w 152"/>
                <a:gd name="T71" fmla="*/ 37 h 152"/>
                <a:gd name="T72" fmla="*/ 115 w 152"/>
                <a:gd name="T73" fmla="*/ 76 h 152"/>
                <a:gd name="T74" fmla="*/ 76 w 152"/>
                <a:gd name="T75" fmla="*/ 11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2">
                  <a:moveTo>
                    <a:pt x="152" y="88"/>
                  </a:moveTo>
                  <a:cubicBezTo>
                    <a:pt x="152" y="64"/>
                    <a:pt x="152" y="64"/>
                    <a:pt x="152" y="64"/>
                  </a:cubicBezTo>
                  <a:cubicBezTo>
                    <a:pt x="138" y="64"/>
                    <a:pt x="138" y="64"/>
                    <a:pt x="138" y="64"/>
                  </a:cubicBezTo>
                  <a:cubicBezTo>
                    <a:pt x="136" y="55"/>
                    <a:pt x="133" y="47"/>
                    <a:pt x="128" y="40"/>
                  </a:cubicBezTo>
                  <a:cubicBezTo>
                    <a:pt x="138" y="31"/>
                    <a:pt x="138" y="31"/>
                    <a:pt x="138" y="31"/>
                  </a:cubicBezTo>
                  <a:cubicBezTo>
                    <a:pt x="121" y="14"/>
                    <a:pt x="121" y="14"/>
                    <a:pt x="121" y="14"/>
                  </a:cubicBezTo>
                  <a:cubicBezTo>
                    <a:pt x="111" y="24"/>
                    <a:pt x="111" y="24"/>
                    <a:pt x="111" y="24"/>
                  </a:cubicBezTo>
                  <a:cubicBezTo>
                    <a:pt x="104" y="19"/>
                    <a:pt x="96" y="16"/>
                    <a:pt x="88" y="14"/>
                  </a:cubicBezTo>
                  <a:cubicBezTo>
                    <a:pt x="88" y="0"/>
                    <a:pt x="88" y="0"/>
                    <a:pt x="88" y="0"/>
                  </a:cubicBezTo>
                  <a:cubicBezTo>
                    <a:pt x="64" y="0"/>
                    <a:pt x="64" y="0"/>
                    <a:pt x="64" y="0"/>
                  </a:cubicBezTo>
                  <a:cubicBezTo>
                    <a:pt x="64" y="14"/>
                    <a:pt x="64" y="14"/>
                    <a:pt x="64" y="14"/>
                  </a:cubicBezTo>
                  <a:cubicBezTo>
                    <a:pt x="56" y="16"/>
                    <a:pt x="48" y="19"/>
                    <a:pt x="41" y="24"/>
                  </a:cubicBezTo>
                  <a:cubicBezTo>
                    <a:pt x="31" y="14"/>
                    <a:pt x="31" y="14"/>
                    <a:pt x="31" y="14"/>
                  </a:cubicBezTo>
                  <a:cubicBezTo>
                    <a:pt x="14" y="31"/>
                    <a:pt x="14" y="31"/>
                    <a:pt x="14" y="31"/>
                  </a:cubicBezTo>
                  <a:cubicBezTo>
                    <a:pt x="24" y="40"/>
                    <a:pt x="24" y="40"/>
                    <a:pt x="24" y="40"/>
                  </a:cubicBezTo>
                  <a:cubicBezTo>
                    <a:pt x="19" y="47"/>
                    <a:pt x="16" y="55"/>
                    <a:pt x="14" y="64"/>
                  </a:cubicBezTo>
                  <a:cubicBezTo>
                    <a:pt x="0" y="64"/>
                    <a:pt x="0" y="64"/>
                    <a:pt x="0" y="64"/>
                  </a:cubicBezTo>
                  <a:cubicBezTo>
                    <a:pt x="0" y="88"/>
                    <a:pt x="0" y="88"/>
                    <a:pt x="0" y="88"/>
                  </a:cubicBezTo>
                  <a:cubicBezTo>
                    <a:pt x="14" y="88"/>
                    <a:pt x="14" y="88"/>
                    <a:pt x="14" y="88"/>
                  </a:cubicBezTo>
                  <a:cubicBezTo>
                    <a:pt x="16" y="96"/>
                    <a:pt x="19" y="104"/>
                    <a:pt x="24" y="111"/>
                  </a:cubicBezTo>
                  <a:cubicBezTo>
                    <a:pt x="14" y="121"/>
                    <a:pt x="14" y="121"/>
                    <a:pt x="14" y="121"/>
                  </a:cubicBezTo>
                  <a:cubicBezTo>
                    <a:pt x="31" y="138"/>
                    <a:pt x="31" y="138"/>
                    <a:pt x="31" y="138"/>
                  </a:cubicBezTo>
                  <a:cubicBezTo>
                    <a:pt x="41" y="128"/>
                    <a:pt x="41" y="128"/>
                    <a:pt x="41" y="128"/>
                  </a:cubicBezTo>
                  <a:cubicBezTo>
                    <a:pt x="48" y="133"/>
                    <a:pt x="56" y="136"/>
                    <a:pt x="64" y="138"/>
                  </a:cubicBezTo>
                  <a:cubicBezTo>
                    <a:pt x="64" y="152"/>
                    <a:pt x="64" y="152"/>
                    <a:pt x="64" y="152"/>
                  </a:cubicBezTo>
                  <a:cubicBezTo>
                    <a:pt x="88" y="152"/>
                    <a:pt x="88" y="152"/>
                    <a:pt x="88" y="152"/>
                  </a:cubicBezTo>
                  <a:cubicBezTo>
                    <a:pt x="88" y="138"/>
                    <a:pt x="88" y="138"/>
                    <a:pt x="88" y="138"/>
                  </a:cubicBezTo>
                  <a:cubicBezTo>
                    <a:pt x="96" y="136"/>
                    <a:pt x="104" y="133"/>
                    <a:pt x="111" y="128"/>
                  </a:cubicBezTo>
                  <a:cubicBezTo>
                    <a:pt x="121" y="138"/>
                    <a:pt x="121" y="138"/>
                    <a:pt x="121" y="138"/>
                  </a:cubicBezTo>
                  <a:cubicBezTo>
                    <a:pt x="138" y="121"/>
                    <a:pt x="138" y="121"/>
                    <a:pt x="138" y="121"/>
                  </a:cubicBezTo>
                  <a:cubicBezTo>
                    <a:pt x="128" y="111"/>
                    <a:pt x="128" y="111"/>
                    <a:pt x="128" y="111"/>
                  </a:cubicBezTo>
                  <a:cubicBezTo>
                    <a:pt x="133" y="104"/>
                    <a:pt x="136" y="96"/>
                    <a:pt x="138" y="88"/>
                  </a:cubicBezTo>
                  <a:lnTo>
                    <a:pt x="152" y="88"/>
                  </a:lnTo>
                  <a:close/>
                  <a:moveTo>
                    <a:pt x="76" y="115"/>
                  </a:moveTo>
                  <a:cubicBezTo>
                    <a:pt x="54" y="115"/>
                    <a:pt x="37" y="98"/>
                    <a:pt x="37" y="76"/>
                  </a:cubicBezTo>
                  <a:cubicBezTo>
                    <a:pt x="37" y="54"/>
                    <a:pt x="54" y="37"/>
                    <a:pt x="76" y="37"/>
                  </a:cubicBezTo>
                  <a:cubicBezTo>
                    <a:pt x="98" y="37"/>
                    <a:pt x="115" y="54"/>
                    <a:pt x="115" y="76"/>
                  </a:cubicBezTo>
                  <a:cubicBezTo>
                    <a:pt x="115" y="98"/>
                    <a:pt x="98" y="115"/>
                    <a:pt x="76" y="115"/>
                  </a:cubicBezTo>
                  <a:close/>
                </a:path>
              </a:pathLst>
            </a:custGeom>
            <a:solidFill>
              <a:srgbClr val="DF002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20" name="文本框 111"/>
            <p:cNvSpPr txBox="1"/>
            <p:nvPr/>
          </p:nvSpPr>
          <p:spPr>
            <a:xfrm>
              <a:off x="3186867" y="2515328"/>
              <a:ext cx="917559" cy="438582"/>
            </a:xfrm>
            <a:prstGeom prst="rect">
              <a:avLst/>
            </a:prstGeom>
            <a:noFill/>
          </p:spPr>
          <p:txBody>
            <a:bodyPr wrap="none" lIns="68580" tIns="34290" rIns="68580" bIns="3429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rPr>
                <a:t>Step </a:t>
              </a:r>
              <a:r>
                <a:rPr kumimoji="0" lang="en-US" altLang="zh-CN" sz="2400" b="0" i="0" u="none" strike="noStrike" kern="0" cap="none" spc="0" normalizeH="0" baseline="0" noProof="0" dirty="0" smtClean="0">
                  <a:ln>
                    <a:noFill/>
                  </a:ln>
                  <a:solidFill>
                    <a:srgbClr val="605E5E"/>
                  </a:solidFill>
                  <a:effectLst/>
                  <a:uLnTx/>
                  <a:uFillTx/>
                  <a:latin typeface="Impact" panose="020B0806030902050204" pitchFamily="34" charset="0"/>
                  <a:cs typeface="Aharoni" panose="02010803020104030203" pitchFamily="2" charset="-79"/>
                </a:rPr>
                <a:t>2</a:t>
              </a:r>
              <a:endParaRPr kumimoji="0" lang="zh-CN" altLang="en-US"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endParaRPr>
            </a:p>
          </p:txBody>
        </p:sp>
      </p:grpSp>
      <p:grpSp>
        <p:nvGrpSpPr>
          <p:cNvPr id="21" name="组合 20"/>
          <p:cNvGrpSpPr/>
          <p:nvPr/>
        </p:nvGrpSpPr>
        <p:grpSpPr>
          <a:xfrm>
            <a:off x="1648295" y="1770239"/>
            <a:ext cx="2041593" cy="1833374"/>
            <a:chOff x="1225984" y="1650156"/>
            <a:chExt cx="2041593" cy="1833374"/>
          </a:xfrm>
        </p:grpSpPr>
        <p:sp>
          <p:nvSpPr>
            <p:cNvPr id="22" name="Freeform 46"/>
            <p:cNvSpPr>
              <a:spLocks/>
            </p:cNvSpPr>
            <p:nvPr/>
          </p:nvSpPr>
          <p:spPr bwMode="auto">
            <a:xfrm>
              <a:off x="1225984" y="1650156"/>
              <a:ext cx="2041593" cy="1833374"/>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gradFill flip="none" rotWithShape="1">
              <a:gsLst>
                <a:gs pos="100000">
                  <a:srgbClr val="FFFFFF">
                    <a:lumMod val="100000"/>
                  </a:srgbClr>
                </a:gs>
                <a:gs pos="0">
                  <a:srgbClr val="D9D9DA"/>
                </a:gs>
              </a:gsLst>
              <a:lin ang="2700000" scaled="1"/>
              <a:tileRect/>
            </a:gradFill>
            <a:ln w="19050" cap="flat" cmpd="sng" algn="ctr">
              <a:gradFill flip="none" rotWithShape="1">
                <a:gsLst>
                  <a:gs pos="100000">
                    <a:srgbClr val="FFFFFF"/>
                  </a:gs>
                  <a:gs pos="0">
                    <a:srgbClr val="D9D9DA"/>
                  </a:gs>
                </a:gsLst>
                <a:lin ang="13500000" scaled="1"/>
                <a:tileRect/>
              </a:gra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3" name="Freeform 47"/>
            <p:cNvSpPr>
              <a:spLocks noEditPoints="1"/>
            </p:cNvSpPr>
            <p:nvPr/>
          </p:nvSpPr>
          <p:spPr bwMode="auto">
            <a:xfrm>
              <a:off x="1225984" y="1650156"/>
              <a:ext cx="2041593" cy="1833374"/>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chemeClr val="bg1">
                <a:lumMod val="50000"/>
              </a:schemeClr>
            </a:solidFill>
            <a:ln>
              <a:noFill/>
            </a:ln>
            <a:effectLst>
              <a:outerShdw blurRad="50800" dist="38100" algn="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24" name="Freeform 51"/>
            <p:cNvSpPr>
              <a:spLocks/>
            </p:cNvSpPr>
            <p:nvPr/>
          </p:nvSpPr>
          <p:spPr bwMode="auto">
            <a:xfrm>
              <a:off x="1717062" y="2061750"/>
              <a:ext cx="882323" cy="420009"/>
            </a:xfrm>
            <a:custGeom>
              <a:avLst/>
              <a:gdLst>
                <a:gd name="T0" fmla="*/ 584 w 584"/>
                <a:gd name="T1" fmla="*/ 0 h 278"/>
                <a:gd name="T2" fmla="*/ 449 w 584"/>
                <a:gd name="T3" fmla="*/ 31 h 278"/>
                <a:gd name="T4" fmla="*/ 469 w 584"/>
                <a:gd name="T5" fmla="*/ 62 h 278"/>
                <a:gd name="T6" fmla="*/ 278 w 584"/>
                <a:gd name="T7" fmla="*/ 200 h 278"/>
                <a:gd name="T8" fmla="*/ 214 w 584"/>
                <a:gd name="T9" fmla="*/ 116 h 278"/>
                <a:gd name="T10" fmla="*/ 204 w 584"/>
                <a:gd name="T11" fmla="*/ 101 h 278"/>
                <a:gd name="T12" fmla="*/ 190 w 584"/>
                <a:gd name="T13" fmla="*/ 112 h 278"/>
                <a:gd name="T14" fmla="*/ 0 w 584"/>
                <a:gd name="T15" fmla="*/ 250 h 278"/>
                <a:gd name="T16" fmla="*/ 21 w 584"/>
                <a:gd name="T17" fmla="*/ 278 h 278"/>
                <a:gd name="T18" fmla="*/ 196 w 584"/>
                <a:gd name="T19" fmla="*/ 151 h 278"/>
                <a:gd name="T20" fmla="*/ 260 w 584"/>
                <a:gd name="T21" fmla="*/ 237 h 278"/>
                <a:gd name="T22" fmla="*/ 270 w 584"/>
                <a:gd name="T23" fmla="*/ 252 h 278"/>
                <a:gd name="T24" fmla="*/ 284 w 584"/>
                <a:gd name="T25" fmla="*/ 241 h 278"/>
                <a:gd name="T26" fmla="*/ 490 w 584"/>
                <a:gd name="T27" fmla="*/ 91 h 278"/>
                <a:gd name="T28" fmla="*/ 490 w 584"/>
                <a:gd name="T29" fmla="*/ 91 h 278"/>
                <a:gd name="T30" fmla="*/ 512 w 584"/>
                <a:gd name="T31" fmla="*/ 120 h 278"/>
                <a:gd name="T32" fmla="*/ 584 w 584"/>
                <a:gd name="T33"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4" h="278">
                  <a:moveTo>
                    <a:pt x="584" y="0"/>
                  </a:moveTo>
                  <a:lnTo>
                    <a:pt x="449" y="31"/>
                  </a:lnTo>
                  <a:lnTo>
                    <a:pt x="469" y="62"/>
                  </a:lnTo>
                  <a:lnTo>
                    <a:pt x="278" y="200"/>
                  </a:lnTo>
                  <a:lnTo>
                    <a:pt x="214" y="116"/>
                  </a:lnTo>
                  <a:lnTo>
                    <a:pt x="204" y="101"/>
                  </a:lnTo>
                  <a:lnTo>
                    <a:pt x="190" y="112"/>
                  </a:lnTo>
                  <a:lnTo>
                    <a:pt x="0" y="250"/>
                  </a:lnTo>
                  <a:lnTo>
                    <a:pt x="21" y="278"/>
                  </a:lnTo>
                  <a:lnTo>
                    <a:pt x="196" y="151"/>
                  </a:lnTo>
                  <a:lnTo>
                    <a:pt x="260" y="237"/>
                  </a:lnTo>
                  <a:lnTo>
                    <a:pt x="270" y="252"/>
                  </a:lnTo>
                  <a:lnTo>
                    <a:pt x="284" y="241"/>
                  </a:lnTo>
                  <a:lnTo>
                    <a:pt x="490" y="91"/>
                  </a:lnTo>
                  <a:lnTo>
                    <a:pt x="490" y="91"/>
                  </a:lnTo>
                  <a:lnTo>
                    <a:pt x="512" y="120"/>
                  </a:lnTo>
                  <a:lnTo>
                    <a:pt x="584" y="0"/>
                  </a:lnTo>
                  <a:close/>
                </a:path>
              </a:pathLst>
            </a:custGeom>
            <a:solidFill>
              <a:schemeClr val="bg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Text" lastClr="000000"/>
                </a:solidFill>
                <a:effectLst/>
                <a:uLnTx/>
                <a:uFillTx/>
              </a:endParaRPr>
            </a:p>
          </p:txBody>
        </p:sp>
        <p:sp>
          <p:nvSpPr>
            <p:cNvPr id="25" name="文本框 34"/>
            <p:cNvSpPr txBox="1"/>
            <p:nvPr/>
          </p:nvSpPr>
          <p:spPr>
            <a:xfrm>
              <a:off x="1625505" y="2515328"/>
              <a:ext cx="880690" cy="438582"/>
            </a:xfrm>
            <a:prstGeom prst="rect">
              <a:avLst/>
            </a:prstGeom>
            <a:noFill/>
          </p:spPr>
          <p:txBody>
            <a:bodyPr wrap="none" lIns="68580" tIns="34290" rIns="68580" bIns="34290" rtlCol="0">
              <a:spAutoFit/>
            </a:bodyPr>
            <a:lstStyle>
              <a:defPPr>
                <a:defRPr lang="zh-CN"/>
              </a:defPPr>
              <a:lvl1pPr>
                <a:defRPr sz="4000">
                  <a:solidFill>
                    <a:srgbClr val="605E5E"/>
                  </a:solidFill>
                  <a:latin typeface="Impact" panose="020B0806030902050204" pitchFamily="34" charset="0"/>
                  <a:cs typeface="Aharoni" panose="02010803020104030203" pitchFamily="2" charset="-79"/>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rPr>
                <a:t>Step 1</a:t>
              </a:r>
              <a:endParaRPr kumimoji="0" lang="zh-CN" altLang="en-US" sz="2400" b="0" i="0" u="none" strike="noStrike" kern="0" cap="none" spc="0" normalizeH="0" baseline="0" noProof="0" dirty="0">
                <a:ln>
                  <a:noFill/>
                </a:ln>
                <a:solidFill>
                  <a:srgbClr val="605E5E"/>
                </a:solidFill>
                <a:effectLst/>
                <a:uLnTx/>
                <a:uFillTx/>
                <a:latin typeface="Impact" panose="020B0806030902050204" pitchFamily="34" charset="0"/>
                <a:cs typeface="Aharoni" panose="02010803020104030203" pitchFamily="2" charset="-79"/>
              </a:endParaRPr>
            </a:p>
          </p:txBody>
        </p:sp>
      </p:grpSp>
      <p:sp>
        <p:nvSpPr>
          <p:cNvPr id="26" name="灯片编号占位符 25"/>
          <p:cNvSpPr>
            <a:spLocks noGrp="1"/>
          </p:cNvSpPr>
          <p:nvPr>
            <p:ph type="sldNum" sz="quarter" idx="11"/>
          </p:nvPr>
        </p:nvSpPr>
        <p:spPr/>
        <p:txBody>
          <a:bodyPr/>
          <a:lstStyle/>
          <a:p>
            <a:fld id="{7C7D7E2A-EC18-466D-9858-1370A4DB5F72}" type="slidenum">
              <a:rPr lang="zh-CN" altLang="en-US" smtClean="0"/>
              <a:pPr/>
              <a:t>15</a:t>
            </a:fld>
            <a:endParaRPr lang="zh-CN" altLang="en-US"/>
          </a:p>
        </p:txBody>
      </p:sp>
      <p:sp>
        <p:nvSpPr>
          <p:cNvPr id="45" name="TextBox 44"/>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46" name="组合 45"/>
          <p:cNvGrpSpPr/>
          <p:nvPr/>
        </p:nvGrpSpPr>
        <p:grpSpPr>
          <a:xfrm>
            <a:off x="70645" y="1059582"/>
            <a:ext cx="768964" cy="387273"/>
            <a:chOff x="70645" y="1059582"/>
            <a:chExt cx="768964" cy="387273"/>
          </a:xfrm>
        </p:grpSpPr>
        <p:sp>
          <p:nvSpPr>
            <p:cNvPr id="47" name="TextBox 46"/>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48" name="TextBox 47"/>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49" name="组合 48"/>
          <p:cNvGrpSpPr/>
          <p:nvPr/>
        </p:nvGrpSpPr>
        <p:grpSpPr>
          <a:xfrm>
            <a:off x="-32863" y="1821582"/>
            <a:ext cx="857927" cy="379462"/>
            <a:chOff x="-24396" y="1059582"/>
            <a:chExt cx="857927" cy="379462"/>
          </a:xfrm>
        </p:grpSpPr>
        <p:sp>
          <p:nvSpPr>
            <p:cNvPr id="50" name="TextBox 49"/>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51" name="TextBox 50"/>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52" name="组合 51"/>
          <p:cNvGrpSpPr/>
          <p:nvPr/>
        </p:nvGrpSpPr>
        <p:grpSpPr>
          <a:xfrm>
            <a:off x="1506" y="2710582"/>
            <a:ext cx="797013" cy="379462"/>
            <a:chOff x="26906" y="1059582"/>
            <a:chExt cx="797013" cy="379462"/>
          </a:xfrm>
        </p:grpSpPr>
        <p:sp>
          <p:nvSpPr>
            <p:cNvPr id="53" name="TextBox 52"/>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54" name="TextBox 53"/>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55" name="组合 54"/>
          <p:cNvGrpSpPr/>
          <p:nvPr/>
        </p:nvGrpSpPr>
        <p:grpSpPr>
          <a:xfrm>
            <a:off x="-48640" y="3481049"/>
            <a:ext cx="880370" cy="379462"/>
            <a:chOff x="-14773" y="1059582"/>
            <a:chExt cx="880370" cy="379462"/>
          </a:xfrm>
        </p:grpSpPr>
        <p:sp>
          <p:nvSpPr>
            <p:cNvPr id="56" name="TextBox 55"/>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57" name="TextBox 56"/>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3503796845"/>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5"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fltVal val="0"/>
                                          </p:val>
                                        </p:tav>
                                        <p:tav tm="100000">
                                          <p:val>
                                            <p:strVal val="#ppt_w"/>
                                          </p:val>
                                        </p:tav>
                                      </p:tavLst>
                                    </p:anim>
                                    <p:anim calcmode="lin" valueType="num">
                                      <p:cBhvr>
                                        <p:cTn id="33" dur="1000" fill="hold"/>
                                        <p:tgtEl>
                                          <p:spTgt spid="12"/>
                                        </p:tgtEl>
                                        <p:attrNameLst>
                                          <p:attrName>ppt_h</p:attrName>
                                        </p:attrNameLst>
                                      </p:cBhvr>
                                      <p:tavLst>
                                        <p:tav tm="0">
                                          <p:val>
                                            <p:fltVal val="0"/>
                                          </p:val>
                                        </p:tav>
                                        <p:tav tm="100000">
                                          <p:val>
                                            <p:strVal val="#ppt_h"/>
                                          </p:val>
                                        </p:tav>
                                      </p:tavLst>
                                    </p:anim>
                                    <p:anim calcmode="lin" valueType="num">
                                      <p:cBhvr>
                                        <p:cTn id="34"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3500"/>
                            </p:stCondLst>
                            <p:childTnLst>
                              <p:par>
                                <p:cTn id="37" presetID="15"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1000" fill="hold"/>
                                        <p:tgtEl>
                                          <p:spTgt spid="13"/>
                                        </p:tgtEl>
                                        <p:attrNameLst>
                                          <p:attrName>ppt_w</p:attrName>
                                        </p:attrNameLst>
                                      </p:cBhvr>
                                      <p:tavLst>
                                        <p:tav tm="0">
                                          <p:val>
                                            <p:fltVal val="0"/>
                                          </p:val>
                                        </p:tav>
                                        <p:tav tm="100000">
                                          <p:val>
                                            <p:strVal val="#ppt_w"/>
                                          </p:val>
                                        </p:tav>
                                      </p:tavLst>
                                    </p:anim>
                                    <p:anim calcmode="lin" valueType="num">
                                      <p:cBhvr>
                                        <p:cTn id="40" dur="1000" fill="hold"/>
                                        <p:tgtEl>
                                          <p:spTgt spid="13"/>
                                        </p:tgtEl>
                                        <p:attrNameLst>
                                          <p:attrName>ppt_h</p:attrName>
                                        </p:attrNameLst>
                                      </p:cBhvr>
                                      <p:tavLst>
                                        <p:tav tm="0">
                                          <p:val>
                                            <p:fltVal val="0"/>
                                          </p:val>
                                        </p:tav>
                                        <p:tav tm="100000">
                                          <p:val>
                                            <p:strVal val="#ppt_h"/>
                                          </p:val>
                                        </p:tav>
                                      </p:tavLst>
                                    </p:anim>
                                    <p:anim calcmode="lin" valueType="num">
                                      <p:cBhvr>
                                        <p:cTn id="41"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43" fill="hold">
                            <p:stCondLst>
                              <p:cond delay="4500"/>
                            </p:stCondLst>
                            <p:childTnLst>
                              <p:par>
                                <p:cTn id="44" presetID="15"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1000" fill="hold"/>
                                        <p:tgtEl>
                                          <p:spTgt spid="14"/>
                                        </p:tgtEl>
                                        <p:attrNameLst>
                                          <p:attrName>ppt_w</p:attrName>
                                        </p:attrNameLst>
                                      </p:cBhvr>
                                      <p:tavLst>
                                        <p:tav tm="0">
                                          <p:val>
                                            <p:fltVal val="0"/>
                                          </p:val>
                                        </p:tav>
                                        <p:tav tm="100000">
                                          <p:val>
                                            <p:strVal val="#ppt_w"/>
                                          </p:val>
                                        </p:tav>
                                      </p:tavLst>
                                    </p:anim>
                                    <p:anim calcmode="lin" valueType="num">
                                      <p:cBhvr>
                                        <p:cTn id="47" dur="1000" fill="hold"/>
                                        <p:tgtEl>
                                          <p:spTgt spid="14"/>
                                        </p:tgtEl>
                                        <p:attrNameLst>
                                          <p:attrName>ppt_h</p:attrName>
                                        </p:attrNameLst>
                                      </p:cBhvr>
                                      <p:tavLst>
                                        <p:tav tm="0">
                                          <p:val>
                                            <p:fltVal val="0"/>
                                          </p:val>
                                        </p:tav>
                                        <p:tav tm="100000">
                                          <p:val>
                                            <p:strVal val="#ppt_h"/>
                                          </p:val>
                                        </p:tav>
                                      </p:tavLst>
                                    </p:anim>
                                    <p:anim calcmode="lin" valueType="num">
                                      <p:cBhvr>
                                        <p:cTn id="48"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50" fill="hold">
                            <p:stCondLst>
                              <p:cond delay="5500"/>
                            </p:stCondLst>
                            <p:childTnLst>
                              <p:par>
                                <p:cTn id="51" presetID="15" presetClass="entr" presetSubtype="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1000" fill="hold"/>
                                        <p:tgtEl>
                                          <p:spTgt spid="15"/>
                                        </p:tgtEl>
                                        <p:attrNameLst>
                                          <p:attrName>ppt_w</p:attrName>
                                        </p:attrNameLst>
                                      </p:cBhvr>
                                      <p:tavLst>
                                        <p:tav tm="0">
                                          <p:val>
                                            <p:fltVal val="0"/>
                                          </p:val>
                                        </p:tav>
                                        <p:tav tm="100000">
                                          <p:val>
                                            <p:strVal val="#ppt_w"/>
                                          </p:val>
                                        </p:tav>
                                      </p:tavLst>
                                    </p:anim>
                                    <p:anim calcmode="lin" valueType="num">
                                      <p:cBhvr>
                                        <p:cTn id="54" dur="1000" fill="hold"/>
                                        <p:tgtEl>
                                          <p:spTgt spid="15"/>
                                        </p:tgtEl>
                                        <p:attrNameLst>
                                          <p:attrName>ppt_h</p:attrName>
                                        </p:attrNameLst>
                                      </p:cBhvr>
                                      <p:tavLst>
                                        <p:tav tm="0">
                                          <p:val>
                                            <p:fltVal val="0"/>
                                          </p:val>
                                        </p:tav>
                                        <p:tav tm="100000">
                                          <p:val>
                                            <p:strVal val="#ppt_h"/>
                                          </p:val>
                                        </p:tav>
                                      </p:tavLst>
                                    </p:anim>
                                    <p:anim calcmode="lin" valueType="num">
                                      <p:cBhvr>
                                        <p:cTn id="55"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16</a:t>
            </a:fld>
            <a:endParaRPr lang="zh-CN" altLang="en-US"/>
          </a:p>
        </p:txBody>
      </p:sp>
      <p:cxnSp>
        <p:nvCxnSpPr>
          <p:cNvPr id="3" name="直接连接符 2"/>
          <p:cNvCxnSpPr/>
          <p:nvPr/>
        </p:nvCxnSpPr>
        <p:spPr>
          <a:xfrm>
            <a:off x="2000834" y="2678991"/>
            <a:ext cx="6035114" cy="0"/>
          </a:xfrm>
          <a:prstGeom prst="line">
            <a:avLst/>
          </a:prstGeom>
          <a:ln w="57150">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40435" y="1375954"/>
            <a:ext cx="0" cy="2543370"/>
          </a:xfrm>
          <a:prstGeom prst="line">
            <a:avLst/>
          </a:prstGeom>
          <a:ln w="57150">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3998605" y="2174106"/>
            <a:ext cx="2058732" cy="1009771"/>
          </a:xfrm>
          <a:prstGeom prst="roundRect">
            <a:avLst>
              <a:gd name="adj" fmla="val 10131"/>
            </a:avLst>
          </a:prstGeom>
          <a:solidFill>
            <a:srgbClr val="DF0024"/>
          </a:solidFill>
          <a:ln w="25400" cap="flat" cmpd="sng" algn="ctr">
            <a:noFill/>
            <a:prstDash val="solid"/>
          </a:ln>
          <a:effectLst>
            <a:outerShdw blurRad="63500" sx="102000" sy="102000" algn="ctr" rotWithShape="0">
              <a:prstClr val="black">
                <a:alpha val="40000"/>
              </a:prstClr>
            </a:outerShdw>
          </a:effectLst>
        </p:spPr>
        <p:txBody>
          <a:bodyPr anchor="ctr"/>
          <a:lstStyle/>
          <a:p>
            <a:pPr algn="ctr" eaLnBrk="1" fontAlgn="auto" hangingPunct="1">
              <a:spcBef>
                <a:spcPts val="0"/>
              </a:spcBef>
              <a:spcAft>
                <a:spcPts val="0"/>
              </a:spcAft>
              <a:defRPr/>
            </a:pPr>
            <a:endParaRPr lang="en-US" sz="1600" kern="0">
              <a:solidFill>
                <a:srgbClr val="D00022"/>
              </a:solidFill>
              <a:latin typeface="Calibri"/>
              <a:ea typeface="+mn-ea"/>
            </a:endParaRPr>
          </a:p>
        </p:txBody>
      </p:sp>
      <p:grpSp>
        <p:nvGrpSpPr>
          <p:cNvPr id="6" name="组合 5"/>
          <p:cNvGrpSpPr/>
          <p:nvPr/>
        </p:nvGrpSpPr>
        <p:grpSpPr>
          <a:xfrm>
            <a:off x="1941615" y="1366811"/>
            <a:ext cx="2624796" cy="1110356"/>
            <a:chOff x="1475656" y="1275606"/>
            <a:chExt cx="2624796" cy="1110356"/>
          </a:xfrm>
        </p:grpSpPr>
        <p:sp>
          <p:nvSpPr>
            <p:cNvPr id="7" name="圆角矩形 6"/>
            <p:cNvSpPr/>
            <p:nvPr/>
          </p:nvSpPr>
          <p:spPr>
            <a:xfrm>
              <a:off x="1475656" y="1376190"/>
              <a:ext cx="2624796" cy="1009772"/>
            </a:xfrm>
            <a:prstGeom prst="roundRect">
              <a:avLst>
                <a:gd name="adj" fmla="val 10131"/>
              </a:avLst>
            </a:prstGeom>
            <a:solidFill>
              <a:srgbClr val="DF0024"/>
            </a:solidFill>
            <a:ln w="25400" cap="flat" cmpd="sng" algn="ctr">
              <a:noFill/>
              <a:prstDash val="solid"/>
            </a:ln>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sp>
          <p:nvSpPr>
            <p:cNvPr id="8" name="圆角矩形 7"/>
            <p:cNvSpPr/>
            <p:nvPr/>
          </p:nvSpPr>
          <p:spPr>
            <a:xfrm>
              <a:off x="1644605" y="1275606"/>
              <a:ext cx="2288641" cy="958826"/>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252000" rIns="72000" bIns="0" anchor="ctr"/>
            <a:lstStyle/>
            <a:p>
              <a:pPr algn="just"/>
              <a:endParaRPr lang="zh-CN" altLang="en-US" sz="1050" dirty="0">
                <a:solidFill>
                  <a:schemeClr val="bg1">
                    <a:lumMod val="50000"/>
                  </a:schemeClr>
                </a:solidFill>
                <a:latin typeface="微软雅黑" pitchFamily="34" charset="-122"/>
                <a:ea typeface="微软雅黑" pitchFamily="34" charset="-122"/>
                <a:sym typeface="微软雅黑" pitchFamily="34" charset="-122"/>
              </a:endParaRPr>
            </a:p>
          </p:txBody>
        </p:sp>
        <p:sp>
          <p:nvSpPr>
            <p:cNvPr id="9" name="KSO_GN1"/>
            <p:cNvSpPr txBox="1">
              <a:spLocks noChangeArrowheads="1"/>
            </p:cNvSpPr>
            <p:nvPr/>
          </p:nvSpPr>
          <p:spPr bwMode="auto">
            <a:xfrm flipH="1">
              <a:off x="1534875" y="1284749"/>
              <a:ext cx="660118" cy="27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algn="ctr" eaLnBrk="1" hangingPunct="1">
                <a:lnSpc>
                  <a:spcPct val="80000"/>
                </a:lnSpc>
              </a:pPr>
              <a:r>
                <a:rPr lang="en-US" altLang="zh-CN" sz="2000" b="1" dirty="0">
                  <a:solidFill>
                    <a:srgbClr val="DF0024"/>
                  </a:solidFill>
                  <a:latin typeface="Arial Rounded MT Bold" pitchFamily="34" charset="0"/>
                  <a:ea typeface="微软雅黑" pitchFamily="34" charset="-122"/>
                  <a:cs typeface="Times New Roman" pitchFamily="18" charset="0"/>
                </a:rPr>
                <a:t>01</a:t>
              </a:r>
              <a:endParaRPr lang="zh-CN" altLang="en-US" sz="2000" b="1" dirty="0">
                <a:solidFill>
                  <a:srgbClr val="DF0024"/>
                </a:solidFill>
                <a:latin typeface="Arial Rounded MT Bold" pitchFamily="34" charset="0"/>
                <a:ea typeface="微软雅黑" pitchFamily="34" charset="-122"/>
                <a:cs typeface="Times New Roman" pitchFamily="18" charset="0"/>
              </a:endParaRPr>
            </a:p>
          </p:txBody>
        </p:sp>
        <p:sp>
          <p:nvSpPr>
            <p:cNvPr id="10" name="矩形 9"/>
            <p:cNvSpPr/>
            <p:nvPr/>
          </p:nvSpPr>
          <p:spPr>
            <a:xfrm>
              <a:off x="1708001" y="1634268"/>
              <a:ext cx="2214562" cy="553998"/>
            </a:xfrm>
            <a:prstGeom prst="rect">
              <a:avLst/>
            </a:prstGeom>
          </p:spPr>
          <p:txBody>
            <a:bodyPr wrap="square">
              <a:spAutoFit/>
            </a:bodyPr>
            <a:lstStyle/>
            <a:p>
              <a:pPr algn="just"/>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a:t>
              </a:r>
              <a:endParaRPr lang="zh-CN" altLang="en-US" sz="10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pSp>
        <p:nvGrpSpPr>
          <p:cNvPr id="11" name="组合 10"/>
          <p:cNvGrpSpPr/>
          <p:nvPr/>
        </p:nvGrpSpPr>
        <p:grpSpPr>
          <a:xfrm>
            <a:off x="5475597" y="1366811"/>
            <a:ext cx="2624795" cy="1110356"/>
            <a:chOff x="5009638" y="1275606"/>
            <a:chExt cx="2624795" cy="1110356"/>
          </a:xfrm>
        </p:grpSpPr>
        <p:sp>
          <p:nvSpPr>
            <p:cNvPr id="12" name="圆角矩形 11"/>
            <p:cNvSpPr/>
            <p:nvPr/>
          </p:nvSpPr>
          <p:spPr>
            <a:xfrm>
              <a:off x="5009638" y="1376190"/>
              <a:ext cx="2624795" cy="1009772"/>
            </a:xfrm>
            <a:prstGeom prst="roundRect">
              <a:avLst>
                <a:gd name="adj" fmla="val 10131"/>
              </a:avLst>
            </a:prstGeom>
            <a:solidFill>
              <a:srgbClr val="DF0024"/>
            </a:solidFill>
            <a:ln w="25400" cap="flat" cmpd="sng" algn="ctr">
              <a:noFill/>
              <a:prstDash val="solid"/>
            </a:ln>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sp>
          <p:nvSpPr>
            <p:cNvPr id="13" name="圆角矩形 12"/>
            <p:cNvSpPr/>
            <p:nvPr/>
          </p:nvSpPr>
          <p:spPr>
            <a:xfrm>
              <a:off x="5176845" y="1275606"/>
              <a:ext cx="2288641" cy="958826"/>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252000" rIns="72000" bIns="0" anchor="ctr"/>
            <a:lstStyle/>
            <a:p>
              <a:pPr algn="ctr">
                <a:lnSpc>
                  <a:spcPct val="130000"/>
                </a:lnSpc>
                <a:defRPr/>
              </a:pPr>
              <a:endParaRPr lang="zh-CN" altLang="en-US" sz="2000" b="1" kern="0" dirty="0">
                <a:solidFill>
                  <a:schemeClr val="tx1">
                    <a:lumMod val="65000"/>
                    <a:lumOff val="35000"/>
                  </a:schemeClr>
                </a:solidFill>
                <a:latin typeface="微软雅黑" pitchFamily="34" charset="-122"/>
                <a:ea typeface="微软雅黑" pitchFamily="34" charset="-122"/>
              </a:endParaRPr>
            </a:p>
          </p:txBody>
        </p:sp>
        <p:sp>
          <p:nvSpPr>
            <p:cNvPr id="14" name="KSO_GN2"/>
            <p:cNvSpPr txBox="1">
              <a:spLocks noChangeArrowheads="1"/>
            </p:cNvSpPr>
            <p:nvPr/>
          </p:nvSpPr>
          <p:spPr bwMode="auto">
            <a:xfrm flipH="1">
              <a:off x="6909871" y="1284749"/>
              <a:ext cx="660118" cy="27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algn="ctr" eaLnBrk="1" hangingPunct="1">
                <a:lnSpc>
                  <a:spcPct val="80000"/>
                </a:lnSpc>
              </a:pPr>
              <a:r>
                <a:rPr lang="en-US" altLang="zh-CN" sz="2000" b="1" dirty="0">
                  <a:solidFill>
                    <a:srgbClr val="DF0024"/>
                  </a:solidFill>
                  <a:latin typeface="Arial Rounded MT Bold" pitchFamily="34" charset="0"/>
                  <a:ea typeface="微软雅黑" pitchFamily="34" charset="-122"/>
                  <a:cs typeface="Times New Roman" pitchFamily="18" charset="0"/>
                </a:rPr>
                <a:t>02</a:t>
              </a:r>
              <a:endParaRPr lang="zh-CN" altLang="en-US" sz="2000" b="1" dirty="0">
                <a:solidFill>
                  <a:srgbClr val="DF0024"/>
                </a:solidFill>
                <a:latin typeface="Arial Rounded MT Bold" pitchFamily="34" charset="0"/>
                <a:ea typeface="微软雅黑" pitchFamily="34" charset="-122"/>
                <a:cs typeface="Times New Roman" pitchFamily="18" charset="0"/>
              </a:endParaRPr>
            </a:p>
          </p:txBody>
        </p:sp>
        <p:sp>
          <p:nvSpPr>
            <p:cNvPr id="15" name="矩形 14"/>
            <p:cNvSpPr/>
            <p:nvPr/>
          </p:nvSpPr>
          <p:spPr>
            <a:xfrm>
              <a:off x="5180071" y="1614390"/>
              <a:ext cx="2214562" cy="553998"/>
            </a:xfrm>
            <a:prstGeom prst="rect">
              <a:avLst/>
            </a:prstGeom>
          </p:spPr>
          <p:txBody>
            <a:bodyPr wrap="square">
              <a:spAutoFit/>
            </a:bodyPr>
            <a:lstStyle/>
            <a:p>
              <a:pPr algn="just"/>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a:t>
              </a:r>
              <a:endParaRPr lang="zh-CN" altLang="en-US" sz="10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pSp>
        <p:nvGrpSpPr>
          <p:cNvPr id="16" name="组合 15"/>
          <p:cNvGrpSpPr/>
          <p:nvPr/>
        </p:nvGrpSpPr>
        <p:grpSpPr>
          <a:xfrm>
            <a:off x="1941615" y="2909552"/>
            <a:ext cx="2624796" cy="1174366"/>
            <a:chOff x="1475656" y="2818347"/>
            <a:chExt cx="2624796" cy="1174366"/>
          </a:xfrm>
        </p:grpSpPr>
        <p:sp>
          <p:nvSpPr>
            <p:cNvPr id="17" name="圆角矩形 16"/>
            <p:cNvSpPr/>
            <p:nvPr/>
          </p:nvSpPr>
          <p:spPr>
            <a:xfrm>
              <a:off x="1475656" y="2818347"/>
              <a:ext cx="2624796" cy="1009772"/>
            </a:xfrm>
            <a:prstGeom prst="roundRect">
              <a:avLst>
                <a:gd name="adj" fmla="val 10131"/>
              </a:avLst>
            </a:prstGeom>
            <a:solidFill>
              <a:srgbClr val="DF0024"/>
            </a:solidFill>
            <a:ln w="25400" cap="flat" cmpd="sng" algn="ctr">
              <a:noFill/>
              <a:prstDash val="solid"/>
            </a:ln>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sp>
          <p:nvSpPr>
            <p:cNvPr id="18" name="圆角矩形 17"/>
            <p:cNvSpPr/>
            <p:nvPr/>
          </p:nvSpPr>
          <p:spPr>
            <a:xfrm>
              <a:off x="1644605" y="2985555"/>
              <a:ext cx="2288641" cy="958826"/>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0" rIns="72000" bIns="252000" anchor="ctr"/>
            <a:lstStyle/>
            <a:p>
              <a:pPr algn="ctr">
                <a:lnSpc>
                  <a:spcPct val="130000"/>
                </a:lnSpc>
                <a:defRPr/>
              </a:pPr>
              <a:endParaRPr lang="zh-CN" altLang="en-US" sz="2000" b="1" kern="0" dirty="0">
                <a:solidFill>
                  <a:schemeClr val="tx1">
                    <a:lumMod val="65000"/>
                    <a:lumOff val="35000"/>
                  </a:schemeClr>
                </a:solidFill>
                <a:latin typeface="微软雅黑" pitchFamily="34" charset="-122"/>
                <a:ea typeface="微软雅黑" pitchFamily="34" charset="-122"/>
              </a:endParaRPr>
            </a:p>
          </p:txBody>
        </p:sp>
        <p:sp>
          <p:nvSpPr>
            <p:cNvPr id="19" name="KSO_GN4"/>
            <p:cNvSpPr txBox="1">
              <a:spLocks noChangeArrowheads="1"/>
            </p:cNvSpPr>
            <p:nvPr/>
          </p:nvSpPr>
          <p:spPr bwMode="auto">
            <a:xfrm flipH="1">
              <a:off x="1534875" y="3721002"/>
              <a:ext cx="660118" cy="27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algn="ctr" eaLnBrk="1" hangingPunct="1">
                <a:lnSpc>
                  <a:spcPct val="80000"/>
                </a:lnSpc>
              </a:pPr>
              <a:r>
                <a:rPr lang="en-US" altLang="zh-CN" sz="2000" b="1" dirty="0" smtClean="0">
                  <a:solidFill>
                    <a:srgbClr val="DF0024"/>
                  </a:solidFill>
                  <a:latin typeface="Arial Rounded MT Bold" pitchFamily="34" charset="0"/>
                  <a:ea typeface="微软雅黑" pitchFamily="34" charset="-122"/>
                  <a:cs typeface="Times New Roman" pitchFamily="18" charset="0"/>
                </a:rPr>
                <a:t>03</a:t>
              </a:r>
              <a:endParaRPr lang="zh-CN" altLang="en-US" sz="2000" b="1" dirty="0">
                <a:solidFill>
                  <a:srgbClr val="DF0024"/>
                </a:solidFill>
                <a:latin typeface="Arial Rounded MT Bold" pitchFamily="34" charset="0"/>
                <a:ea typeface="微软雅黑" pitchFamily="34" charset="-122"/>
                <a:cs typeface="Times New Roman" pitchFamily="18" charset="0"/>
              </a:endParaRPr>
            </a:p>
          </p:txBody>
        </p:sp>
        <p:sp>
          <p:nvSpPr>
            <p:cNvPr id="20" name="矩形 19"/>
            <p:cNvSpPr/>
            <p:nvPr/>
          </p:nvSpPr>
          <p:spPr>
            <a:xfrm>
              <a:off x="1681497" y="3078755"/>
              <a:ext cx="2214562" cy="553998"/>
            </a:xfrm>
            <a:prstGeom prst="rect">
              <a:avLst/>
            </a:prstGeom>
          </p:spPr>
          <p:txBody>
            <a:bodyPr wrap="square">
              <a:spAutoFit/>
            </a:bodyPr>
            <a:lstStyle/>
            <a:p>
              <a:pPr algn="just"/>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亮亮图文旗舰店</a:t>
              </a:r>
              <a:r>
                <a:rPr lang="en-US" altLang="zh-CN" sz="1000" b="1" dirty="0" smtClean="0">
                  <a:solidFill>
                    <a:schemeClr val="tx1">
                      <a:lumMod val="75000"/>
                      <a:lumOff val="25000"/>
                    </a:schemeClr>
                  </a:solidFill>
                  <a:latin typeface="微软雅黑" pitchFamily="34" charset="-122"/>
                  <a:ea typeface="微软雅黑" pitchFamily="34" charset="-122"/>
                  <a:sym typeface="微软雅黑" pitchFamily="34" charset="-122"/>
                </a:rPr>
                <a:t>https://liangliangtuwen.tmall.com</a:t>
              </a:r>
              <a:endParaRPr lang="zh-CN" altLang="en-US" sz="10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pSp>
        <p:nvGrpSpPr>
          <p:cNvPr id="21" name="组合 20"/>
          <p:cNvGrpSpPr/>
          <p:nvPr/>
        </p:nvGrpSpPr>
        <p:grpSpPr>
          <a:xfrm>
            <a:off x="5444246" y="2909552"/>
            <a:ext cx="2624795" cy="1174366"/>
            <a:chOff x="4978287" y="2818347"/>
            <a:chExt cx="2624795" cy="1174366"/>
          </a:xfrm>
        </p:grpSpPr>
        <p:sp>
          <p:nvSpPr>
            <p:cNvPr id="22" name="圆角矩形 21"/>
            <p:cNvSpPr/>
            <p:nvPr/>
          </p:nvSpPr>
          <p:spPr>
            <a:xfrm>
              <a:off x="4978287" y="2818347"/>
              <a:ext cx="2624795" cy="1009772"/>
            </a:xfrm>
            <a:prstGeom prst="roundRect">
              <a:avLst>
                <a:gd name="adj" fmla="val 10131"/>
              </a:avLst>
            </a:prstGeom>
            <a:solidFill>
              <a:srgbClr val="DF0024"/>
            </a:solidFill>
            <a:ln w="25400" cap="flat" cmpd="sng" algn="ctr">
              <a:noFill/>
              <a:prstDash val="solid"/>
            </a:ln>
            <a:effectLst/>
          </p:spPr>
          <p:txBody>
            <a:bodyPr anchor="ctr"/>
            <a:lstStyle/>
            <a:p>
              <a:pPr algn="ctr" eaLnBrk="1" fontAlgn="auto" hangingPunct="1">
                <a:spcBef>
                  <a:spcPts val="0"/>
                </a:spcBef>
                <a:spcAft>
                  <a:spcPts val="0"/>
                </a:spcAft>
                <a:defRPr/>
              </a:pPr>
              <a:endParaRPr lang="en-US" sz="1600" kern="0">
                <a:solidFill>
                  <a:sysClr val="window" lastClr="FFFFFF"/>
                </a:solidFill>
                <a:latin typeface="Calibri"/>
                <a:ea typeface="+mn-ea"/>
              </a:endParaRPr>
            </a:p>
          </p:txBody>
        </p:sp>
        <p:sp>
          <p:nvSpPr>
            <p:cNvPr id="23" name="圆角矩形 22"/>
            <p:cNvSpPr/>
            <p:nvPr/>
          </p:nvSpPr>
          <p:spPr>
            <a:xfrm>
              <a:off x="5147234" y="2985555"/>
              <a:ext cx="2288641" cy="958826"/>
            </a:xfrm>
            <a:prstGeom prst="roundRect">
              <a:avLst>
                <a:gd name="adj" fmla="val 10131"/>
              </a:avLst>
            </a:prstGeom>
            <a:solidFill>
              <a:srgbClr val="FFFFFF"/>
            </a:solidFill>
            <a:ln w="25400" cap="flat" cmpd="sng" algn="ctr">
              <a:solidFill>
                <a:sysClr val="window" lastClr="FFFFFF"/>
              </a:solidFill>
              <a:prstDash val="solid"/>
            </a:ln>
            <a:effectLst/>
          </p:spPr>
          <p:txBody>
            <a:bodyPr lIns="72000" tIns="0" rIns="72000" bIns="252000" anchor="ctr"/>
            <a:lstStyle/>
            <a:p>
              <a:pPr algn="ctr">
                <a:lnSpc>
                  <a:spcPct val="130000"/>
                </a:lnSpc>
                <a:defRPr/>
              </a:pPr>
              <a:endParaRPr lang="en-US" altLang="zh-CN" sz="2000" b="1" kern="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4" name="KSO_GN3"/>
            <p:cNvSpPr txBox="1">
              <a:spLocks noChangeArrowheads="1"/>
            </p:cNvSpPr>
            <p:nvPr/>
          </p:nvSpPr>
          <p:spPr bwMode="auto">
            <a:xfrm flipH="1">
              <a:off x="6909871" y="3721002"/>
              <a:ext cx="660118" cy="27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pPr algn="ctr" eaLnBrk="1" hangingPunct="1">
                <a:lnSpc>
                  <a:spcPct val="80000"/>
                </a:lnSpc>
              </a:pPr>
              <a:r>
                <a:rPr lang="en-US" altLang="zh-CN" sz="2000" b="1" dirty="0" smtClean="0">
                  <a:solidFill>
                    <a:srgbClr val="DF0024"/>
                  </a:solidFill>
                  <a:latin typeface="Arial Rounded MT Bold" pitchFamily="34" charset="0"/>
                  <a:ea typeface="微软雅黑" pitchFamily="34" charset="-122"/>
                  <a:cs typeface="Times New Roman" pitchFamily="18" charset="0"/>
                </a:rPr>
                <a:t>04</a:t>
              </a:r>
              <a:endParaRPr lang="zh-CN" altLang="en-US" sz="2000" b="1" dirty="0">
                <a:solidFill>
                  <a:srgbClr val="DF0024"/>
                </a:solidFill>
                <a:latin typeface="Arial Rounded MT Bold" pitchFamily="34" charset="0"/>
                <a:ea typeface="微软雅黑" pitchFamily="34" charset="-122"/>
                <a:cs typeface="Times New Roman" pitchFamily="18" charset="0"/>
              </a:endParaRPr>
            </a:p>
          </p:txBody>
        </p:sp>
        <p:sp>
          <p:nvSpPr>
            <p:cNvPr id="25" name="矩形 24"/>
            <p:cNvSpPr/>
            <p:nvPr/>
          </p:nvSpPr>
          <p:spPr>
            <a:xfrm>
              <a:off x="5166818" y="3098633"/>
              <a:ext cx="2214562" cy="553998"/>
            </a:xfrm>
            <a:prstGeom prst="rect">
              <a:avLst/>
            </a:prstGeom>
          </p:spPr>
          <p:txBody>
            <a:bodyPr wrap="square">
              <a:spAutoFit/>
            </a:bodyPr>
            <a:lstStyle/>
            <a:p>
              <a:pPr algn="just"/>
              <a:r>
                <a:rPr lang="zh-CN" altLang="en-US" sz="1000" b="1" dirty="0" smtClean="0">
                  <a:solidFill>
                    <a:schemeClr val="tx1">
                      <a:lumMod val="75000"/>
                      <a:lumOff val="25000"/>
                    </a:schemeClr>
                  </a:solidFill>
                  <a:latin typeface="微软雅黑" pitchFamily="34" charset="-122"/>
                  <a:ea typeface="微软雅黑" pitchFamily="34" charset="-122"/>
                  <a:sym typeface="微软雅黑" pitchFamily="34" charset="-122"/>
                </a:rPr>
                <a:t>点击此处添加文本点击此处添加文本点击此处添加文本点击此处添加文本点击此处添加文本</a:t>
              </a:r>
              <a:endParaRPr lang="zh-CN" altLang="en-US" sz="10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26" name="圆角矩形 25"/>
          <p:cNvSpPr/>
          <p:nvPr/>
        </p:nvSpPr>
        <p:spPr>
          <a:xfrm>
            <a:off x="4308635" y="2343925"/>
            <a:ext cx="1410806" cy="692340"/>
          </a:xfrm>
          <a:prstGeom prst="roundRect">
            <a:avLst>
              <a:gd name="adj" fmla="val 10131"/>
            </a:avLst>
          </a:prstGeom>
          <a:solidFill>
            <a:srgbClr val="FFFFFF"/>
          </a:solidFill>
          <a:ln w="25400" cap="flat" cmpd="sng" algn="ctr">
            <a:solidFill>
              <a:sysClr val="window" lastClr="FFFFFF"/>
            </a:solidFill>
            <a:prstDash val="solid"/>
          </a:ln>
          <a:effectLst/>
        </p:spPr>
        <p:txBody>
          <a:bodyPr anchor="ctr"/>
          <a:lstStyle/>
          <a:p>
            <a:pPr algn="ctr" eaLnBrk="1" fontAlgn="auto" hangingPunct="1">
              <a:lnSpc>
                <a:spcPct val="130000"/>
              </a:lnSpc>
              <a:spcBef>
                <a:spcPts val="0"/>
              </a:spcBef>
              <a:spcAft>
                <a:spcPts val="0"/>
              </a:spcAft>
              <a:defRPr/>
            </a:pPr>
            <a:r>
              <a:rPr lang="zh-CN" altLang="en-US" b="1" kern="0" dirty="0" smtClean="0">
                <a:ln w="18415" cmpd="sng">
                  <a:noFill/>
                  <a:prstDash val="solid"/>
                </a:ln>
                <a:solidFill>
                  <a:srgbClr val="DF0024"/>
                </a:solidFill>
                <a:latin typeface="Arial Rounded MT Bold" pitchFamily="34" charset="0"/>
                <a:ea typeface="微软雅黑" pitchFamily="34" charset="-122"/>
                <a:cs typeface="Times New Roman" pitchFamily="18" charset="0"/>
              </a:rPr>
              <a:t>输入内容</a:t>
            </a:r>
            <a:endParaRPr lang="en-US" b="1" kern="0" dirty="0">
              <a:ln w="18415" cmpd="sng">
                <a:noFill/>
                <a:prstDash val="solid"/>
              </a:ln>
              <a:solidFill>
                <a:srgbClr val="DF0024"/>
              </a:solidFill>
              <a:latin typeface="Arial Rounded MT Bold" pitchFamily="34" charset="0"/>
              <a:ea typeface="微软雅黑" pitchFamily="34" charset="-122"/>
              <a:cs typeface="Times New Roman" pitchFamily="18" charset="0"/>
            </a:endParaRPr>
          </a:p>
        </p:txBody>
      </p:sp>
      <p:sp>
        <p:nvSpPr>
          <p:cNvPr id="43" name="TextBox 42"/>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44" name="组合 43"/>
          <p:cNvGrpSpPr/>
          <p:nvPr/>
        </p:nvGrpSpPr>
        <p:grpSpPr>
          <a:xfrm>
            <a:off x="70645" y="1059582"/>
            <a:ext cx="768964" cy="387273"/>
            <a:chOff x="70645" y="1059582"/>
            <a:chExt cx="768964" cy="387273"/>
          </a:xfrm>
        </p:grpSpPr>
        <p:sp>
          <p:nvSpPr>
            <p:cNvPr id="45" name="TextBox 44"/>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46" name="TextBox 45"/>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47" name="组合 46"/>
          <p:cNvGrpSpPr/>
          <p:nvPr/>
        </p:nvGrpSpPr>
        <p:grpSpPr>
          <a:xfrm>
            <a:off x="-32863" y="1821582"/>
            <a:ext cx="857927" cy="379462"/>
            <a:chOff x="-24396" y="1059582"/>
            <a:chExt cx="857927" cy="379462"/>
          </a:xfrm>
        </p:grpSpPr>
        <p:sp>
          <p:nvSpPr>
            <p:cNvPr id="48" name="TextBox 47"/>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49" name="TextBox 48"/>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50" name="组合 49"/>
          <p:cNvGrpSpPr/>
          <p:nvPr/>
        </p:nvGrpSpPr>
        <p:grpSpPr>
          <a:xfrm>
            <a:off x="1506" y="2710582"/>
            <a:ext cx="797013" cy="379462"/>
            <a:chOff x="26906" y="1059582"/>
            <a:chExt cx="797013" cy="379462"/>
          </a:xfrm>
        </p:grpSpPr>
        <p:sp>
          <p:nvSpPr>
            <p:cNvPr id="51" name="TextBox 50"/>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52" name="TextBox 51"/>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53" name="组合 52"/>
          <p:cNvGrpSpPr/>
          <p:nvPr/>
        </p:nvGrpSpPr>
        <p:grpSpPr>
          <a:xfrm>
            <a:off x="-48640" y="3481049"/>
            <a:ext cx="880370" cy="379462"/>
            <a:chOff x="-14773" y="1059582"/>
            <a:chExt cx="880370" cy="379462"/>
          </a:xfrm>
        </p:grpSpPr>
        <p:sp>
          <p:nvSpPr>
            <p:cNvPr id="54" name="TextBox 53"/>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55" name="TextBox 54"/>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462374069"/>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0-#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1+#ppt_w/2"/>
                                          </p:val>
                                        </p:tav>
                                        <p:tav tm="100000">
                                          <p:val>
                                            <p:strVal val="#ppt_x"/>
                                          </p:val>
                                        </p:tav>
                                      </p:tavLst>
                                    </p:anim>
                                    <p:anim calcmode="lin" valueType="num">
                                      <p:cBhvr additive="base">
                                        <p:cTn id="34" dur="500" fill="hold"/>
                                        <p:tgtEl>
                                          <p:spTgt spid="21"/>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childTnLst>
                                </p:cTn>
                              </p:par>
                              <p:par>
                                <p:cTn id="41" presetID="53" presetClass="entr" presetSubtype="16"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17</a:t>
            </a:fld>
            <a:endParaRPr lang="zh-CN" altLang="en-US"/>
          </a:p>
        </p:txBody>
      </p:sp>
      <p:grpSp>
        <p:nvGrpSpPr>
          <p:cNvPr id="3" name="组合 2"/>
          <p:cNvGrpSpPr/>
          <p:nvPr/>
        </p:nvGrpSpPr>
        <p:grpSpPr>
          <a:xfrm>
            <a:off x="2956559" y="1214724"/>
            <a:ext cx="999654" cy="1355642"/>
            <a:chOff x="2541062" y="1214724"/>
            <a:chExt cx="999654" cy="1355642"/>
          </a:xfrm>
        </p:grpSpPr>
        <p:grpSp>
          <p:nvGrpSpPr>
            <p:cNvPr id="4" name="Group 20"/>
            <p:cNvGrpSpPr>
              <a:grpSpLocks/>
            </p:cNvGrpSpPr>
            <p:nvPr/>
          </p:nvGrpSpPr>
          <p:grpSpPr bwMode="auto">
            <a:xfrm>
              <a:off x="2545176" y="1214724"/>
              <a:ext cx="995540" cy="1355642"/>
              <a:chOff x="0" y="0"/>
              <a:chExt cx="1210" cy="1648"/>
            </a:xfrm>
          </p:grpSpPr>
          <p:sp>
            <p:nvSpPr>
              <p:cNvPr id="6" name="AutoShape 21"/>
              <p:cNvSpPr>
                <a:spLocks noChangeArrowheads="1"/>
              </p:cNvSpPr>
              <p:nvPr/>
            </p:nvSpPr>
            <p:spPr bwMode="auto">
              <a:xfrm>
                <a:off x="0" y="0"/>
                <a:ext cx="1210" cy="1132"/>
              </a:xfrm>
              <a:prstGeom prst="roundRect">
                <a:avLst>
                  <a:gd name="adj" fmla="val 16667"/>
                </a:avLst>
              </a:prstGeom>
              <a:solidFill>
                <a:srgbClr val="394142"/>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7" name="AutoShape 22"/>
              <p:cNvSpPr>
                <a:spLocks noChangeArrowheads="1"/>
              </p:cNvSpPr>
              <p:nvPr/>
            </p:nvSpPr>
            <p:spPr bwMode="auto">
              <a:xfrm>
                <a:off x="151" y="151"/>
                <a:ext cx="907" cy="817"/>
              </a:xfrm>
              <a:prstGeom prst="roundRect">
                <a:avLst>
                  <a:gd name="adj" fmla="val 16667"/>
                </a:avLst>
              </a:prstGeom>
              <a:solidFill>
                <a:srgbClr val="DF0024"/>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8" name="AutoShape 23"/>
              <p:cNvSpPr>
                <a:spLocks noChangeArrowheads="1"/>
              </p:cNvSpPr>
              <p:nvPr/>
            </p:nvSpPr>
            <p:spPr bwMode="auto">
              <a:xfrm rot="10800000">
                <a:off x="433" y="1120"/>
                <a:ext cx="378" cy="529"/>
              </a:xfrm>
              <a:prstGeom prst="triangle">
                <a:avLst>
                  <a:gd name="adj" fmla="val 50000"/>
                </a:avLst>
              </a:prstGeom>
              <a:solidFill>
                <a:srgbClr val="394142"/>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sp>
          <p:nvSpPr>
            <p:cNvPr id="5" name="Text Box 36"/>
            <p:cNvSpPr txBox="1">
              <a:spLocks noChangeArrowheads="1"/>
            </p:cNvSpPr>
            <p:nvPr/>
          </p:nvSpPr>
          <p:spPr bwMode="auto">
            <a:xfrm>
              <a:off x="2541062" y="1486181"/>
              <a:ext cx="995540"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lvl="0" algn="ctr">
                <a:defRPr/>
              </a:pPr>
              <a:r>
                <a:rPr lang="zh-CN" altLang="en-US" sz="1200" b="1" kern="0" dirty="0">
                  <a:solidFill>
                    <a:srgbClr val="FFFFFF"/>
                  </a:solidFill>
                  <a:latin typeface="微软雅黑" pitchFamily="34" charset="-122"/>
                  <a:ea typeface="微软雅黑" pitchFamily="34" charset="-122"/>
                  <a:sym typeface="Arial" pitchFamily="34" charset="0"/>
                </a:rPr>
                <a:t>文字内容</a:t>
              </a:r>
            </a:p>
          </p:txBody>
        </p:sp>
      </p:grpSp>
      <p:grpSp>
        <p:nvGrpSpPr>
          <p:cNvPr id="9" name="组合 8"/>
          <p:cNvGrpSpPr/>
          <p:nvPr/>
        </p:nvGrpSpPr>
        <p:grpSpPr>
          <a:xfrm>
            <a:off x="4399681" y="1774091"/>
            <a:ext cx="1000477" cy="1355642"/>
            <a:chOff x="3984184" y="1774091"/>
            <a:chExt cx="1000477" cy="1355642"/>
          </a:xfrm>
        </p:grpSpPr>
        <p:grpSp>
          <p:nvGrpSpPr>
            <p:cNvPr id="10" name="Group 24"/>
            <p:cNvGrpSpPr>
              <a:grpSpLocks/>
            </p:cNvGrpSpPr>
            <p:nvPr/>
          </p:nvGrpSpPr>
          <p:grpSpPr bwMode="auto">
            <a:xfrm>
              <a:off x="3984184" y="1774091"/>
              <a:ext cx="995540" cy="1355642"/>
              <a:chOff x="0" y="0"/>
              <a:chExt cx="1210" cy="1648"/>
            </a:xfrm>
          </p:grpSpPr>
          <p:sp>
            <p:nvSpPr>
              <p:cNvPr id="12" name="AutoShape 25"/>
              <p:cNvSpPr>
                <a:spLocks noChangeArrowheads="1"/>
              </p:cNvSpPr>
              <p:nvPr/>
            </p:nvSpPr>
            <p:spPr bwMode="auto">
              <a:xfrm>
                <a:off x="0" y="0"/>
                <a:ext cx="1210" cy="1132"/>
              </a:xfrm>
              <a:prstGeom prst="roundRect">
                <a:avLst>
                  <a:gd name="adj" fmla="val 16667"/>
                </a:avLst>
              </a:prstGeom>
              <a:solidFill>
                <a:srgbClr val="DF0024"/>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 name="AutoShape 26"/>
              <p:cNvSpPr>
                <a:spLocks noChangeArrowheads="1"/>
              </p:cNvSpPr>
              <p:nvPr/>
            </p:nvSpPr>
            <p:spPr bwMode="auto">
              <a:xfrm>
                <a:off x="151" y="151"/>
                <a:ext cx="907" cy="817"/>
              </a:xfrm>
              <a:prstGeom prst="roundRect">
                <a:avLst>
                  <a:gd name="adj" fmla="val 16667"/>
                </a:avLst>
              </a:prstGeom>
              <a:solidFill>
                <a:srgbClr val="909698"/>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 name="AutoShape 27"/>
              <p:cNvSpPr>
                <a:spLocks noChangeArrowheads="1"/>
              </p:cNvSpPr>
              <p:nvPr/>
            </p:nvSpPr>
            <p:spPr bwMode="auto">
              <a:xfrm rot="10800000">
                <a:off x="433" y="1120"/>
                <a:ext cx="378" cy="529"/>
              </a:xfrm>
              <a:prstGeom prst="triangle">
                <a:avLst>
                  <a:gd name="adj" fmla="val 50000"/>
                </a:avLst>
              </a:prstGeom>
              <a:solidFill>
                <a:srgbClr val="DF0024"/>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sp>
          <p:nvSpPr>
            <p:cNvPr id="11" name="Text Box 37"/>
            <p:cNvSpPr txBox="1">
              <a:spLocks noChangeArrowheads="1"/>
            </p:cNvSpPr>
            <p:nvPr/>
          </p:nvSpPr>
          <p:spPr bwMode="auto">
            <a:xfrm>
              <a:off x="3989121" y="2053774"/>
              <a:ext cx="995540"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lvl="0" algn="ctr">
                <a:defRPr/>
              </a:pPr>
              <a:r>
                <a:rPr lang="zh-CN" altLang="en-US" sz="1200" b="1" kern="0" dirty="0">
                  <a:solidFill>
                    <a:srgbClr val="FFFFFF"/>
                  </a:solidFill>
                  <a:latin typeface="微软雅黑" pitchFamily="34" charset="-122"/>
                  <a:ea typeface="微软雅黑" pitchFamily="34" charset="-122"/>
                  <a:sym typeface="Arial" pitchFamily="34" charset="0"/>
                </a:rPr>
                <a:t>文字内容</a:t>
              </a:r>
            </a:p>
          </p:txBody>
        </p:sp>
      </p:grpSp>
      <p:grpSp>
        <p:nvGrpSpPr>
          <p:cNvPr id="15" name="组合 14"/>
          <p:cNvGrpSpPr/>
          <p:nvPr/>
        </p:nvGrpSpPr>
        <p:grpSpPr>
          <a:xfrm>
            <a:off x="5849386" y="1938610"/>
            <a:ext cx="998831" cy="1355642"/>
            <a:chOff x="5433889" y="1938610"/>
            <a:chExt cx="998831" cy="1355642"/>
          </a:xfrm>
        </p:grpSpPr>
        <p:grpSp>
          <p:nvGrpSpPr>
            <p:cNvPr id="16" name="Group 28"/>
            <p:cNvGrpSpPr>
              <a:grpSpLocks/>
            </p:cNvGrpSpPr>
            <p:nvPr/>
          </p:nvGrpSpPr>
          <p:grpSpPr bwMode="auto">
            <a:xfrm>
              <a:off x="5433889" y="1938610"/>
              <a:ext cx="995540" cy="1355642"/>
              <a:chOff x="0" y="0"/>
              <a:chExt cx="1210" cy="1648"/>
            </a:xfrm>
          </p:grpSpPr>
          <p:sp>
            <p:nvSpPr>
              <p:cNvPr id="18" name="AutoShape 29"/>
              <p:cNvSpPr>
                <a:spLocks noChangeArrowheads="1"/>
              </p:cNvSpPr>
              <p:nvPr/>
            </p:nvSpPr>
            <p:spPr bwMode="auto">
              <a:xfrm>
                <a:off x="0" y="0"/>
                <a:ext cx="1210" cy="1132"/>
              </a:xfrm>
              <a:prstGeom prst="roundRect">
                <a:avLst>
                  <a:gd name="adj" fmla="val 16667"/>
                </a:avLst>
              </a:prstGeom>
              <a:solidFill>
                <a:srgbClr val="909698"/>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 name="AutoShape 30"/>
              <p:cNvSpPr>
                <a:spLocks noChangeArrowheads="1"/>
              </p:cNvSpPr>
              <p:nvPr/>
            </p:nvSpPr>
            <p:spPr bwMode="auto">
              <a:xfrm>
                <a:off x="151" y="151"/>
                <a:ext cx="907" cy="817"/>
              </a:xfrm>
              <a:prstGeom prst="roundRect">
                <a:avLst>
                  <a:gd name="adj" fmla="val 16667"/>
                </a:avLst>
              </a:prstGeom>
              <a:solidFill>
                <a:srgbClr val="394142"/>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 name="AutoShape 31"/>
              <p:cNvSpPr>
                <a:spLocks noChangeArrowheads="1"/>
              </p:cNvSpPr>
              <p:nvPr/>
            </p:nvSpPr>
            <p:spPr bwMode="auto">
              <a:xfrm rot="10800000">
                <a:off x="433" y="1120"/>
                <a:ext cx="378" cy="529"/>
              </a:xfrm>
              <a:prstGeom prst="triangle">
                <a:avLst>
                  <a:gd name="adj" fmla="val 50000"/>
                </a:avLst>
              </a:prstGeom>
              <a:solidFill>
                <a:srgbClr val="909698"/>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sp>
          <p:nvSpPr>
            <p:cNvPr id="17" name="Text Box 38"/>
            <p:cNvSpPr txBox="1">
              <a:spLocks noChangeArrowheads="1"/>
            </p:cNvSpPr>
            <p:nvPr/>
          </p:nvSpPr>
          <p:spPr bwMode="auto">
            <a:xfrm>
              <a:off x="5437180" y="2222407"/>
              <a:ext cx="995540"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lvl="0" algn="ctr">
                <a:defRPr/>
              </a:pPr>
              <a:r>
                <a:rPr lang="zh-CN" altLang="en-US" sz="1200" b="1" kern="0" dirty="0">
                  <a:solidFill>
                    <a:srgbClr val="FFFFFF"/>
                  </a:solidFill>
                  <a:latin typeface="微软雅黑" pitchFamily="34" charset="-122"/>
                  <a:ea typeface="微软雅黑" pitchFamily="34" charset="-122"/>
                  <a:sym typeface="Arial" pitchFamily="34" charset="0"/>
                </a:rPr>
                <a:t>文字内容</a:t>
              </a:r>
            </a:p>
          </p:txBody>
        </p:sp>
      </p:grpSp>
      <p:grpSp>
        <p:nvGrpSpPr>
          <p:cNvPr id="21" name="组合 20"/>
          <p:cNvGrpSpPr/>
          <p:nvPr/>
        </p:nvGrpSpPr>
        <p:grpSpPr>
          <a:xfrm>
            <a:off x="7296622" y="1313436"/>
            <a:ext cx="999654" cy="1355642"/>
            <a:chOff x="6881125" y="1313436"/>
            <a:chExt cx="999654" cy="1355642"/>
          </a:xfrm>
        </p:grpSpPr>
        <p:grpSp>
          <p:nvGrpSpPr>
            <p:cNvPr id="22" name="Group 32"/>
            <p:cNvGrpSpPr>
              <a:grpSpLocks/>
            </p:cNvGrpSpPr>
            <p:nvPr/>
          </p:nvGrpSpPr>
          <p:grpSpPr bwMode="auto">
            <a:xfrm>
              <a:off x="6881125" y="1313436"/>
              <a:ext cx="995540" cy="1355642"/>
              <a:chOff x="0" y="0"/>
              <a:chExt cx="1210" cy="1648"/>
            </a:xfrm>
          </p:grpSpPr>
          <p:sp>
            <p:nvSpPr>
              <p:cNvPr id="24" name="AutoShape 33"/>
              <p:cNvSpPr>
                <a:spLocks noChangeArrowheads="1"/>
              </p:cNvSpPr>
              <p:nvPr/>
            </p:nvSpPr>
            <p:spPr bwMode="auto">
              <a:xfrm>
                <a:off x="0" y="0"/>
                <a:ext cx="1210" cy="1132"/>
              </a:xfrm>
              <a:prstGeom prst="roundRect">
                <a:avLst>
                  <a:gd name="adj" fmla="val 16667"/>
                </a:avLst>
              </a:prstGeom>
              <a:solidFill>
                <a:srgbClr val="DF0024"/>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 name="AutoShape 34"/>
              <p:cNvSpPr>
                <a:spLocks noChangeArrowheads="1"/>
              </p:cNvSpPr>
              <p:nvPr/>
            </p:nvSpPr>
            <p:spPr bwMode="auto">
              <a:xfrm>
                <a:off x="151" y="151"/>
                <a:ext cx="907" cy="817"/>
              </a:xfrm>
              <a:prstGeom prst="roundRect">
                <a:avLst>
                  <a:gd name="adj" fmla="val 16667"/>
                </a:avLst>
              </a:prstGeom>
              <a:solidFill>
                <a:srgbClr val="394142"/>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 name="AutoShape 35"/>
              <p:cNvSpPr>
                <a:spLocks noChangeArrowheads="1"/>
              </p:cNvSpPr>
              <p:nvPr/>
            </p:nvSpPr>
            <p:spPr bwMode="auto">
              <a:xfrm rot="10800000">
                <a:off x="433" y="1120"/>
                <a:ext cx="378" cy="529"/>
              </a:xfrm>
              <a:prstGeom prst="triangle">
                <a:avLst>
                  <a:gd name="adj" fmla="val 50000"/>
                </a:avLst>
              </a:prstGeom>
              <a:solidFill>
                <a:srgbClr val="DF0024"/>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sp>
          <p:nvSpPr>
            <p:cNvPr id="23" name="Text Box 39"/>
            <p:cNvSpPr txBox="1">
              <a:spLocks noChangeArrowheads="1"/>
            </p:cNvSpPr>
            <p:nvPr/>
          </p:nvSpPr>
          <p:spPr bwMode="auto">
            <a:xfrm>
              <a:off x="6885239" y="1601345"/>
              <a:ext cx="995540"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lvl="0" algn="ctr">
                <a:defRPr/>
              </a:pPr>
              <a:r>
                <a:rPr lang="zh-CN" altLang="en-US" sz="1200" b="1" kern="0" dirty="0">
                  <a:solidFill>
                    <a:srgbClr val="FFFFFF"/>
                  </a:solidFill>
                  <a:latin typeface="微软雅黑" pitchFamily="34" charset="-122"/>
                  <a:ea typeface="微软雅黑" pitchFamily="34" charset="-122"/>
                  <a:sym typeface="Arial" pitchFamily="34" charset="0"/>
                </a:rPr>
                <a:t>文字内容</a:t>
              </a:r>
            </a:p>
          </p:txBody>
        </p:sp>
      </p:grpSp>
      <p:grpSp>
        <p:nvGrpSpPr>
          <p:cNvPr id="27" name="组合 26"/>
          <p:cNvGrpSpPr/>
          <p:nvPr/>
        </p:nvGrpSpPr>
        <p:grpSpPr>
          <a:xfrm>
            <a:off x="1537297" y="1667153"/>
            <a:ext cx="995540" cy="1357287"/>
            <a:chOff x="1121800" y="1667153"/>
            <a:chExt cx="995540" cy="1357287"/>
          </a:xfrm>
        </p:grpSpPr>
        <p:grpSp>
          <p:nvGrpSpPr>
            <p:cNvPr id="28" name="Group 16"/>
            <p:cNvGrpSpPr>
              <a:grpSpLocks/>
            </p:cNvGrpSpPr>
            <p:nvPr/>
          </p:nvGrpSpPr>
          <p:grpSpPr bwMode="auto">
            <a:xfrm>
              <a:off x="1121800" y="1667153"/>
              <a:ext cx="995540" cy="1357287"/>
              <a:chOff x="0" y="0"/>
              <a:chExt cx="1760" cy="2405"/>
            </a:xfrm>
          </p:grpSpPr>
          <p:sp>
            <p:nvSpPr>
              <p:cNvPr id="30" name="AutoShape 17"/>
              <p:cNvSpPr>
                <a:spLocks noChangeArrowheads="1"/>
              </p:cNvSpPr>
              <p:nvPr/>
            </p:nvSpPr>
            <p:spPr bwMode="auto">
              <a:xfrm>
                <a:off x="0" y="0"/>
                <a:ext cx="1760" cy="1650"/>
              </a:xfrm>
              <a:prstGeom prst="roundRect">
                <a:avLst>
                  <a:gd name="adj" fmla="val 16667"/>
                </a:avLst>
              </a:prstGeom>
              <a:solidFill>
                <a:srgbClr val="666B6E"/>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1" name="AutoShape 18"/>
              <p:cNvSpPr>
                <a:spLocks noChangeArrowheads="1"/>
              </p:cNvSpPr>
              <p:nvPr/>
            </p:nvSpPr>
            <p:spPr bwMode="auto">
              <a:xfrm>
                <a:off x="220" y="221"/>
                <a:ext cx="1320" cy="1191"/>
              </a:xfrm>
              <a:prstGeom prst="roundRect">
                <a:avLst>
                  <a:gd name="adj" fmla="val 16667"/>
                </a:avLst>
              </a:prstGeom>
              <a:solidFill>
                <a:srgbClr val="394142"/>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2" name="AutoShape 19"/>
              <p:cNvSpPr>
                <a:spLocks noChangeArrowheads="1"/>
              </p:cNvSpPr>
              <p:nvPr/>
            </p:nvSpPr>
            <p:spPr bwMode="auto">
              <a:xfrm rot="10800000">
                <a:off x="630" y="1635"/>
                <a:ext cx="550" cy="770"/>
              </a:xfrm>
              <a:prstGeom prst="triangle">
                <a:avLst>
                  <a:gd name="adj" fmla="val 50000"/>
                </a:avLst>
              </a:prstGeom>
              <a:solidFill>
                <a:srgbClr val="666B6E"/>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sp>
          <p:nvSpPr>
            <p:cNvPr id="29" name="Text Box 40"/>
            <p:cNvSpPr txBox="1">
              <a:spLocks noChangeArrowheads="1"/>
            </p:cNvSpPr>
            <p:nvPr/>
          </p:nvSpPr>
          <p:spPr bwMode="auto">
            <a:xfrm>
              <a:off x="1121800" y="1950949"/>
              <a:ext cx="995540"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b="1" kern="0" dirty="0" smtClean="0">
                  <a:solidFill>
                    <a:srgbClr val="FFFFFF"/>
                  </a:solidFill>
                  <a:latin typeface="微软雅黑" pitchFamily="34" charset="-122"/>
                  <a:ea typeface="微软雅黑" pitchFamily="34" charset="-122"/>
                  <a:sym typeface="Arial" pitchFamily="34" charset="0"/>
                </a:rPr>
                <a:t>文字内容</a:t>
              </a:r>
              <a:endParaRPr kumimoji="0" lang="zh-CN" altLang="en-US" sz="12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sym typeface="Arial" pitchFamily="34" charset="0"/>
              </a:endParaRPr>
            </a:p>
          </p:txBody>
        </p:sp>
      </p:grpSp>
      <p:sp>
        <p:nvSpPr>
          <p:cNvPr id="33" name="曲线 568"/>
          <p:cNvSpPr>
            <a:spLocks/>
          </p:cNvSpPr>
          <p:nvPr/>
        </p:nvSpPr>
        <p:spPr bwMode="auto">
          <a:xfrm>
            <a:off x="2037534" y="2788673"/>
            <a:ext cx="5800463" cy="913573"/>
          </a:xfrm>
          <a:custGeom>
            <a:avLst/>
            <a:gdLst>
              <a:gd name="T0" fmla="*/ 0 w 21600"/>
              <a:gd name="T1" fmla="*/ 10683 h 21600"/>
              <a:gd name="T2" fmla="*/ 2138 w 21600"/>
              <a:gd name="T3" fmla="*/ 1829 h 21600"/>
              <a:gd name="T4" fmla="*/ 3161 w 21600"/>
              <a:gd name="T5" fmla="*/ 10975 h 21600"/>
              <a:gd name="T6" fmla="*/ 5162 w 21600"/>
              <a:gd name="T7" fmla="*/ 642 h 21600"/>
              <a:gd name="T8" fmla="*/ 7160 w 21600"/>
              <a:gd name="T9" fmla="*/ 7725 h 21600"/>
              <a:gd name="T10" fmla="*/ 8321 w 21600"/>
              <a:gd name="T11" fmla="*/ 19537 h 21600"/>
              <a:gd name="T12" fmla="*/ 10554 w 21600"/>
              <a:gd name="T13" fmla="*/ 13349 h 21600"/>
              <a:gd name="T14" fmla="*/ 12647 w 21600"/>
              <a:gd name="T15" fmla="*/ 18369 h 21600"/>
              <a:gd name="T16" fmla="*/ 14087 w 21600"/>
              <a:gd name="T17" fmla="*/ 14516 h 21600"/>
              <a:gd name="T18" fmla="*/ 15947 w 21600"/>
              <a:gd name="T19" fmla="*/ 16598 h 21600"/>
              <a:gd name="T20" fmla="*/ 17761 w 21600"/>
              <a:gd name="T21" fmla="*/ 21308 h 21600"/>
              <a:gd name="T22" fmla="*/ 19292 w 21600"/>
              <a:gd name="T23" fmla="*/ 18077 h 21600"/>
              <a:gd name="T24" fmla="*/ 19620 w 21600"/>
              <a:gd name="T25" fmla="*/ 11578 h 21600"/>
              <a:gd name="T26" fmla="*/ 20132 w 21600"/>
              <a:gd name="T27" fmla="*/ 6557 h 21600"/>
              <a:gd name="T28" fmla="*/ 21339 w 21600"/>
              <a:gd name="T29" fmla="*/ 3891 h 21600"/>
              <a:gd name="T30" fmla="*/ 21431 w 21600"/>
              <a:gd name="T31" fmla="*/ 3891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0" y="10683"/>
                </a:moveTo>
                <a:cubicBezTo>
                  <a:pt x="407" y="8737"/>
                  <a:pt x="1507" y="1770"/>
                  <a:pt x="2138" y="1829"/>
                </a:cubicBezTo>
                <a:cubicBezTo>
                  <a:pt x="2769" y="1887"/>
                  <a:pt x="2558" y="11208"/>
                  <a:pt x="3161" y="10975"/>
                </a:cubicBezTo>
                <a:cubicBezTo>
                  <a:pt x="3765" y="10741"/>
                  <a:pt x="4362" y="1284"/>
                  <a:pt x="5162" y="642"/>
                </a:cubicBezTo>
                <a:cubicBezTo>
                  <a:pt x="5962" y="0"/>
                  <a:pt x="6529" y="3950"/>
                  <a:pt x="7160" y="7725"/>
                </a:cubicBezTo>
                <a:cubicBezTo>
                  <a:pt x="7791" y="11500"/>
                  <a:pt x="7641" y="18408"/>
                  <a:pt x="8321" y="19537"/>
                </a:cubicBezTo>
                <a:cubicBezTo>
                  <a:pt x="9001" y="20665"/>
                  <a:pt x="9690" y="13582"/>
                  <a:pt x="10554" y="13349"/>
                </a:cubicBezTo>
                <a:cubicBezTo>
                  <a:pt x="11418" y="13115"/>
                  <a:pt x="11939" y="18136"/>
                  <a:pt x="12647" y="18369"/>
                </a:cubicBezTo>
                <a:cubicBezTo>
                  <a:pt x="13355" y="18603"/>
                  <a:pt x="13428" y="14867"/>
                  <a:pt x="14087" y="14516"/>
                </a:cubicBezTo>
                <a:cubicBezTo>
                  <a:pt x="14746" y="14166"/>
                  <a:pt x="15211" y="15236"/>
                  <a:pt x="15947" y="16598"/>
                </a:cubicBezTo>
                <a:cubicBezTo>
                  <a:pt x="16682" y="17961"/>
                  <a:pt x="17093" y="21016"/>
                  <a:pt x="17761" y="21308"/>
                </a:cubicBezTo>
                <a:cubicBezTo>
                  <a:pt x="18428" y="21600"/>
                  <a:pt x="18922" y="20023"/>
                  <a:pt x="19292" y="18077"/>
                </a:cubicBezTo>
                <a:cubicBezTo>
                  <a:pt x="19663" y="16131"/>
                  <a:pt x="19452" y="13874"/>
                  <a:pt x="19620" y="11578"/>
                </a:cubicBezTo>
                <a:cubicBezTo>
                  <a:pt x="19789" y="9282"/>
                  <a:pt x="19789" y="8095"/>
                  <a:pt x="20132" y="6557"/>
                </a:cubicBezTo>
                <a:cubicBezTo>
                  <a:pt x="20475" y="5020"/>
                  <a:pt x="21079" y="4417"/>
                  <a:pt x="21339" y="3891"/>
                </a:cubicBezTo>
                <a:cubicBezTo>
                  <a:pt x="21600" y="3366"/>
                  <a:pt x="21437" y="3833"/>
                  <a:pt x="21431" y="3891"/>
                </a:cubicBezTo>
              </a:path>
            </a:pathLst>
          </a:custGeom>
          <a:noFill/>
          <a:ln w="28575" cap="flat" cmpd="sng">
            <a:solidFill>
              <a:srgbClr val="909698"/>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nvGrpSpPr>
          <p:cNvPr id="34" name="组合 33"/>
          <p:cNvGrpSpPr/>
          <p:nvPr/>
        </p:nvGrpSpPr>
        <p:grpSpPr>
          <a:xfrm>
            <a:off x="1967601" y="3193613"/>
            <a:ext cx="181007" cy="740735"/>
            <a:chOff x="1552104" y="3193613"/>
            <a:chExt cx="181007" cy="740735"/>
          </a:xfrm>
        </p:grpSpPr>
        <p:sp>
          <p:nvSpPr>
            <p:cNvPr id="35" name="Arc 45"/>
            <p:cNvSpPr>
              <a:spLocks/>
            </p:cNvSpPr>
            <p:nvPr/>
          </p:nvSpPr>
          <p:spPr bwMode="auto">
            <a:xfrm rot="5400000" flipH="1" flipV="1">
              <a:off x="1329852" y="3568112"/>
              <a:ext cx="633740" cy="98731"/>
            </a:xfrm>
            <a:custGeom>
              <a:avLst/>
              <a:gdLst>
                <a:gd name="G0" fmla="+- 0 0 0"/>
                <a:gd name="G1" fmla="+- 21600 0 0"/>
                <a:gd name="G2" fmla="+- 21600 0 0"/>
                <a:gd name="T0" fmla="*/ 0 w 21600"/>
                <a:gd name="T1" fmla="*/ 0 h 43198"/>
                <a:gd name="T2" fmla="*/ 21600 w 21600"/>
                <a:gd name="T3" fmla="*/ 21600 h 43198"/>
                <a:gd name="T4" fmla="*/ 0 w 21600"/>
                <a:gd name="T5" fmla="*/ 21600 h 43198"/>
              </a:gdLst>
              <a:ahLst/>
              <a:cxnLst>
                <a:cxn ang="0">
                  <a:pos x="T0" y="T1"/>
                </a:cxn>
                <a:cxn ang="0">
                  <a:pos x="T2" y="T3"/>
                </a:cxn>
                <a:cxn ang="0">
                  <a:pos x="T4" y="T5"/>
                </a:cxn>
              </a:cxnLst>
              <a:rect l="0" t="0" r="r" b="b"/>
              <a:pathLst>
                <a:path w="21600" h="43198" fill="none" extrusionOk="0">
                  <a:moveTo>
                    <a:pt x="-1" y="0"/>
                  </a:moveTo>
                  <a:cubicBezTo>
                    <a:pt x="11929" y="0"/>
                    <a:pt x="21600" y="9670"/>
                    <a:pt x="21600" y="21600"/>
                  </a:cubicBezTo>
                  <a:cubicBezTo>
                    <a:pt x="21600" y="33423"/>
                    <a:pt x="12093" y="43049"/>
                    <a:pt x="271" y="43198"/>
                  </a:cubicBezTo>
                </a:path>
                <a:path w="21600" h="43198" stroke="0" extrusionOk="0">
                  <a:moveTo>
                    <a:pt x="-1" y="0"/>
                  </a:moveTo>
                  <a:cubicBezTo>
                    <a:pt x="11929" y="0"/>
                    <a:pt x="21600" y="9670"/>
                    <a:pt x="21600" y="21600"/>
                  </a:cubicBezTo>
                  <a:cubicBezTo>
                    <a:pt x="21600" y="33423"/>
                    <a:pt x="12093" y="43049"/>
                    <a:pt x="271" y="43198"/>
                  </a:cubicBezTo>
                  <a:lnTo>
                    <a:pt x="0" y="21600"/>
                  </a:lnTo>
                  <a:close/>
                </a:path>
              </a:pathLst>
            </a:custGeom>
            <a:noFill/>
            <a:ln w="76200" cap="flat" cmpd="sng">
              <a:solidFill>
                <a:srgbClr val="DF0024"/>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6" name="AutoShape 49"/>
            <p:cNvSpPr>
              <a:spLocks noChangeArrowheads="1"/>
            </p:cNvSpPr>
            <p:nvPr/>
          </p:nvSpPr>
          <p:spPr bwMode="auto">
            <a:xfrm>
              <a:off x="1552104" y="3193613"/>
              <a:ext cx="181007" cy="181068"/>
            </a:xfrm>
            <a:prstGeom prst="sun">
              <a:avLst>
                <a:gd name="adj" fmla="val 25000"/>
              </a:avLst>
            </a:prstGeom>
            <a:solidFill>
              <a:srgbClr val="394142"/>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grpSp>
        <p:nvGrpSpPr>
          <p:cNvPr id="37" name="组合 36"/>
          <p:cNvGrpSpPr/>
          <p:nvPr/>
        </p:nvGrpSpPr>
        <p:grpSpPr>
          <a:xfrm>
            <a:off x="3399205" y="2753287"/>
            <a:ext cx="181007" cy="1215216"/>
            <a:chOff x="2983708" y="2753287"/>
            <a:chExt cx="181007" cy="1215216"/>
          </a:xfrm>
        </p:grpSpPr>
        <p:sp>
          <p:nvSpPr>
            <p:cNvPr id="38" name="Arc 44"/>
            <p:cNvSpPr>
              <a:spLocks/>
            </p:cNvSpPr>
            <p:nvPr/>
          </p:nvSpPr>
          <p:spPr bwMode="auto">
            <a:xfrm rot="5400000" flipH="1" flipV="1">
              <a:off x="2511257" y="3368936"/>
              <a:ext cx="1100402" cy="98731"/>
            </a:xfrm>
            <a:custGeom>
              <a:avLst/>
              <a:gdLst>
                <a:gd name="G0" fmla="+- 0 0 0"/>
                <a:gd name="G1" fmla="+- 21600 0 0"/>
                <a:gd name="G2" fmla="+- 21600 0 0"/>
                <a:gd name="T0" fmla="*/ 0 w 21600"/>
                <a:gd name="T1" fmla="*/ 0 h 43198"/>
                <a:gd name="T2" fmla="*/ 21600 w 21600"/>
                <a:gd name="T3" fmla="*/ 21600 h 43198"/>
                <a:gd name="T4" fmla="*/ 0 w 21600"/>
                <a:gd name="T5" fmla="*/ 21600 h 43198"/>
              </a:gdLst>
              <a:ahLst/>
              <a:cxnLst>
                <a:cxn ang="0">
                  <a:pos x="T0" y="T1"/>
                </a:cxn>
                <a:cxn ang="0">
                  <a:pos x="T2" y="T3"/>
                </a:cxn>
                <a:cxn ang="0">
                  <a:pos x="T4" y="T5"/>
                </a:cxn>
              </a:cxnLst>
              <a:rect l="0" t="0" r="r" b="b"/>
              <a:pathLst>
                <a:path w="21600" h="43198" fill="none" extrusionOk="0">
                  <a:moveTo>
                    <a:pt x="-1" y="0"/>
                  </a:moveTo>
                  <a:cubicBezTo>
                    <a:pt x="11929" y="0"/>
                    <a:pt x="21600" y="9670"/>
                    <a:pt x="21600" y="21600"/>
                  </a:cubicBezTo>
                  <a:cubicBezTo>
                    <a:pt x="21600" y="33423"/>
                    <a:pt x="12093" y="43049"/>
                    <a:pt x="271" y="43198"/>
                  </a:cubicBezTo>
                </a:path>
                <a:path w="21600" h="43198" stroke="0" extrusionOk="0">
                  <a:moveTo>
                    <a:pt x="-1" y="0"/>
                  </a:moveTo>
                  <a:cubicBezTo>
                    <a:pt x="11929" y="0"/>
                    <a:pt x="21600" y="9670"/>
                    <a:pt x="21600" y="21600"/>
                  </a:cubicBezTo>
                  <a:cubicBezTo>
                    <a:pt x="21600" y="33423"/>
                    <a:pt x="12093" y="43049"/>
                    <a:pt x="271" y="43198"/>
                  </a:cubicBezTo>
                  <a:lnTo>
                    <a:pt x="0" y="21600"/>
                  </a:lnTo>
                  <a:close/>
                </a:path>
              </a:pathLst>
            </a:custGeom>
            <a:noFill/>
            <a:ln w="76200" cap="flat" cmpd="sng">
              <a:solidFill>
                <a:srgbClr val="DF0024"/>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9" name="AutoShape 50"/>
            <p:cNvSpPr>
              <a:spLocks noChangeArrowheads="1"/>
            </p:cNvSpPr>
            <p:nvPr/>
          </p:nvSpPr>
          <p:spPr bwMode="auto">
            <a:xfrm>
              <a:off x="2983708" y="2753287"/>
              <a:ext cx="181007" cy="181068"/>
            </a:xfrm>
            <a:prstGeom prst="sun">
              <a:avLst>
                <a:gd name="adj" fmla="val 25000"/>
              </a:avLst>
            </a:prstGeom>
            <a:solidFill>
              <a:srgbClr val="394142"/>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grpSp>
        <p:nvGrpSpPr>
          <p:cNvPr id="40" name="组合 39"/>
          <p:cNvGrpSpPr/>
          <p:nvPr/>
        </p:nvGrpSpPr>
        <p:grpSpPr>
          <a:xfrm>
            <a:off x="7731040" y="2897319"/>
            <a:ext cx="181007" cy="1037028"/>
            <a:chOff x="7315543" y="2897319"/>
            <a:chExt cx="181007" cy="1037028"/>
          </a:xfrm>
        </p:grpSpPr>
        <p:sp>
          <p:nvSpPr>
            <p:cNvPr id="41" name="Arc 47"/>
            <p:cNvSpPr>
              <a:spLocks/>
            </p:cNvSpPr>
            <p:nvPr/>
          </p:nvSpPr>
          <p:spPr bwMode="auto">
            <a:xfrm rot="5400000" flipH="1" flipV="1">
              <a:off x="6945148" y="3432310"/>
              <a:ext cx="905342" cy="98731"/>
            </a:xfrm>
            <a:custGeom>
              <a:avLst/>
              <a:gdLst>
                <a:gd name="G0" fmla="+- 0 0 0"/>
                <a:gd name="G1" fmla="+- 21600 0 0"/>
                <a:gd name="G2" fmla="+- 21600 0 0"/>
                <a:gd name="T0" fmla="*/ 0 w 21600"/>
                <a:gd name="T1" fmla="*/ 0 h 43198"/>
                <a:gd name="T2" fmla="*/ 21600 w 21600"/>
                <a:gd name="T3" fmla="*/ 21600 h 43198"/>
                <a:gd name="T4" fmla="*/ 0 w 21600"/>
                <a:gd name="T5" fmla="*/ 21600 h 43198"/>
              </a:gdLst>
              <a:ahLst/>
              <a:cxnLst>
                <a:cxn ang="0">
                  <a:pos x="T0" y="T1"/>
                </a:cxn>
                <a:cxn ang="0">
                  <a:pos x="T2" y="T3"/>
                </a:cxn>
                <a:cxn ang="0">
                  <a:pos x="T4" y="T5"/>
                </a:cxn>
              </a:cxnLst>
              <a:rect l="0" t="0" r="r" b="b"/>
              <a:pathLst>
                <a:path w="21600" h="43198" fill="none" extrusionOk="0">
                  <a:moveTo>
                    <a:pt x="-1" y="0"/>
                  </a:moveTo>
                  <a:cubicBezTo>
                    <a:pt x="11929" y="0"/>
                    <a:pt x="21600" y="9670"/>
                    <a:pt x="21600" y="21600"/>
                  </a:cubicBezTo>
                  <a:cubicBezTo>
                    <a:pt x="21600" y="33423"/>
                    <a:pt x="12093" y="43049"/>
                    <a:pt x="271" y="43198"/>
                  </a:cubicBezTo>
                </a:path>
                <a:path w="21600" h="43198" stroke="0" extrusionOk="0">
                  <a:moveTo>
                    <a:pt x="-1" y="0"/>
                  </a:moveTo>
                  <a:cubicBezTo>
                    <a:pt x="11929" y="0"/>
                    <a:pt x="21600" y="9670"/>
                    <a:pt x="21600" y="21600"/>
                  </a:cubicBezTo>
                  <a:cubicBezTo>
                    <a:pt x="21600" y="33423"/>
                    <a:pt x="12093" y="43049"/>
                    <a:pt x="271" y="43198"/>
                  </a:cubicBezTo>
                  <a:lnTo>
                    <a:pt x="0" y="21600"/>
                  </a:lnTo>
                  <a:close/>
                </a:path>
              </a:pathLst>
            </a:custGeom>
            <a:noFill/>
            <a:ln w="76200" cap="flat" cmpd="sng">
              <a:solidFill>
                <a:srgbClr val="DF0024"/>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2" name="AutoShape 51"/>
            <p:cNvSpPr>
              <a:spLocks noChangeArrowheads="1"/>
            </p:cNvSpPr>
            <p:nvPr/>
          </p:nvSpPr>
          <p:spPr bwMode="auto">
            <a:xfrm>
              <a:off x="7315543" y="2897319"/>
              <a:ext cx="181007" cy="181068"/>
            </a:xfrm>
            <a:prstGeom prst="sun">
              <a:avLst>
                <a:gd name="adj" fmla="val 25000"/>
              </a:avLst>
            </a:prstGeom>
            <a:solidFill>
              <a:srgbClr val="394142"/>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grpSp>
        <p:nvGrpSpPr>
          <p:cNvPr id="43" name="组合 42"/>
          <p:cNvGrpSpPr/>
          <p:nvPr/>
        </p:nvGrpSpPr>
        <p:grpSpPr>
          <a:xfrm>
            <a:off x="4847263" y="3296492"/>
            <a:ext cx="181007" cy="658431"/>
            <a:chOff x="4431766" y="3296492"/>
            <a:chExt cx="181007" cy="658431"/>
          </a:xfrm>
        </p:grpSpPr>
        <p:sp>
          <p:nvSpPr>
            <p:cNvPr id="44" name="Arc 43"/>
            <p:cNvSpPr>
              <a:spLocks/>
            </p:cNvSpPr>
            <p:nvPr/>
          </p:nvSpPr>
          <p:spPr bwMode="auto">
            <a:xfrm rot="5400000" flipH="1" flipV="1">
              <a:off x="4238326" y="3633955"/>
              <a:ext cx="543205" cy="98731"/>
            </a:xfrm>
            <a:custGeom>
              <a:avLst/>
              <a:gdLst>
                <a:gd name="G0" fmla="+- 0 0 0"/>
                <a:gd name="G1" fmla="+- 21600 0 0"/>
                <a:gd name="G2" fmla="+- 21600 0 0"/>
                <a:gd name="T0" fmla="*/ 0 w 21600"/>
                <a:gd name="T1" fmla="*/ 0 h 43198"/>
                <a:gd name="T2" fmla="*/ 21600 w 21600"/>
                <a:gd name="T3" fmla="*/ 21600 h 43198"/>
                <a:gd name="T4" fmla="*/ 0 w 21600"/>
                <a:gd name="T5" fmla="*/ 21600 h 43198"/>
              </a:gdLst>
              <a:ahLst/>
              <a:cxnLst>
                <a:cxn ang="0">
                  <a:pos x="T0" y="T1"/>
                </a:cxn>
                <a:cxn ang="0">
                  <a:pos x="T2" y="T3"/>
                </a:cxn>
                <a:cxn ang="0">
                  <a:pos x="T4" y="T5"/>
                </a:cxn>
              </a:cxnLst>
              <a:rect l="0" t="0" r="r" b="b"/>
              <a:pathLst>
                <a:path w="21600" h="43198" fill="none" extrusionOk="0">
                  <a:moveTo>
                    <a:pt x="-1" y="0"/>
                  </a:moveTo>
                  <a:cubicBezTo>
                    <a:pt x="11929" y="0"/>
                    <a:pt x="21600" y="9670"/>
                    <a:pt x="21600" y="21600"/>
                  </a:cubicBezTo>
                  <a:cubicBezTo>
                    <a:pt x="21600" y="33423"/>
                    <a:pt x="12093" y="43049"/>
                    <a:pt x="271" y="43198"/>
                  </a:cubicBezTo>
                </a:path>
                <a:path w="21600" h="43198" stroke="0" extrusionOk="0">
                  <a:moveTo>
                    <a:pt x="-1" y="0"/>
                  </a:moveTo>
                  <a:cubicBezTo>
                    <a:pt x="11929" y="0"/>
                    <a:pt x="21600" y="9670"/>
                    <a:pt x="21600" y="21600"/>
                  </a:cubicBezTo>
                  <a:cubicBezTo>
                    <a:pt x="21600" y="33423"/>
                    <a:pt x="12093" y="43049"/>
                    <a:pt x="271" y="43198"/>
                  </a:cubicBezTo>
                  <a:lnTo>
                    <a:pt x="0" y="21600"/>
                  </a:lnTo>
                  <a:close/>
                </a:path>
              </a:pathLst>
            </a:custGeom>
            <a:noFill/>
            <a:ln w="76200" cap="flat" cmpd="sng">
              <a:solidFill>
                <a:srgbClr val="DF0024"/>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5" name="AutoShape 52"/>
            <p:cNvSpPr>
              <a:spLocks noChangeArrowheads="1"/>
            </p:cNvSpPr>
            <p:nvPr/>
          </p:nvSpPr>
          <p:spPr bwMode="auto">
            <a:xfrm>
              <a:off x="4431766" y="3296492"/>
              <a:ext cx="181007" cy="181068"/>
            </a:xfrm>
            <a:prstGeom prst="sun">
              <a:avLst>
                <a:gd name="adj" fmla="val 25000"/>
              </a:avLst>
            </a:prstGeom>
            <a:solidFill>
              <a:srgbClr val="394142"/>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grpSp>
        <p:nvGrpSpPr>
          <p:cNvPr id="46" name="组合 45"/>
          <p:cNvGrpSpPr/>
          <p:nvPr/>
        </p:nvGrpSpPr>
        <p:grpSpPr>
          <a:xfrm>
            <a:off x="6282981" y="3452870"/>
            <a:ext cx="181007" cy="477362"/>
            <a:chOff x="5867484" y="3452870"/>
            <a:chExt cx="181007" cy="477362"/>
          </a:xfrm>
        </p:grpSpPr>
        <p:sp>
          <p:nvSpPr>
            <p:cNvPr id="47" name="Arc 46"/>
            <p:cNvSpPr>
              <a:spLocks/>
            </p:cNvSpPr>
            <p:nvPr/>
          </p:nvSpPr>
          <p:spPr bwMode="auto">
            <a:xfrm rot="5400000" flipH="1" flipV="1">
              <a:off x="5764578" y="3699798"/>
              <a:ext cx="362137" cy="98731"/>
            </a:xfrm>
            <a:custGeom>
              <a:avLst/>
              <a:gdLst>
                <a:gd name="G0" fmla="+- 0 0 0"/>
                <a:gd name="G1" fmla="+- 21600 0 0"/>
                <a:gd name="G2" fmla="+- 21600 0 0"/>
                <a:gd name="T0" fmla="*/ 0 w 21600"/>
                <a:gd name="T1" fmla="*/ 0 h 43198"/>
                <a:gd name="T2" fmla="*/ 21600 w 21600"/>
                <a:gd name="T3" fmla="*/ 21600 h 43198"/>
                <a:gd name="T4" fmla="*/ 0 w 21600"/>
                <a:gd name="T5" fmla="*/ 21600 h 43198"/>
              </a:gdLst>
              <a:ahLst/>
              <a:cxnLst>
                <a:cxn ang="0">
                  <a:pos x="T0" y="T1"/>
                </a:cxn>
                <a:cxn ang="0">
                  <a:pos x="T2" y="T3"/>
                </a:cxn>
                <a:cxn ang="0">
                  <a:pos x="T4" y="T5"/>
                </a:cxn>
              </a:cxnLst>
              <a:rect l="0" t="0" r="r" b="b"/>
              <a:pathLst>
                <a:path w="21600" h="43198" fill="none" extrusionOk="0">
                  <a:moveTo>
                    <a:pt x="-1" y="0"/>
                  </a:moveTo>
                  <a:cubicBezTo>
                    <a:pt x="11929" y="0"/>
                    <a:pt x="21600" y="9670"/>
                    <a:pt x="21600" y="21600"/>
                  </a:cubicBezTo>
                  <a:cubicBezTo>
                    <a:pt x="21600" y="33423"/>
                    <a:pt x="12093" y="43049"/>
                    <a:pt x="271" y="43198"/>
                  </a:cubicBezTo>
                </a:path>
                <a:path w="21600" h="43198" stroke="0" extrusionOk="0">
                  <a:moveTo>
                    <a:pt x="-1" y="0"/>
                  </a:moveTo>
                  <a:cubicBezTo>
                    <a:pt x="11929" y="0"/>
                    <a:pt x="21600" y="9670"/>
                    <a:pt x="21600" y="21600"/>
                  </a:cubicBezTo>
                  <a:cubicBezTo>
                    <a:pt x="21600" y="33423"/>
                    <a:pt x="12093" y="43049"/>
                    <a:pt x="271" y="43198"/>
                  </a:cubicBezTo>
                  <a:lnTo>
                    <a:pt x="0" y="21600"/>
                  </a:lnTo>
                  <a:close/>
                </a:path>
              </a:pathLst>
            </a:custGeom>
            <a:noFill/>
            <a:ln w="76200" cap="flat" cmpd="sng">
              <a:solidFill>
                <a:srgbClr val="DF0024"/>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8" name="AutoShape 53"/>
            <p:cNvSpPr>
              <a:spLocks noChangeArrowheads="1"/>
            </p:cNvSpPr>
            <p:nvPr/>
          </p:nvSpPr>
          <p:spPr bwMode="auto">
            <a:xfrm>
              <a:off x="5867484" y="3452870"/>
              <a:ext cx="181007" cy="181068"/>
            </a:xfrm>
            <a:prstGeom prst="sun">
              <a:avLst>
                <a:gd name="adj" fmla="val 25000"/>
              </a:avLst>
            </a:prstGeom>
            <a:solidFill>
              <a:srgbClr val="394142"/>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sp>
        <p:nvSpPr>
          <p:cNvPr id="49" name="Line 54"/>
          <p:cNvSpPr>
            <a:spLocks noChangeShapeType="1"/>
          </p:cNvSpPr>
          <p:nvPr/>
        </p:nvSpPr>
        <p:spPr bwMode="auto">
          <a:xfrm>
            <a:off x="1187624" y="3928586"/>
            <a:ext cx="7602309" cy="823"/>
          </a:xfrm>
          <a:prstGeom prst="line">
            <a:avLst/>
          </a:prstGeom>
          <a:noFill/>
          <a:ln w="76200" cap="flat" cmpd="sng">
            <a:solidFill>
              <a:srgbClr val="666B6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0" name="矩形 49"/>
          <p:cNvSpPr/>
          <p:nvPr/>
        </p:nvSpPr>
        <p:spPr>
          <a:xfrm>
            <a:off x="1187624" y="4083918"/>
            <a:ext cx="7602309" cy="453970"/>
          </a:xfrm>
          <a:prstGeom prst="rect">
            <a:avLst/>
          </a:prstGeom>
        </p:spPr>
        <p:txBody>
          <a:bodyPr wrap="square" lIns="68580" tIns="34290" rIns="68580" bIns="34290">
            <a:spAutoFit/>
          </a:bodyPr>
          <a:lstStyle/>
          <a:p>
            <a:pPr>
              <a:lnSpc>
                <a:spcPts val="1500"/>
              </a:lnSpc>
              <a:spcBef>
                <a:spcPts val="838"/>
              </a:spcBef>
              <a:spcAft>
                <a:spcPts val="838"/>
              </a:spcAft>
            </a:pPr>
            <a:r>
              <a:rPr lang="zh-CN" altLang="en-US" sz="1000" b="1" dirty="0" smtClean="0">
                <a:solidFill>
                  <a:schemeClr val="bg1">
                    <a:lumMod val="50000"/>
                  </a:schemeClr>
                </a:solidFill>
                <a:latin typeface="微软雅黑" pitchFamily="34" charset="-122"/>
                <a:ea typeface="微软雅黑" pitchFamily="34" charset="-122"/>
              </a:rPr>
              <a:t>请在此处输入您的文本，或者复制您的文本粘贴到此处请在此处请在此处输入您的文本，或者复制您的文本粘贴到此处请在此处或者复制您的文本粘贴到此处请在</a:t>
            </a:r>
            <a:r>
              <a:rPr lang="zh-CN" altLang="en-US" sz="1000" b="1" dirty="0">
                <a:solidFill>
                  <a:schemeClr val="bg1">
                    <a:lumMod val="50000"/>
                  </a:schemeClr>
                </a:solidFill>
                <a:latin typeface="微软雅黑" pitchFamily="34" charset="-122"/>
                <a:ea typeface="微软雅黑" pitchFamily="34" charset="-122"/>
              </a:rPr>
              <a:t>此处。或者复制您的文本粘贴到此处请在此处或者复制您的文本粘贴到此处请在</a:t>
            </a:r>
            <a:r>
              <a:rPr lang="zh-CN" altLang="en-US" sz="1000" b="1" dirty="0" smtClean="0">
                <a:solidFill>
                  <a:schemeClr val="bg1">
                    <a:lumMod val="50000"/>
                  </a:schemeClr>
                </a:solidFill>
                <a:latin typeface="微软雅黑" pitchFamily="34" charset="-122"/>
                <a:ea typeface="微软雅黑" pitchFamily="34" charset="-122"/>
              </a:rPr>
              <a:t>此处</a:t>
            </a:r>
            <a:endParaRPr lang="en-US" altLang="zh-CN" sz="1000" b="1" dirty="0">
              <a:solidFill>
                <a:schemeClr val="bg1">
                  <a:lumMod val="50000"/>
                </a:schemeClr>
              </a:solidFill>
              <a:latin typeface="微软雅黑" pitchFamily="34" charset="-122"/>
              <a:ea typeface="微软雅黑" pitchFamily="34" charset="-122"/>
            </a:endParaRPr>
          </a:p>
        </p:txBody>
      </p:sp>
      <p:sp>
        <p:nvSpPr>
          <p:cNvPr id="69" name="TextBox 68"/>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70" name="组合 69"/>
          <p:cNvGrpSpPr/>
          <p:nvPr/>
        </p:nvGrpSpPr>
        <p:grpSpPr>
          <a:xfrm>
            <a:off x="70645" y="1059582"/>
            <a:ext cx="768964" cy="387273"/>
            <a:chOff x="70645" y="1059582"/>
            <a:chExt cx="768964" cy="387273"/>
          </a:xfrm>
        </p:grpSpPr>
        <p:sp>
          <p:nvSpPr>
            <p:cNvPr id="71" name="TextBox 70"/>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72" name="TextBox 71"/>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73" name="组合 72"/>
          <p:cNvGrpSpPr/>
          <p:nvPr/>
        </p:nvGrpSpPr>
        <p:grpSpPr>
          <a:xfrm>
            <a:off x="-32863" y="1821582"/>
            <a:ext cx="857927" cy="379462"/>
            <a:chOff x="-24396" y="1059582"/>
            <a:chExt cx="857927" cy="379462"/>
          </a:xfrm>
        </p:grpSpPr>
        <p:sp>
          <p:nvSpPr>
            <p:cNvPr id="74" name="TextBox 73"/>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75" name="TextBox 74"/>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76" name="组合 75"/>
          <p:cNvGrpSpPr/>
          <p:nvPr/>
        </p:nvGrpSpPr>
        <p:grpSpPr>
          <a:xfrm>
            <a:off x="1506" y="2710582"/>
            <a:ext cx="797013" cy="379462"/>
            <a:chOff x="26906" y="1059582"/>
            <a:chExt cx="797013" cy="379462"/>
          </a:xfrm>
        </p:grpSpPr>
        <p:sp>
          <p:nvSpPr>
            <p:cNvPr id="77" name="TextBox 76"/>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78" name="TextBox 77"/>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79" name="组合 78"/>
          <p:cNvGrpSpPr/>
          <p:nvPr/>
        </p:nvGrpSpPr>
        <p:grpSpPr>
          <a:xfrm>
            <a:off x="-48640" y="3481049"/>
            <a:ext cx="880370" cy="379462"/>
            <a:chOff x="-14773" y="1059582"/>
            <a:chExt cx="880370" cy="379462"/>
          </a:xfrm>
        </p:grpSpPr>
        <p:sp>
          <p:nvSpPr>
            <p:cNvPr id="80" name="TextBox 79"/>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81" name="TextBox 80"/>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78620866"/>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childTnLst>
                          </p:cTn>
                        </p:par>
                        <p:par>
                          <p:cTn id="12" fill="hold">
                            <p:stCondLst>
                              <p:cond delay="1000"/>
                            </p:stCondLst>
                            <p:childTnLst>
                              <p:par>
                                <p:cTn id="13" presetID="2" presetClass="entr" presetSubtype="1"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down)">
                                      <p:cBhvr>
                                        <p:cTn id="20" dur="500"/>
                                        <p:tgtEl>
                                          <p:spTgt spid="37"/>
                                        </p:tgtEl>
                                      </p:cBhvr>
                                    </p:animEffect>
                                  </p:childTnLst>
                                </p:cTn>
                              </p:par>
                            </p:childTnLst>
                          </p:cTn>
                        </p:par>
                        <p:par>
                          <p:cTn id="21" fill="hold">
                            <p:stCondLst>
                              <p:cond delay="2000"/>
                            </p:stCondLst>
                            <p:childTnLst>
                              <p:par>
                                <p:cTn id="22" presetID="2" presetClass="entr" presetSubtype="1"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2" presetClass="entr" presetSubtype="4" fill="hold"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down)">
                                      <p:cBhvr>
                                        <p:cTn id="29" dur="500"/>
                                        <p:tgtEl>
                                          <p:spTgt spid="43"/>
                                        </p:tgtEl>
                                      </p:cBhvr>
                                    </p:animEffect>
                                  </p:childTnLst>
                                </p:cTn>
                              </p:par>
                            </p:childTnLst>
                          </p:cTn>
                        </p:par>
                        <p:par>
                          <p:cTn id="30" fill="hold">
                            <p:stCondLst>
                              <p:cond delay="3000"/>
                            </p:stCondLst>
                            <p:childTnLst>
                              <p:par>
                                <p:cTn id="31" presetID="2" presetClass="entr" presetSubtype="1"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500"/>
                                        <p:tgtEl>
                                          <p:spTgt spid="46"/>
                                        </p:tgtEl>
                                      </p:cBhvr>
                                    </p:animEffect>
                                  </p:childTnLst>
                                </p:cTn>
                              </p:par>
                            </p:childTnLst>
                          </p:cTn>
                        </p:par>
                        <p:par>
                          <p:cTn id="39" fill="hold">
                            <p:stCondLst>
                              <p:cond delay="4000"/>
                            </p:stCondLst>
                            <p:childTnLst>
                              <p:par>
                                <p:cTn id="40" presetID="2" presetClass="entr" presetSubtype="1"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0-#ppt_h/2"/>
                                          </p:val>
                                        </p:tav>
                                        <p:tav tm="100000">
                                          <p:val>
                                            <p:strVal val="#ppt_y"/>
                                          </p:val>
                                        </p:tav>
                                      </p:tavLst>
                                    </p:anim>
                                  </p:childTnLst>
                                </p:cTn>
                              </p:par>
                            </p:childTnLst>
                          </p:cTn>
                        </p:par>
                        <p:par>
                          <p:cTn id="44" fill="hold">
                            <p:stCondLst>
                              <p:cond delay="4500"/>
                            </p:stCondLst>
                            <p:childTnLst>
                              <p:par>
                                <p:cTn id="45" presetID="22" presetClass="entr" presetSubtype="4"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down)">
                                      <p:cBhvr>
                                        <p:cTn id="47" dur="500"/>
                                        <p:tgtEl>
                                          <p:spTgt spid="40"/>
                                        </p:tgtEl>
                                      </p:cBhvr>
                                    </p:animEffect>
                                  </p:childTnLst>
                                </p:cTn>
                              </p:par>
                            </p:childTnLst>
                          </p:cTn>
                        </p:par>
                        <p:par>
                          <p:cTn id="48" fill="hold">
                            <p:stCondLst>
                              <p:cond delay="5000"/>
                            </p:stCondLst>
                            <p:childTnLst>
                              <p:par>
                                <p:cTn id="49" presetID="2" presetClass="entr" presetSubtype="1"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0-#ppt_h/2"/>
                                          </p:val>
                                        </p:tav>
                                        <p:tav tm="100000">
                                          <p:val>
                                            <p:strVal val="#ppt_y"/>
                                          </p:val>
                                        </p:tav>
                                      </p:tavLst>
                                    </p:anim>
                                  </p:childTnLst>
                                </p:cTn>
                              </p:par>
                            </p:childTnLst>
                          </p:cTn>
                        </p:par>
                        <p:par>
                          <p:cTn id="53" fill="hold">
                            <p:stCondLst>
                              <p:cond delay="5500"/>
                            </p:stCondLst>
                            <p:childTnLst>
                              <p:par>
                                <p:cTn id="54" presetID="22" presetClass="entr" presetSubtype="8" fill="hold" grpId="0" nodeType="after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left)">
                                      <p:cBhvr>
                                        <p:cTn id="56" dur="1750"/>
                                        <p:tgtEl>
                                          <p:spTgt spid="33"/>
                                        </p:tgtEl>
                                      </p:cBhvr>
                                    </p:animEffect>
                                  </p:childTnLst>
                                </p:cTn>
                              </p:par>
                            </p:childTnLst>
                          </p:cTn>
                        </p:par>
                        <p:par>
                          <p:cTn id="57" fill="hold">
                            <p:stCondLst>
                              <p:cond delay="7250"/>
                            </p:stCondLst>
                            <p:childTnLst>
                              <p:par>
                                <p:cTn id="58" presetID="22" presetClass="entr" presetSubtype="8" fill="hold" grpId="0" nodeType="after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wipe(left)">
                                      <p:cBhvr>
                                        <p:cTn id="6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9" grpId="0" animBg="1"/>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18</a:t>
            </a:fld>
            <a:endParaRPr lang="zh-CN" altLang="en-US"/>
          </a:p>
        </p:txBody>
      </p:sp>
      <p:sp>
        <p:nvSpPr>
          <p:cNvPr id="3" name="同心圆 15"/>
          <p:cNvSpPr>
            <a:spLocks/>
          </p:cNvSpPr>
          <p:nvPr/>
        </p:nvSpPr>
        <p:spPr bwMode="auto">
          <a:xfrm>
            <a:off x="4077565" y="1888544"/>
            <a:ext cx="1844688" cy="1844960"/>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178 w 21600"/>
              <a:gd name="T11" fmla="*/ 10800 h 21600"/>
              <a:gd name="T12" fmla="*/ 10800 w 21600"/>
              <a:gd name="T13" fmla="*/ 21422 h 21600"/>
              <a:gd name="T14" fmla="*/ 21422 w 21600"/>
              <a:gd name="T15" fmla="*/ 10800 h 21600"/>
              <a:gd name="T16" fmla="*/ 10800 w 21600"/>
              <a:gd name="T17" fmla="*/ 178 h 21600"/>
              <a:gd name="T18" fmla="*/ 178 w 21600"/>
              <a:gd name="T19" fmla="*/ 10800 h 21600"/>
              <a:gd name="T20" fmla="*/ 3164 w 21600"/>
              <a:gd name="T21" fmla="*/ 3164 h 21600"/>
              <a:gd name="T22" fmla="*/ 18436 w 21600"/>
              <a:gd name="T23" fmla="*/ 1843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8" y="10800"/>
                </a:moveTo>
                <a:cubicBezTo>
                  <a:pt x="178" y="16666"/>
                  <a:pt x="4934" y="21422"/>
                  <a:pt x="10800" y="21422"/>
                </a:cubicBezTo>
                <a:cubicBezTo>
                  <a:pt x="16666" y="21422"/>
                  <a:pt x="21422" y="16666"/>
                  <a:pt x="21422" y="10800"/>
                </a:cubicBezTo>
                <a:cubicBezTo>
                  <a:pt x="21422" y="4934"/>
                  <a:pt x="16666" y="178"/>
                  <a:pt x="10800" y="178"/>
                </a:cubicBezTo>
                <a:cubicBezTo>
                  <a:pt x="4934" y="178"/>
                  <a:pt x="178" y="4934"/>
                  <a:pt x="178" y="10800"/>
                </a:cubicBezTo>
                <a:close/>
              </a:path>
            </a:pathLst>
          </a:custGeom>
          <a:solidFill>
            <a:srgbClr val="DF0024"/>
          </a:solidFill>
          <a:ln w="9525">
            <a:solidFill>
              <a:srgbClr val="E74C2E"/>
            </a:solidFill>
            <a:round/>
            <a:headEnd/>
            <a:tailEnd/>
          </a:ln>
          <a:extLst/>
        </p:spPr>
        <p:txBody>
          <a:bodyPr anchor="ctr"/>
          <a:lstStyle/>
          <a:p>
            <a:endParaRPr lang="zh-CN" altLang="en-US">
              <a:latin typeface="微软雅黑" pitchFamily="34" charset="-122"/>
              <a:ea typeface="微软雅黑" pitchFamily="34" charset="-122"/>
            </a:endParaRPr>
          </a:p>
        </p:txBody>
      </p:sp>
      <p:grpSp>
        <p:nvGrpSpPr>
          <p:cNvPr id="4" name="人"/>
          <p:cNvGrpSpPr>
            <a:grpSpLocks/>
          </p:cNvGrpSpPr>
          <p:nvPr/>
        </p:nvGrpSpPr>
        <p:grpSpPr bwMode="auto">
          <a:xfrm rot="17340000">
            <a:off x="3647314" y="2156143"/>
            <a:ext cx="177873" cy="440833"/>
            <a:chOff x="0" y="0"/>
            <a:chExt cx="1255506" cy="3116826"/>
          </a:xfrm>
          <a:solidFill>
            <a:srgbClr val="DF0024"/>
          </a:solidFill>
        </p:grpSpPr>
        <p:sp>
          <p:nvSpPr>
            <p:cNvPr id="5"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6"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7" name="人"/>
          <p:cNvGrpSpPr>
            <a:grpSpLocks/>
          </p:cNvGrpSpPr>
          <p:nvPr/>
        </p:nvGrpSpPr>
        <p:grpSpPr bwMode="auto">
          <a:xfrm rot="18540000">
            <a:off x="3870568" y="1753090"/>
            <a:ext cx="177873" cy="440833"/>
            <a:chOff x="0" y="0"/>
            <a:chExt cx="1255506" cy="3116826"/>
          </a:xfrm>
          <a:solidFill>
            <a:srgbClr val="DF0024"/>
          </a:solidFill>
        </p:grpSpPr>
        <p:sp>
          <p:nvSpPr>
            <p:cNvPr id="8"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9"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10" name="人"/>
          <p:cNvGrpSpPr>
            <a:grpSpLocks/>
          </p:cNvGrpSpPr>
          <p:nvPr/>
        </p:nvGrpSpPr>
        <p:grpSpPr bwMode="auto">
          <a:xfrm rot="19740000">
            <a:off x="4225140" y="1460135"/>
            <a:ext cx="177847" cy="440898"/>
            <a:chOff x="0" y="0"/>
            <a:chExt cx="1255506" cy="3116826"/>
          </a:xfrm>
          <a:solidFill>
            <a:srgbClr val="DF0024"/>
          </a:solidFill>
        </p:grpSpPr>
        <p:sp>
          <p:nvSpPr>
            <p:cNvPr id="11"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12"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13" name="人"/>
          <p:cNvGrpSpPr>
            <a:grpSpLocks/>
          </p:cNvGrpSpPr>
          <p:nvPr/>
        </p:nvGrpSpPr>
        <p:grpSpPr bwMode="auto">
          <a:xfrm rot="20940000">
            <a:off x="4654621" y="1294372"/>
            <a:ext cx="177847" cy="440898"/>
            <a:chOff x="0" y="0"/>
            <a:chExt cx="1255506" cy="3116826"/>
          </a:xfrm>
          <a:solidFill>
            <a:srgbClr val="DF0024"/>
          </a:solidFill>
        </p:grpSpPr>
        <p:sp>
          <p:nvSpPr>
            <p:cNvPr id="14"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15"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16" name="人"/>
          <p:cNvGrpSpPr>
            <a:grpSpLocks/>
          </p:cNvGrpSpPr>
          <p:nvPr/>
        </p:nvGrpSpPr>
        <p:grpSpPr bwMode="auto">
          <a:xfrm rot="540000">
            <a:off x="5114374" y="1286803"/>
            <a:ext cx="177847" cy="440898"/>
            <a:chOff x="0" y="0"/>
            <a:chExt cx="1255506" cy="3116826"/>
          </a:xfrm>
          <a:solidFill>
            <a:srgbClr val="DF0024"/>
          </a:solidFill>
        </p:grpSpPr>
        <p:sp>
          <p:nvSpPr>
            <p:cNvPr id="17"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18"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19" name="人"/>
          <p:cNvGrpSpPr>
            <a:grpSpLocks/>
          </p:cNvGrpSpPr>
          <p:nvPr/>
        </p:nvGrpSpPr>
        <p:grpSpPr bwMode="auto">
          <a:xfrm rot="1740000">
            <a:off x="5549531" y="1436292"/>
            <a:ext cx="177847" cy="440898"/>
            <a:chOff x="0" y="0"/>
            <a:chExt cx="1255506" cy="3116826"/>
          </a:xfrm>
          <a:solidFill>
            <a:srgbClr val="DF0024"/>
          </a:solidFill>
        </p:grpSpPr>
        <p:sp>
          <p:nvSpPr>
            <p:cNvPr id="20"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21"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22" name="人"/>
          <p:cNvGrpSpPr>
            <a:grpSpLocks/>
          </p:cNvGrpSpPr>
          <p:nvPr/>
        </p:nvGrpSpPr>
        <p:grpSpPr bwMode="auto">
          <a:xfrm rot="2940000">
            <a:off x="5898779" y="1718272"/>
            <a:ext cx="177873" cy="440833"/>
            <a:chOff x="0" y="0"/>
            <a:chExt cx="1255506" cy="3116826"/>
          </a:xfrm>
          <a:solidFill>
            <a:srgbClr val="DF0024"/>
          </a:solidFill>
        </p:grpSpPr>
        <p:sp>
          <p:nvSpPr>
            <p:cNvPr id="23"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24"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25" name="人"/>
          <p:cNvGrpSpPr>
            <a:grpSpLocks/>
          </p:cNvGrpSpPr>
          <p:nvPr/>
        </p:nvGrpSpPr>
        <p:grpSpPr bwMode="auto">
          <a:xfrm rot="4140000">
            <a:off x="6135277" y="2112621"/>
            <a:ext cx="177873" cy="440833"/>
            <a:chOff x="0" y="0"/>
            <a:chExt cx="1255506" cy="3116826"/>
          </a:xfrm>
          <a:solidFill>
            <a:srgbClr val="DF0024"/>
          </a:solidFill>
        </p:grpSpPr>
        <p:sp>
          <p:nvSpPr>
            <p:cNvPr id="26"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27"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28" name="人"/>
          <p:cNvGrpSpPr>
            <a:grpSpLocks/>
          </p:cNvGrpSpPr>
          <p:nvPr/>
        </p:nvGrpSpPr>
        <p:grpSpPr bwMode="auto">
          <a:xfrm rot="5340000">
            <a:off x="6223444" y="2564116"/>
            <a:ext cx="177873" cy="440833"/>
            <a:chOff x="0" y="0"/>
            <a:chExt cx="1255506" cy="3116826"/>
          </a:xfrm>
          <a:solidFill>
            <a:srgbClr val="DF0024"/>
          </a:solidFill>
        </p:grpSpPr>
        <p:sp>
          <p:nvSpPr>
            <p:cNvPr id="29"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30"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31" name="人"/>
          <p:cNvGrpSpPr>
            <a:grpSpLocks/>
          </p:cNvGrpSpPr>
          <p:nvPr/>
        </p:nvGrpSpPr>
        <p:grpSpPr bwMode="auto">
          <a:xfrm rot="6540000">
            <a:off x="6151927" y="3018638"/>
            <a:ext cx="177116" cy="440833"/>
            <a:chOff x="0" y="0"/>
            <a:chExt cx="1255506" cy="3116826"/>
          </a:xfrm>
          <a:solidFill>
            <a:srgbClr val="DF0024"/>
          </a:solidFill>
        </p:grpSpPr>
        <p:sp>
          <p:nvSpPr>
            <p:cNvPr id="32"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33"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34" name="人"/>
          <p:cNvGrpSpPr>
            <a:grpSpLocks/>
          </p:cNvGrpSpPr>
          <p:nvPr/>
        </p:nvGrpSpPr>
        <p:grpSpPr bwMode="auto">
          <a:xfrm rot="7740000">
            <a:off x="5929429" y="3420934"/>
            <a:ext cx="176738" cy="440833"/>
            <a:chOff x="0" y="0"/>
            <a:chExt cx="1255506" cy="3116826"/>
          </a:xfrm>
          <a:solidFill>
            <a:srgbClr val="DF0024"/>
          </a:solidFill>
        </p:grpSpPr>
        <p:sp>
          <p:nvSpPr>
            <p:cNvPr id="35"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36"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37" name="人"/>
          <p:cNvGrpSpPr>
            <a:grpSpLocks/>
          </p:cNvGrpSpPr>
          <p:nvPr/>
        </p:nvGrpSpPr>
        <p:grpSpPr bwMode="auto">
          <a:xfrm rot="8940000">
            <a:off x="5589263" y="3730855"/>
            <a:ext cx="177847" cy="440898"/>
            <a:chOff x="0" y="0"/>
            <a:chExt cx="1255506" cy="3116826"/>
          </a:xfrm>
          <a:solidFill>
            <a:srgbClr val="DF0024"/>
          </a:solidFill>
        </p:grpSpPr>
        <p:sp>
          <p:nvSpPr>
            <p:cNvPr id="38"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39"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40" name="人"/>
          <p:cNvGrpSpPr>
            <a:grpSpLocks/>
          </p:cNvGrpSpPr>
          <p:nvPr/>
        </p:nvGrpSpPr>
        <p:grpSpPr bwMode="auto">
          <a:xfrm rot="10140000">
            <a:off x="5159782" y="3895482"/>
            <a:ext cx="177847" cy="440898"/>
            <a:chOff x="0" y="0"/>
            <a:chExt cx="1255506" cy="3116826"/>
          </a:xfrm>
          <a:solidFill>
            <a:srgbClr val="DF0024"/>
          </a:solidFill>
        </p:grpSpPr>
        <p:sp>
          <p:nvSpPr>
            <p:cNvPr id="41"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42"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43" name="人"/>
          <p:cNvGrpSpPr>
            <a:grpSpLocks/>
          </p:cNvGrpSpPr>
          <p:nvPr/>
        </p:nvGrpSpPr>
        <p:grpSpPr bwMode="auto">
          <a:xfrm rot="11340000">
            <a:off x="4700029" y="3903808"/>
            <a:ext cx="177847" cy="440898"/>
            <a:chOff x="0" y="0"/>
            <a:chExt cx="1255506" cy="3116826"/>
          </a:xfrm>
          <a:solidFill>
            <a:srgbClr val="DF0024"/>
          </a:solidFill>
        </p:grpSpPr>
        <p:sp>
          <p:nvSpPr>
            <p:cNvPr id="44"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45"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46" name="人"/>
          <p:cNvGrpSpPr>
            <a:grpSpLocks/>
          </p:cNvGrpSpPr>
          <p:nvPr/>
        </p:nvGrpSpPr>
        <p:grpSpPr bwMode="auto">
          <a:xfrm rot="12540000">
            <a:off x="4264872" y="3753562"/>
            <a:ext cx="177847" cy="440898"/>
            <a:chOff x="0" y="0"/>
            <a:chExt cx="1255506" cy="3116826"/>
          </a:xfrm>
          <a:solidFill>
            <a:srgbClr val="DF0024"/>
          </a:solidFill>
        </p:grpSpPr>
        <p:sp>
          <p:nvSpPr>
            <p:cNvPr id="47"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48"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49" name="人"/>
          <p:cNvGrpSpPr>
            <a:grpSpLocks/>
          </p:cNvGrpSpPr>
          <p:nvPr/>
        </p:nvGrpSpPr>
        <p:grpSpPr bwMode="auto">
          <a:xfrm rot="13740000">
            <a:off x="3900083" y="3456130"/>
            <a:ext cx="177873" cy="440833"/>
            <a:chOff x="0" y="0"/>
            <a:chExt cx="1255506" cy="3116826"/>
          </a:xfrm>
          <a:solidFill>
            <a:srgbClr val="DF0024"/>
          </a:solidFill>
        </p:grpSpPr>
        <p:sp>
          <p:nvSpPr>
            <p:cNvPr id="50"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51"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52" name="人"/>
          <p:cNvGrpSpPr>
            <a:grpSpLocks/>
          </p:cNvGrpSpPr>
          <p:nvPr/>
        </p:nvGrpSpPr>
        <p:grpSpPr bwMode="auto">
          <a:xfrm rot="14940000">
            <a:off x="3662450" y="3061782"/>
            <a:ext cx="177873" cy="440833"/>
            <a:chOff x="0" y="0"/>
            <a:chExt cx="1255506" cy="3116826"/>
          </a:xfrm>
          <a:solidFill>
            <a:srgbClr val="DF0024"/>
          </a:solidFill>
        </p:grpSpPr>
        <p:sp>
          <p:nvSpPr>
            <p:cNvPr id="53"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54"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55" name="人"/>
          <p:cNvGrpSpPr>
            <a:grpSpLocks/>
          </p:cNvGrpSpPr>
          <p:nvPr/>
        </p:nvGrpSpPr>
        <p:grpSpPr bwMode="auto">
          <a:xfrm rot="16140000">
            <a:off x="3582986" y="2610287"/>
            <a:ext cx="177873" cy="440833"/>
            <a:chOff x="0" y="0"/>
            <a:chExt cx="1255506" cy="3116826"/>
          </a:xfrm>
          <a:solidFill>
            <a:srgbClr val="DF0024"/>
          </a:solidFill>
        </p:grpSpPr>
        <p:sp>
          <p:nvSpPr>
            <p:cNvPr id="56" name="头"/>
            <p:cNvSpPr>
              <a:spLocks noChangeArrowheads="1"/>
            </p:cNvSpPr>
            <p:nvPr/>
          </p:nvSpPr>
          <p:spPr bwMode="auto">
            <a:xfrm>
              <a:off x="374627" y="0"/>
              <a:ext cx="506252" cy="50625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a:endParaRPr lang="zh-CN" altLang="en-US">
                <a:solidFill>
                  <a:srgbClr val="FFFFFF"/>
                </a:solidFill>
                <a:latin typeface="微软雅黑" pitchFamily="34" charset="-122"/>
                <a:ea typeface="微软雅黑" pitchFamily="34" charset="-122"/>
                <a:sym typeface="宋体" pitchFamily="2" charset="-122"/>
              </a:endParaRPr>
            </a:p>
          </p:txBody>
        </p:sp>
        <p:sp>
          <p:nvSpPr>
            <p:cNvPr id="57" name="body"/>
            <p:cNvSpPr>
              <a:spLocks/>
            </p:cNvSpPr>
            <p:nvPr/>
          </p:nvSpPr>
          <p:spPr bwMode="auto">
            <a:xfrm>
              <a:off x="0" y="556877"/>
              <a:ext cx="1255506" cy="2559949"/>
            </a:xfrm>
            <a:custGeom>
              <a:avLst/>
              <a:gdLst>
                <a:gd name="T0" fmla="*/ 1263683 w 4724400"/>
                <a:gd name="T1" fmla="*/ 0 h 9632950"/>
                <a:gd name="T2" fmla="*/ 3460717 w 4724400"/>
                <a:gd name="T3" fmla="*/ 0 h 9632950"/>
                <a:gd name="T4" fmla="*/ 4724400 w 4724400"/>
                <a:gd name="T5" fmla="*/ 1263683 h 9632950"/>
                <a:gd name="T6" fmla="*/ 4724400 w 4724400"/>
                <a:gd name="T7" fmla="*/ 4181475 h 9632950"/>
                <a:gd name="T8" fmla="*/ 4724400 w 4724400"/>
                <a:gd name="T9" fmla="*/ 4208530 h 9632950"/>
                <a:gd name="T10" fmla="*/ 4721672 w 4724400"/>
                <a:gd name="T11" fmla="*/ 4208530 h 9632950"/>
                <a:gd name="T12" fmla="*/ 4716852 w 4724400"/>
                <a:gd name="T13" fmla="*/ 4256340 h 9632950"/>
                <a:gd name="T14" fmla="*/ 4352924 w 4724400"/>
                <a:gd name="T15" fmla="*/ 4552950 h 9632950"/>
                <a:gd name="T16" fmla="*/ 3988996 w 4724400"/>
                <a:gd name="T17" fmla="*/ 4256340 h 9632950"/>
                <a:gd name="T18" fmla="*/ 3984178 w 4724400"/>
                <a:gd name="T19" fmla="*/ 4208530 h 9632950"/>
                <a:gd name="T20" fmla="*/ 3978728 w 4724400"/>
                <a:gd name="T21" fmla="*/ 4208530 h 9632950"/>
                <a:gd name="T22" fmla="*/ 3978728 w 4724400"/>
                <a:gd name="T23" fmla="*/ 1344167 h 9632950"/>
                <a:gd name="T24" fmla="*/ 3635828 w 4724400"/>
                <a:gd name="T25" fmla="*/ 1344167 h 9632950"/>
                <a:gd name="T26" fmla="*/ 3635828 w 4724400"/>
                <a:gd name="T27" fmla="*/ 3627883 h 9632950"/>
                <a:gd name="T28" fmla="*/ 3635828 w 4724400"/>
                <a:gd name="T29" fmla="*/ 4208530 h 9632950"/>
                <a:gd name="T30" fmla="*/ 3635828 w 4724400"/>
                <a:gd name="T31" fmla="*/ 9081294 h 9632950"/>
                <a:gd name="T32" fmla="*/ 3635828 w 4724400"/>
                <a:gd name="T33" fmla="*/ 9124950 h 9632950"/>
                <a:gd name="T34" fmla="*/ 3631427 w 4724400"/>
                <a:gd name="T35" fmla="*/ 9124950 h 9632950"/>
                <a:gd name="T36" fmla="*/ 3624620 w 4724400"/>
                <a:gd name="T37" fmla="*/ 9192472 h 9632950"/>
                <a:gd name="T38" fmla="*/ 3084172 w 4724400"/>
                <a:gd name="T39" fmla="*/ 9632950 h 9632950"/>
                <a:gd name="T40" fmla="*/ 2543724 w 4724400"/>
                <a:gd name="T41" fmla="*/ 9192472 h 9632950"/>
                <a:gd name="T42" fmla="*/ 2536917 w 4724400"/>
                <a:gd name="T43" fmla="*/ 9124950 h 9632950"/>
                <a:gd name="T44" fmla="*/ 2533650 w 4724400"/>
                <a:gd name="T45" fmla="*/ 9124950 h 9632950"/>
                <a:gd name="T46" fmla="*/ 2533650 w 4724400"/>
                <a:gd name="T47" fmla="*/ 9092543 h 9632950"/>
                <a:gd name="T48" fmla="*/ 2532516 w 4724400"/>
                <a:gd name="T49" fmla="*/ 9081294 h 9632950"/>
                <a:gd name="T50" fmla="*/ 2533650 w 4724400"/>
                <a:gd name="T51" fmla="*/ 9070045 h 9632950"/>
                <a:gd name="T52" fmla="*/ 2533650 w 4724400"/>
                <a:gd name="T53" fmla="*/ 4572000 h 9632950"/>
                <a:gd name="T54" fmla="*/ 2171700 w 4724400"/>
                <a:gd name="T55" fmla="*/ 4572000 h 9632950"/>
                <a:gd name="T56" fmla="*/ 2171700 w 4724400"/>
                <a:gd name="T57" fmla="*/ 9099550 h 9632950"/>
                <a:gd name="T58" fmla="*/ 2171700 w 4724400"/>
                <a:gd name="T59" fmla="*/ 9124950 h 9632950"/>
                <a:gd name="T60" fmla="*/ 2169140 w 4724400"/>
                <a:gd name="T61" fmla="*/ 9124950 h 9632950"/>
                <a:gd name="T62" fmla="*/ 2160863 w 4724400"/>
                <a:gd name="T63" fmla="*/ 9207049 h 9632950"/>
                <a:gd name="T64" fmla="*/ 1638300 w 4724400"/>
                <a:gd name="T65" fmla="*/ 9632950 h 9632950"/>
                <a:gd name="T66" fmla="*/ 1115737 w 4724400"/>
                <a:gd name="T67" fmla="*/ 9207049 h 9632950"/>
                <a:gd name="T68" fmla="*/ 1107461 w 4724400"/>
                <a:gd name="T69" fmla="*/ 9124950 h 9632950"/>
                <a:gd name="T70" fmla="*/ 1104900 w 4724400"/>
                <a:gd name="T71" fmla="*/ 9124950 h 9632950"/>
                <a:gd name="T72" fmla="*/ 1104900 w 4724400"/>
                <a:gd name="T73" fmla="*/ 9099550 h 9632950"/>
                <a:gd name="T74" fmla="*/ 1104900 w 4724400"/>
                <a:gd name="T75" fmla="*/ 4208530 h 9632950"/>
                <a:gd name="T76" fmla="*/ 1104900 w 4724400"/>
                <a:gd name="T77" fmla="*/ 3627883 h 9632950"/>
                <a:gd name="T78" fmla="*/ 1104900 w 4724400"/>
                <a:gd name="T79" fmla="*/ 1344167 h 9632950"/>
                <a:gd name="T80" fmla="*/ 762000 w 4724400"/>
                <a:gd name="T81" fmla="*/ 1344167 h 9632950"/>
                <a:gd name="T82" fmla="*/ 762000 w 4724400"/>
                <a:gd name="T83" fmla="*/ 4191000 h 9632950"/>
                <a:gd name="T84" fmla="*/ 762000 w 4724400"/>
                <a:gd name="T85" fmla="*/ 4208530 h 9632950"/>
                <a:gd name="T86" fmla="*/ 760233 w 4724400"/>
                <a:gd name="T87" fmla="*/ 4208530 h 9632950"/>
                <a:gd name="T88" fmla="*/ 754259 w 4724400"/>
                <a:gd name="T89" fmla="*/ 4267785 h 9632950"/>
                <a:gd name="T90" fmla="*/ 381000 w 4724400"/>
                <a:gd name="T91" fmla="*/ 4572000 h 9632950"/>
                <a:gd name="T92" fmla="*/ 7741 w 4724400"/>
                <a:gd name="T93" fmla="*/ 4267785 h 9632950"/>
                <a:gd name="T94" fmla="*/ 1767 w 4724400"/>
                <a:gd name="T95" fmla="*/ 4208530 h 9632950"/>
                <a:gd name="T96" fmla="*/ 0 w 4724400"/>
                <a:gd name="T97" fmla="*/ 4208530 h 9632950"/>
                <a:gd name="T98" fmla="*/ 0 w 4724400"/>
                <a:gd name="T99" fmla="*/ 4191000 h 9632950"/>
                <a:gd name="T100" fmla="*/ 0 w 4724400"/>
                <a:gd name="T101" fmla="*/ 1263683 h 9632950"/>
                <a:gd name="T102" fmla="*/ 1263683 w 4724400"/>
                <a:gd name="T103" fmla="*/ 0 h 9632950"/>
                <a:gd name="T104" fmla="*/ 0 w 4724400"/>
                <a:gd name="T105" fmla="*/ 0 h 9632950"/>
                <a:gd name="T106" fmla="*/ 4724400 w 4724400"/>
                <a:gd name="T107" fmla="*/ 9632950 h 963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724400" h="9632950">
                  <a:moveTo>
                    <a:pt x="1263683" y="0"/>
                  </a:moveTo>
                  <a:lnTo>
                    <a:pt x="3460717" y="0"/>
                  </a:lnTo>
                  <a:cubicBezTo>
                    <a:pt x="4158630" y="0"/>
                    <a:pt x="4724400" y="565770"/>
                    <a:pt x="4724400" y="1263683"/>
                  </a:cubicBezTo>
                  <a:lnTo>
                    <a:pt x="4724400" y="4181475"/>
                  </a:lnTo>
                  <a:lnTo>
                    <a:pt x="4724400" y="4208530"/>
                  </a:lnTo>
                  <a:lnTo>
                    <a:pt x="4721672" y="4208530"/>
                  </a:lnTo>
                  <a:lnTo>
                    <a:pt x="4716852" y="4256340"/>
                  </a:lnTo>
                  <a:cubicBezTo>
                    <a:pt x="4682214" y="4425615"/>
                    <a:pt x="4532440" y="4552950"/>
                    <a:pt x="4352924" y="4552950"/>
                  </a:cubicBezTo>
                  <a:cubicBezTo>
                    <a:pt x="4173410" y="4552950"/>
                    <a:pt x="4023636" y="4425615"/>
                    <a:pt x="3988996" y="4256340"/>
                  </a:cubicBezTo>
                  <a:lnTo>
                    <a:pt x="3984178" y="4208530"/>
                  </a:lnTo>
                  <a:lnTo>
                    <a:pt x="3978728" y="4208530"/>
                  </a:lnTo>
                  <a:lnTo>
                    <a:pt x="3978728" y="1344167"/>
                  </a:lnTo>
                  <a:lnTo>
                    <a:pt x="3635828" y="1344167"/>
                  </a:lnTo>
                  <a:lnTo>
                    <a:pt x="3635828" y="3627883"/>
                  </a:lnTo>
                  <a:lnTo>
                    <a:pt x="3635828" y="4208530"/>
                  </a:lnTo>
                  <a:lnTo>
                    <a:pt x="3635828" y="9081294"/>
                  </a:lnTo>
                  <a:lnTo>
                    <a:pt x="3635828" y="9124950"/>
                  </a:lnTo>
                  <a:lnTo>
                    <a:pt x="3631427" y="9124950"/>
                  </a:lnTo>
                  <a:lnTo>
                    <a:pt x="3624620" y="9192472"/>
                  </a:lnTo>
                  <a:cubicBezTo>
                    <a:pt x="3573180" y="9443852"/>
                    <a:pt x="3350759" y="9632950"/>
                    <a:pt x="3084172" y="9632950"/>
                  </a:cubicBezTo>
                  <a:cubicBezTo>
                    <a:pt x="2817585" y="9632950"/>
                    <a:pt x="2595164" y="9443852"/>
                    <a:pt x="2543724" y="9192472"/>
                  </a:cubicBezTo>
                  <a:lnTo>
                    <a:pt x="2536917" y="9124950"/>
                  </a:lnTo>
                  <a:lnTo>
                    <a:pt x="2533650" y="9124950"/>
                  </a:lnTo>
                  <a:lnTo>
                    <a:pt x="2533650" y="9092543"/>
                  </a:lnTo>
                  <a:lnTo>
                    <a:pt x="2532516" y="9081294"/>
                  </a:lnTo>
                  <a:lnTo>
                    <a:pt x="2533650" y="9070045"/>
                  </a:lnTo>
                  <a:lnTo>
                    <a:pt x="2533650" y="4572000"/>
                  </a:lnTo>
                  <a:lnTo>
                    <a:pt x="2171700" y="4572000"/>
                  </a:lnTo>
                  <a:lnTo>
                    <a:pt x="2171700" y="9099550"/>
                  </a:lnTo>
                  <a:lnTo>
                    <a:pt x="2171700" y="9124950"/>
                  </a:lnTo>
                  <a:lnTo>
                    <a:pt x="2169140" y="9124950"/>
                  </a:lnTo>
                  <a:lnTo>
                    <a:pt x="2160863" y="9207049"/>
                  </a:lnTo>
                  <a:cubicBezTo>
                    <a:pt x="2111126" y="9450110"/>
                    <a:pt x="1896065" y="9632950"/>
                    <a:pt x="1638300" y="9632950"/>
                  </a:cubicBezTo>
                  <a:cubicBezTo>
                    <a:pt x="1380535" y="9632950"/>
                    <a:pt x="1165474" y="9450110"/>
                    <a:pt x="1115737" y="9207049"/>
                  </a:cubicBezTo>
                  <a:lnTo>
                    <a:pt x="1107461" y="9124950"/>
                  </a:lnTo>
                  <a:lnTo>
                    <a:pt x="1104900" y="9124950"/>
                  </a:lnTo>
                  <a:lnTo>
                    <a:pt x="1104900" y="9099550"/>
                  </a:lnTo>
                  <a:lnTo>
                    <a:pt x="1104900" y="4208530"/>
                  </a:lnTo>
                  <a:lnTo>
                    <a:pt x="1104900" y="3627883"/>
                  </a:lnTo>
                  <a:lnTo>
                    <a:pt x="1104900" y="1344167"/>
                  </a:lnTo>
                  <a:lnTo>
                    <a:pt x="762000" y="1344167"/>
                  </a:lnTo>
                  <a:lnTo>
                    <a:pt x="762000" y="4191000"/>
                  </a:lnTo>
                  <a:lnTo>
                    <a:pt x="762000" y="4208530"/>
                  </a:lnTo>
                  <a:lnTo>
                    <a:pt x="760233" y="4208530"/>
                  </a:lnTo>
                  <a:lnTo>
                    <a:pt x="754259" y="4267785"/>
                  </a:lnTo>
                  <a:cubicBezTo>
                    <a:pt x="718733" y="4441400"/>
                    <a:pt x="565118" y="4572000"/>
                    <a:pt x="381000" y="4572000"/>
                  </a:cubicBezTo>
                  <a:cubicBezTo>
                    <a:pt x="196883" y="4572000"/>
                    <a:pt x="43268" y="4441400"/>
                    <a:pt x="7741" y="4267785"/>
                  </a:cubicBezTo>
                  <a:lnTo>
                    <a:pt x="1767" y="4208530"/>
                  </a:lnTo>
                  <a:lnTo>
                    <a:pt x="0" y="4208530"/>
                  </a:lnTo>
                  <a:lnTo>
                    <a:pt x="0" y="4191000"/>
                  </a:lnTo>
                  <a:lnTo>
                    <a:pt x="0" y="1263683"/>
                  </a:lnTo>
                  <a:cubicBezTo>
                    <a:pt x="0" y="565770"/>
                    <a:pt x="565770" y="0"/>
                    <a:pt x="126368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grpSp>
      <p:grpSp>
        <p:nvGrpSpPr>
          <p:cNvPr id="58" name="组合 57"/>
          <p:cNvGrpSpPr/>
          <p:nvPr/>
        </p:nvGrpSpPr>
        <p:grpSpPr>
          <a:xfrm>
            <a:off x="3956478" y="1775008"/>
            <a:ext cx="2079294" cy="2080736"/>
            <a:chOff x="3443229" y="1587021"/>
            <a:chExt cx="2079294" cy="2080736"/>
          </a:xfrm>
          <a:solidFill>
            <a:srgbClr val="DF0024"/>
          </a:solidFill>
        </p:grpSpPr>
        <p:sp>
          <p:nvSpPr>
            <p:cNvPr id="59" name="同心圆 14"/>
            <p:cNvSpPr>
              <a:spLocks/>
            </p:cNvSpPr>
            <p:nvPr/>
          </p:nvSpPr>
          <p:spPr bwMode="auto">
            <a:xfrm>
              <a:off x="3443229" y="1587021"/>
              <a:ext cx="2079294" cy="2080736"/>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776 w 21600"/>
                <a:gd name="T11" fmla="*/ 10800 h 21600"/>
                <a:gd name="T12" fmla="*/ 10800 w 21600"/>
                <a:gd name="T13" fmla="*/ 20824 h 21600"/>
                <a:gd name="T14" fmla="*/ 20824 w 21600"/>
                <a:gd name="T15" fmla="*/ 10800 h 21600"/>
                <a:gd name="T16" fmla="*/ 10800 w 21600"/>
                <a:gd name="T17" fmla="*/ 776 h 21600"/>
                <a:gd name="T18" fmla="*/ 776 w 21600"/>
                <a:gd name="T19" fmla="*/ 10800 h 21600"/>
                <a:gd name="T20" fmla="*/ 3164 w 21600"/>
                <a:gd name="T21" fmla="*/ 3163 h 21600"/>
                <a:gd name="T22" fmla="*/ 18436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76" y="10800"/>
                  </a:moveTo>
                  <a:cubicBezTo>
                    <a:pt x="776" y="16336"/>
                    <a:pt x="5264" y="20824"/>
                    <a:pt x="10800" y="20824"/>
                  </a:cubicBezTo>
                  <a:cubicBezTo>
                    <a:pt x="16336" y="20824"/>
                    <a:pt x="20824" y="16336"/>
                    <a:pt x="20824" y="10800"/>
                  </a:cubicBezTo>
                  <a:cubicBezTo>
                    <a:pt x="20824" y="5264"/>
                    <a:pt x="16336" y="776"/>
                    <a:pt x="10800" y="776"/>
                  </a:cubicBezTo>
                  <a:cubicBezTo>
                    <a:pt x="5264" y="776"/>
                    <a:pt x="776" y="5264"/>
                    <a:pt x="776" y="1080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latin typeface="微软雅黑" pitchFamily="34" charset="-122"/>
                <a:ea typeface="微软雅黑" pitchFamily="34" charset="-122"/>
              </a:endParaRPr>
            </a:p>
          </p:txBody>
        </p:sp>
        <p:sp>
          <p:nvSpPr>
            <p:cNvPr id="60" name="文本框 120"/>
            <p:cNvSpPr>
              <a:spLocks noChangeArrowheads="1"/>
            </p:cNvSpPr>
            <p:nvPr/>
          </p:nvSpPr>
          <p:spPr bwMode="auto">
            <a:xfrm>
              <a:off x="3709999" y="2440433"/>
              <a:ext cx="1526834" cy="36933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b="1" dirty="0">
                  <a:solidFill>
                    <a:schemeClr val="bg1"/>
                  </a:solidFill>
                  <a:latin typeface="微软雅黑" pitchFamily="34" charset="-122"/>
                  <a:ea typeface="微软雅黑" pitchFamily="34" charset="-122"/>
                  <a:sym typeface="Calibri" pitchFamily="34" charset="0"/>
                </a:rPr>
                <a:t>text</a:t>
              </a:r>
              <a:endParaRPr lang="zh-CN" altLang="en-US" b="1" dirty="0">
                <a:solidFill>
                  <a:schemeClr val="bg1"/>
                </a:solidFill>
                <a:latin typeface="微软雅黑" pitchFamily="34" charset="-122"/>
                <a:ea typeface="微软雅黑" pitchFamily="34" charset="-122"/>
                <a:sym typeface="Arial Unicode MS" pitchFamily="34" charset="-122"/>
              </a:endParaRPr>
            </a:p>
          </p:txBody>
        </p:sp>
      </p:grpSp>
      <p:sp>
        <p:nvSpPr>
          <p:cNvPr id="61" name="文本框 120"/>
          <p:cNvSpPr>
            <a:spLocks noChangeArrowheads="1"/>
          </p:cNvSpPr>
          <p:nvPr/>
        </p:nvSpPr>
        <p:spPr bwMode="auto">
          <a:xfrm>
            <a:off x="1187624" y="2832343"/>
            <a:ext cx="1957790" cy="315471"/>
          </a:xfrm>
          <a:prstGeom prst="rect">
            <a:avLst/>
          </a:prstGeom>
          <a:solidFill>
            <a:srgbClr val="DF0024"/>
          </a:solidFill>
          <a:ln>
            <a:noFill/>
          </a:ln>
        </p:spPr>
        <p:txBody>
          <a:bodyPr wrap="square" lIns="68580" tIns="34290" rIns="68580" bIns="34290">
            <a:spAutoFit/>
          </a:bodyPr>
          <a:lstStyle/>
          <a:p>
            <a:pPr lvl="0">
              <a:spcBef>
                <a:spcPct val="50000"/>
              </a:spcBef>
              <a:defRPr/>
            </a:pPr>
            <a:r>
              <a:rPr lang="ko-KR" altLang="en-US" sz="1600" b="1" kern="0" dirty="0">
                <a:solidFill>
                  <a:schemeClr val="bg1"/>
                </a:solidFill>
                <a:latin typeface="微软雅黑" pitchFamily="34" charset="-122"/>
              </a:rPr>
              <a:t>单击此处添加文字</a:t>
            </a:r>
          </a:p>
        </p:txBody>
      </p:sp>
      <p:sp>
        <p:nvSpPr>
          <p:cNvPr id="62" name="文本框 120"/>
          <p:cNvSpPr>
            <a:spLocks noChangeArrowheads="1"/>
          </p:cNvSpPr>
          <p:nvPr/>
        </p:nvSpPr>
        <p:spPr bwMode="auto">
          <a:xfrm>
            <a:off x="6804248" y="2825200"/>
            <a:ext cx="2016224" cy="315471"/>
          </a:xfrm>
          <a:prstGeom prst="rect">
            <a:avLst/>
          </a:prstGeom>
          <a:solidFill>
            <a:srgbClr val="DF0024"/>
          </a:solidFill>
          <a:ln>
            <a:noFill/>
          </a:ln>
        </p:spPr>
        <p:txBody>
          <a:bodyPr wrap="square" lIns="68580" tIns="34290" rIns="68580" bIns="34290">
            <a:spAutoFit/>
          </a:bodyPr>
          <a:lstStyle/>
          <a:p>
            <a:pPr lvl="0">
              <a:spcBef>
                <a:spcPct val="50000"/>
              </a:spcBef>
              <a:defRPr/>
            </a:pPr>
            <a:r>
              <a:rPr lang="ko-KR" altLang="en-US" sz="1600" b="1" kern="0" dirty="0">
                <a:solidFill>
                  <a:schemeClr val="bg1"/>
                </a:solidFill>
                <a:latin typeface="微软雅黑" pitchFamily="34" charset="-122"/>
              </a:rPr>
              <a:t>单击此处添加文字</a:t>
            </a:r>
          </a:p>
        </p:txBody>
      </p:sp>
      <p:sp>
        <p:nvSpPr>
          <p:cNvPr id="63" name="矩形 62"/>
          <p:cNvSpPr/>
          <p:nvPr/>
        </p:nvSpPr>
        <p:spPr>
          <a:xfrm>
            <a:off x="1115616" y="3226233"/>
            <a:ext cx="2088232" cy="838691"/>
          </a:xfrm>
          <a:prstGeom prst="rect">
            <a:avLst/>
          </a:prstGeom>
        </p:spPr>
        <p:txBody>
          <a:bodyPr wrap="square" lIns="68580" tIns="34290" rIns="68580" bIns="34290">
            <a:spAutoFit/>
          </a:bodyPr>
          <a:lstStyle/>
          <a:p>
            <a:pPr>
              <a:spcBef>
                <a:spcPts val="838"/>
              </a:spcBef>
              <a:spcAft>
                <a:spcPts val="838"/>
              </a:spcAft>
            </a:pPr>
            <a:r>
              <a:rPr lang="zh-CN" altLang="en-US" sz="1000" dirty="0" smtClean="0">
                <a:solidFill>
                  <a:schemeClr val="tx1">
                    <a:lumMod val="65000"/>
                    <a:lumOff val="35000"/>
                  </a:schemeClr>
                </a:solidFill>
                <a:latin typeface="微软雅黑" pitchFamily="34" charset="-122"/>
                <a:ea typeface="微软雅黑" pitchFamily="34" charset="-122"/>
              </a:rPr>
              <a:t>请在此处输入您的文本，或者复制您的文本粘贴到此处请在此处请在此处输入您的文本，或者复制您的文本粘贴到此处请在此处或者复制您的文本粘贴到此处请在此处</a:t>
            </a:r>
            <a:endParaRPr lang="en-US" altLang="zh-CN" sz="1000" dirty="0" smtClean="0">
              <a:solidFill>
                <a:schemeClr val="tx1">
                  <a:lumMod val="65000"/>
                  <a:lumOff val="35000"/>
                </a:schemeClr>
              </a:solidFill>
              <a:latin typeface="微软雅黑" pitchFamily="34" charset="-122"/>
              <a:ea typeface="微软雅黑" pitchFamily="34" charset="-122"/>
            </a:endParaRPr>
          </a:p>
        </p:txBody>
      </p:sp>
      <p:sp>
        <p:nvSpPr>
          <p:cNvPr id="64" name="矩形 63"/>
          <p:cNvSpPr/>
          <p:nvPr/>
        </p:nvSpPr>
        <p:spPr>
          <a:xfrm>
            <a:off x="6804249" y="3191785"/>
            <a:ext cx="2137450" cy="838691"/>
          </a:xfrm>
          <a:prstGeom prst="rect">
            <a:avLst/>
          </a:prstGeom>
        </p:spPr>
        <p:txBody>
          <a:bodyPr wrap="square" lIns="68580" tIns="34290" rIns="68580" bIns="34290">
            <a:spAutoFit/>
          </a:bodyPr>
          <a:lstStyle/>
          <a:p>
            <a:pPr>
              <a:spcBef>
                <a:spcPts val="838"/>
              </a:spcBef>
              <a:spcAft>
                <a:spcPts val="838"/>
              </a:spcAft>
            </a:pPr>
            <a:r>
              <a:rPr lang="zh-CN" altLang="en-US" sz="1000" dirty="0" smtClean="0">
                <a:solidFill>
                  <a:schemeClr val="tx1">
                    <a:lumMod val="65000"/>
                    <a:lumOff val="35000"/>
                  </a:schemeClr>
                </a:solidFill>
                <a:latin typeface="微软雅黑" pitchFamily="34" charset="-122"/>
                <a:ea typeface="微软雅黑" pitchFamily="34" charset="-122"/>
              </a:rPr>
              <a:t>请在此处输入您的文本，或者复制您的文本粘贴到此处请在此处请在此处输入您的文本，或者复制您的文本粘贴到此处请在此处或者复制您的文本粘贴到此处请在此处</a:t>
            </a:r>
            <a:endParaRPr lang="en-US" altLang="zh-CN" sz="1000" dirty="0" smtClean="0">
              <a:solidFill>
                <a:schemeClr val="tx1">
                  <a:lumMod val="65000"/>
                  <a:lumOff val="35000"/>
                </a:schemeClr>
              </a:solidFill>
              <a:latin typeface="微软雅黑" pitchFamily="34" charset="-122"/>
              <a:ea typeface="微软雅黑" pitchFamily="34" charset="-122"/>
            </a:endParaRPr>
          </a:p>
        </p:txBody>
      </p:sp>
      <p:sp>
        <p:nvSpPr>
          <p:cNvPr id="83" name="TextBox 82"/>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84" name="组合 83"/>
          <p:cNvGrpSpPr/>
          <p:nvPr/>
        </p:nvGrpSpPr>
        <p:grpSpPr>
          <a:xfrm>
            <a:off x="70645" y="1059582"/>
            <a:ext cx="768964" cy="387273"/>
            <a:chOff x="70645" y="1059582"/>
            <a:chExt cx="768964" cy="387273"/>
          </a:xfrm>
        </p:grpSpPr>
        <p:sp>
          <p:nvSpPr>
            <p:cNvPr id="85" name="TextBox 84"/>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86" name="TextBox 85"/>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87" name="组合 86"/>
          <p:cNvGrpSpPr/>
          <p:nvPr/>
        </p:nvGrpSpPr>
        <p:grpSpPr>
          <a:xfrm>
            <a:off x="-32863" y="1821582"/>
            <a:ext cx="857927" cy="379462"/>
            <a:chOff x="-24396" y="1059582"/>
            <a:chExt cx="857927" cy="379462"/>
          </a:xfrm>
        </p:grpSpPr>
        <p:sp>
          <p:nvSpPr>
            <p:cNvPr id="88" name="TextBox 87"/>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89" name="TextBox 88"/>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90" name="组合 89"/>
          <p:cNvGrpSpPr/>
          <p:nvPr/>
        </p:nvGrpSpPr>
        <p:grpSpPr>
          <a:xfrm>
            <a:off x="1506" y="2710582"/>
            <a:ext cx="797013" cy="379462"/>
            <a:chOff x="26906" y="1059582"/>
            <a:chExt cx="797013" cy="379462"/>
          </a:xfrm>
        </p:grpSpPr>
        <p:sp>
          <p:nvSpPr>
            <p:cNvPr id="91" name="TextBox 90"/>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92" name="TextBox 91"/>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93" name="组合 92"/>
          <p:cNvGrpSpPr/>
          <p:nvPr/>
        </p:nvGrpSpPr>
        <p:grpSpPr>
          <a:xfrm>
            <a:off x="-48640" y="3481049"/>
            <a:ext cx="880370" cy="379462"/>
            <a:chOff x="-14773" y="1059582"/>
            <a:chExt cx="880370" cy="379462"/>
          </a:xfrm>
        </p:grpSpPr>
        <p:sp>
          <p:nvSpPr>
            <p:cNvPr id="94" name="TextBox 93"/>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95" name="TextBox 94"/>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3934626563"/>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p:cTn id="13" dur="150" fill="hold"/>
                                        <p:tgtEl>
                                          <p:spTgt spid="49"/>
                                        </p:tgtEl>
                                        <p:attrNameLst>
                                          <p:attrName>ppt_w</p:attrName>
                                        </p:attrNameLst>
                                      </p:cBhvr>
                                      <p:tavLst>
                                        <p:tav tm="0">
                                          <p:val>
                                            <p:fltVal val="0"/>
                                          </p:val>
                                        </p:tav>
                                        <p:tav tm="100000">
                                          <p:val>
                                            <p:strVal val="#ppt_w"/>
                                          </p:val>
                                        </p:tav>
                                      </p:tavLst>
                                    </p:anim>
                                    <p:anim calcmode="lin" valueType="num">
                                      <p:cBhvr>
                                        <p:cTn id="14" dur="150" fill="hold"/>
                                        <p:tgtEl>
                                          <p:spTgt spid="49"/>
                                        </p:tgtEl>
                                        <p:attrNameLst>
                                          <p:attrName>ppt_h</p:attrName>
                                        </p:attrNameLst>
                                      </p:cBhvr>
                                      <p:tavLst>
                                        <p:tav tm="0">
                                          <p:val>
                                            <p:fltVal val="0"/>
                                          </p:val>
                                        </p:tav>
                                        <p:tav tm="100000">
                                          <p:val>
                                            <p:strVal val="#ppt_h"/>
                                          </p:val>
                                        </p:tav>
                                      </p:tavLst>
                                    </p:anim>
                                    <p:animEffect transition="in" filter="fade">
                                      <p:cBhvr>
                                        <p:cTn id="15" dur="150"/>
                                        <p:tgtEl>
                                          <p:spTgt spid="49"/>
                                        </p:tgtEl>
                                      </p:cBhvr>
                                    </p:animEffect>
                                  </p:childTnLst>
                                </p:cTn>
                              </p:par>
                            </p:childTnLst>
                          </p:cTn>
                        </p:par>
                        <p:par>
                          <p:cTn id="16" fill="hold">
                            <p:stCondLst>
                              <p:cond delay="650"/>
                            </p:stCondLst>
                            <p:childTnLst>
                              <p:par>
                                <p:cTn id="17" presetID="53" presetClass="entr" presetSubtype="16"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p:cTn id="19" dur="150" fill="hold"/>
                                        <p:tgtEl>
                                          <p:spTgt spid="52"/>
                                        </p:tgtEl>
                                        <p:attrNameLst>
                                          <p:attrName>ppt_w</p:attrName>
                                        </p:attrNameLst>
                                      </p:cBhvr>
                                      <p:tavLst>
                                        <p:tav tm="0">
                                          <p:val>
                                            <p:fltVal val="0"/>
                                          </p:val>
                                        </p:tav>
                                        <p:tav tm="100000">
                                          <p:val>
                                            <p:strVal val="#ppt_w"/>
                                          </p:val>
                                        </p:tav>
                                      </p:tavLst>
                                    </p:anim>
                                    <p:anim calcmode="lin" valueType="num">
                                      <p:cBhvr>
                                        <p:cTn id="20" dur="150" fill="hold"/>
                                        <p:tgtEl>
                                          <p:spTgt spid="52"/>
                                        </p:tgtEl>
                                        <p:attrNameLst>
                                          <p:attrName>ppt_h</p:attrName>
                                        </p:attrNameLst>
                                      </p:cBhvr>
                                      <p:tavLst>
                                        <p:tav tm="0">
                                          <p:val>
                                            <p:fltVal val="0"/>
                                          </p:val>
                                        </p:tav>
                                        <p:tav tm="100000">
                                          <p:val>
                                            <p:strVal val="#ppt_h"/>
                                          </p:val>
                                        </p:tav>
                                      </p:tavLst>
                                    </p:anim>
                                    <p:animEffect transition="in" filter="fade">
                                      <p:cBhvr>
                                        <p:cTn id="21" dur="150"/>
                                        <p:tgtEl>
                                          <p:spTgt spid="52"/>
                                        </p:tgtEl>
                                      </p:cBhvr>
                                    </p:animEffect>
                                  </p:childTnLst>
                                </p:cTn>
                              </p:par>
                            </p:childTnLst>
                          </p:cTn>
                        </p:par>
                        <p:par>
                          <p:cTn id="22" fill="hold">
                            <p:stCondLst>
                              <p:cond delay="800"/>
                            </p:stCondLst>
                            <p:childTnLst>
                              <p:par>
                                <p:cTn id="23" presetID="53" presetClass="entr" presetSubtype="16"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p:cTn id="25" dur="150" fill="hold"/>
                                        <p:tgtEl>
                                          <p:spTgt spid="55"/>
                                        </p:tgtEl>
                                        <p:attrNameLst>
                                          <p:attrName>ppt_w</p:attrName>
                                        </p:attrNameLst>
                                      </p:cBhvr>
                                      <p:tavLst>
                                        <p:tav tm="0">
                                          <p:val>
                                            <p:fltVal val="0"/>
                                          </p:val>
                                        </p:tav>
                                        <p:tav tm="100000">
                                          <p:val>
                                            <p:strVal val="#ppt_w"/>
                                          </p:val>
                                        </p:tav>
                                      </p:tavLst>
                                    </p:anim>
                                    <p:anim calcmode="lin" valueType="num">
                                      <p:cBhvr>
                                        <p:cTn id="26" dur="150" fill="hold"/>
                                        <p:tgtEl>
                                          <p:spTgt spid="55"/>
                                        </p:tgtEl>
                                        <p:attrNameLst>
                                          <p:attrName>ppt_h</p:attrName>
                                        </p:attrNameLst>
                                      </p:cBhvr>
                                      <p:tavLst>
                                        <p:tav tm="0">
                                          <p:val>
                                            <p:fltVal val="0"/>
                                          </p:val>
                                        </p:tav>
                                        <p:tav tm="100000">
                                          <p:val>
                                            <p:strVal val="#ppt_h"/>
                                          </p:val>
                                        </p:tav>
                                      </p:tavLst>
                                    </p:anim>
                                    <p:animEffect transition="in" filter="fade">
                                      <p:cBhvr>
                                        <p:cTn id="27" dur="150"/>
                                        <p:tgtEl>
                                          <p:spTgt spid="55"/>
                                        </p:tgtEl>
                                      </p:cBhvr>
                                    </p:animEffect>
                                  </p:childTnLst>
                                </p:cTn>
                              </p:par>
                            </p:childTnLst>
                          </p:cTn>
                        </p:par>
                        <p:par>
                          <p:cTn id="28" fill="hold">
                            <p:stCondLst>
                              <p:cond delay="950"/>
                            </p:stCondLst>
                            <p:childTnLst>
                              <p:par>
                                <p:cTn id="29" presetID="53" presetClass="entr" presetSubtype="16"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 fill="hold"/>
                                        <p:tgtEl>
                                          <p:spTgt spid="4"/>
                                        </p:tgtEl>
                                        <p:attrNameLst>
                                          <p:attrName>ppt_w</p:attrName>
                                        </p:attrNameLst>
                                      </p:cBhvr>
                                      <p:tavLst>
                                        <p:tav tm="0">
                                          <p:val>
                                            <p:fltVal val="0"/>
                                          </p:val>
                                        </p:tav>
                                        <p:tav tm="100000">
                                          <p:val>
                                            <p:strVal val="#ppt_w"/>
                                          </p:val>
                                        </p:tav>
                                      </p:tavLst>
                                    </p:anim>
                                    <p:anim calcmode="lin" valueType="num">
                                      <p:cBhvr>
                                        <p:cTn id="32" dur="150" fill="hold"/>
                                        <p:tgtEl>
                                          <p:spTgt spid="4"/>
                                        </p:tgtEl>
                                        <p:attrNameLst>
                                          <p:attrName>ppt_h</p:attrName>
                                        </p:attrNameLst>
                                      </p:cBhvr>
                                      <p:tavLst>
                                        <p:tav tm="0">
                                          <p:val>
                                            <p:fltVal val="0"/>
                                          </p:val>
                                        </p:tav>
                                        <p:tav tm="100000">
                                          <p:val>
                                            <p:strVal val="#ppt_h"/>
                                          </p:val>
                                        </p:tav>
                                      </p:tavLst>
                                    </p:anim>
                                    <p:animEffect transition="in" filter="fade">
                                      <p:cBhvr>
                                        <p:cTn id="33" dur="150"/>
                                        <p:tgtEl>
                                          <p:spTgt spid="4"/>
                                        </p:tgtEl>
                                      </p:cBhvr>
                                    </p:animEffect>
                                  </p:childTnLst>
                                </p:cTn>
                              </p:par>
                            </p:childTnLst>
                          </p:cTn>
                        </p:par>
                        <p:par>
                          <p:cTn id="34" fill="hold">
                            <p:stCondLst>
                              <p:cond delay="1100"/>
                            </p:stCondLst>
                            <p:childTnLst>
                              <p:par>
                                <p:cTn id="35" presetID="53" presetClass="entr" presetSubtype="16"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150" fill="hold"/>
                                        <p:tgtEl>
                                          <p:spTgt spid="7"/>
                                        </p:tgtEl>
                                        <p:attrNameLst>
                                          <p:attrName>ppt_w</p:attrName>
                                        </p:attrNameLst>
                                      </p:cBhvr>
                                      <p:tavLst>
                                        <p:tav tm="0">
                                          <p:val>
                                            <p:fltVal val="0"/>
                                          </p:val>
                                        </p:tav>
                                        <p:tav tm="100000">
                                          <p:val>
                                            <p:strVal val="#ppt_w"/>
                                          </p:val>
                                        </p:tav>
                                      </p:tavLst>
                                    </p:anim>
                                    <p:anim calcmode="lin" valueType="num">
                                      <p:cBhvr>
                                        <p:cTn id="38" dur="150" fill="hold"/>
                                        <p:tgtEl>
                                          <p:spTgt spid="7"/>
                                        </p:tgtEl>
                                        <p:attrNameLst>
                                          <p:attrName>ppt_h</p:attrName>
                                        </p:attrNameLst>
                                      </p:cBhvr>
                                      <p:tavLst>
                                        <p:tav tm="0">
                                          <p:val>
                                            <p:fltVal val="0"/>
                                          </p:val>
                                        </p:tav>
                                        <p:tav tm="100000">
                                          <p:val>
                                            <p:strVal val="#ppt_h"/>
                                          </p:val>
                                        </p:tav>
                                      </p:tavLst>
                                    </p:anim>
                                    <p:animEffect transition="in" filter="fade">
                                      <p:cBhvr>
                                        <p:cTn id="39" dur="150"/>
                                        <p:tgtEl>
                                          <p:spTgt spid="7"/>
                                        </p:tgtEl>
                                      </p:cBhvr>
                                    </p:animEffect>
                                  </p:childTnLst>
                                </p:cTn>
                              </p:par>
                            </p:childTnLst>
                          </p:cTn>
                        </p:par>
                        <p:par>
                          <p:cTn id="40" fill="hold">
                            <p:stCondLst>
                              <p:cond delay="125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50" fill="hold"/>
                                        <p:tgtEl>
                                          <p:spTgt spid="10"/>
                                        </p:tgtEl>
                                        <p:attrNameLst>
                                          <p:attrName>ppt_w</p:attrName>
                                        </p:attrNameLst>
                                      </p:cBhvr>
                                      <p:tavLst>
                                        <p:tav tm="0">
                                          <p:val>
                                            <p:fltVal val="0"/>
                                          </p:val>
                                        </p:tav>
                                        <p:tav tm="100000">
                                          <p:val>
                                            <p:strVal val="#ppt_w"/>
                                          </p:val>
                                        </p:tav>
                                      </p:tavLst>
                                    </p:anim>
                                    <p:anim calcmode="lin" valueType="num">
                                      <p:cBhvr>
                                        <p:cTn id="44" dur="150" fill="hold"/>
                                        <p:tgtEl>
                                          <p:spTgt spid="10"/>
                                        </p:tgtEl>
                                        <p:attrNameLst>
                                          <p:attrName>ppt_h</p:attrName>
                                        </p:attrNameLst>
                                      </p:cBhvr>
                                      <p:tavLst>
                                        <p:tav tm="0">
                                          <p:val>
                                            <p:fltVal val="0"/>
                                          </p:val>
                                        </p:tav>
                                        <p:tav tm="100000">
                                          <p:val>
                                            <p:strVal val="#ppt_h"/>
                                          </p:val>
                                        </p:tav>
                                      </p:tavLst>
                                    </p:anim>
                                    <p:animEffect transition="in" filter="fade">
                                      <p:cBhvr>
                                        <p:cTn id="45" dur="150"/>
                                        <p:tgtEl>
                                          <p:spTgt spid="10"/>
                                        </p:tgtEl>
                                      </p:cBhvr>
                                    </p:animEffect>
                                  </p:childTnLst>
                                </p:cTn>
                              </p:par>
                            </p:childTnLst>
                          </p:cTn>
                        </p:par>
                        <p:par>
                          <p:cTn id="46" fill="hold">
                            <p:stCondLst>
                              <p:cond delay="1400"/>
                            </p:stCondLst>
                            <p:childTnLst>
                              <p:par>
                                <p:cTn id="47" presetID="53" presetClass="entr" presetSubtype="16"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50" fill="hold"/>
                                        <p:tgtEl>
                                          <p:spTgt spid="13"/>
                                        </p:tgtEl>
                                        <p:attrNameLst>
                                          <p:attrName>ppt_w</p:attrName>
                                        </p:attrNameLst>
                                      </p:cBhvr>
                                      <p:tavLst>
                                        <p:tav tm="0">
                                          <p:val>
                                            <p:fltVal val="0"/>
                                          </p:val>
                                        </p:tav>
                                        <p:tav tm="100000">
                                          <p:val>
                                            <p:strVal val="#ppt_w"/>
                                          </p:val>
                                        </p:tav>
                                      </p:tavLst>
                                    </p:anim>
                                    <p:anim calcmode="lin" valueType="num">
                                      <p:cBhvr>
                                        <p:cTn id="50" dur="150" fill="hold"/>
                                        <p:tgtEl>
                                          <p:spTgt spid="13"/>
                                        </p:tgtEl>
                                        <p:attrNameLst>
                                          <p:attrName>ppt_h</p:attrName>
                                        </p:attrNameLst>
                                      </p:cBhvr>
                                      <p:tavLst>
                                        <p:tav tm="0">
                                          <p:val>
                                            <p:fltVal val="0"/>
                                          </p:val>
                                        </p:tav>
                                        <p:tav tm="100000">
                                          <p:val>
                                            <p:strVal val="#ppt_h"/>
                                          </p:val>
                                        </p:tav>
                                      </p:tavLst>
                                    </p:anim>
                                    <p:animEffect transition="in" filter="fade">
                                      <p:cBhvr>
                                        <p:cTn id="51" dur="150"/>
                                        <p:tgtEl>
                                          <p:spTgt spid="13"/>
                                        </p:tgtEl>
                                      </p:cBhvr>
                                    </p:animEffect>
                                  </p:childTnLst>
                                </p:cTn>
                              </p:par>
                            </p:childTnLst>
                          </p:cTn>
                        </p:par>
                        <p:par>
                          <p:cTn id="52" fill="hold">
                            <p:stCondLst>
                              <p:cond delay="1550"/>
                            </p:stCondLst>
                            <p:childTnLst>
                              <p:par>
                                <p:cTn id="53" presetID="53" presetClass="entr" presetSubtype="16"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150" fill="hold"/>
                                        <p:tgtEl>
                                          <p:spTgt spid="16"/>
                                        </p:tgtEl>
                                        <p:attrNameLst>
                                          <p:attrName>ppt_w</p:attrName>
                                        </p:attrNameLst>
                                      </p:cBhvr>
                                      <p:tavLst>
                                        <p:tav tm="0">
                                          <p:val>
                                            <p:fltVal val="0"/>
                                          </p:val>
                                        </p:tav>
                                        <p:tav tm="100000">
                                          <p:val>
                                            <p:strVal val="#ppt_w"/>
                                          </p:val>
                                        </p:tav>
                                      </p:tavLst>
                                    </p:anim>
                                    <p:anim calcmode="lin" valueType="num">
                                      <p:cBhvr>
                                        <p:cTn id="56" dur="150" fill="hold"/>
                                        <p:tgtEl>
                                          <p:spTgt spid="16"/>
                                        </p:tgtEl>
                                        <p:attrNameLst>
                                          <p:attrName>ppt_h</p:attrName>
                                        </p:attrNameLst>
                                      </p:cBhvr>
                                      <p:tavLst>
                                        <p:tav tm="0">
                                          <p:val>
                                            <p:fltVal val="0"/>
                                          </p:val>
                                        </p:tav>
                                        <p:tav tm="100000">
                                          <p:val>
                                            <p:strVal val="#ppt_h"/>
                                          </p:val>
                                        </p:tav>
                                      </p:tavLst>
                                    </p:anim>
                                    <p:animEffect transition="in" filter="fade">
                                      <p:cBhvr>
                                        <p:cTn id="57" dur="150"/>
                                        <p:tgtEl>
                                          <p:spTgt spid="16"/>
                                        </p:tgtEl>
                                      </p:cBhvr>
                                    </p:animEffect>
                                  </p:childTnLst>
                                </p:cTn>
                              </p:par>
                            </p:childTnLst>
                          </p:cTn>
                        </p:par>
                        <p:par>
                          <p:cTn id="58" fill="hold">
                            <p:stCondLst>
                              <p:cond delay="1700"/>
                            </p:stCondLst>
                            <p:childTnLst>
                              <p:par>
                                <p:cTn id="59" presetID="53" presetClass="entr" presetSubtype="16"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150" fill="hold"/>
                                        <p:tgtEl>
                                          <p:spTgt spid="19"/>
                                        </p:tgtEl>
                                        <p:attrNameLst>
                                          <p:attrName>ppt_w</p:attrName>
                                        </p:attrNameLst>
                                      </p:cBhvr>
                                      <p:tavLst>
                                        <p:tav tm="0">
                                          <p:val>
                                            <p:fltVal val="0"/>
                                          </p:val>
                                        </p:tav>
                                        <p:tav tm="100000">
                                          <p:val>
                                            <p:strVal val="#ppt_w"/>
                                          </p:val>
                                        </p:tav>
                                      </p:tavLst>
                                    </p:anim>
                                    <p:anim calcmode="lin" valueType="num">
                                      <p:cBhvr>
                                        <p:cTn id="62" dur="150" fill="hold"/>
                                        <p:tgtEl>
                                          <p:spTgt spid="19"/>
                                        </p:tgtEl>
                                        <p:attrNameLst>
                                          <p:attrName>ppt_h</p:attrName>
                                        </p:attrNameLst>
                                      </p:cBhvr>
                                      <p:tavLst>
                                        <p:tav tm="0">
                                          <p:val>
                                            <p:fltVal val="0"/>
                                          </p:val>
                                        </p:tav>
                                        <p:tav tm="100000">
                                          <p:val>
                                            <p:strVal val="#ppt_h"/>
                                          </p:val>
                                        </p:tav>
                                      </p:tavLst>
                                    </p:anim>
                                    <p:animEffect transition="in" filter="fade">
                                      <p:cBhvr>
                                        <p:cTn id="63" dur="150"/>
                                        <p:tgtEl>
                                          <p:spTgt spid="19"/>
                                        </p:tgtEl>
                                      </p:cBhvr>
                                    </p:animEffect>
                                  </p:childTnLst>
                                </p:cTn>
                              </p:par>
                            </p:childTnLst>
                          </p:cTn>
                        </p:par>
                        <p:par>
                          <p:cTn id="64" fill="hold">
                            <p:stCondLst>
                              <p:cond delay="1850"/>
                            </p:stCondLst>
                            <p:childTnLst>
                              <p:par>
                                <p:cTn id="65" presetID="53" presetClass="entr" presetSubtype="16"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150" fill="hold"/>
                                        <p:tgtEl>
                                          <p:spTgt spid="22"/>
                                        </p:tgtEl>
                                        <p:attrNameLst>
                                          <p:attrName>ppt_w</p:attrName>
                                        </p:attrNameLst>
                                      </p:cBhvr>
                                      <p:tavLst>
                                        <p:tav tm="0">
                                          <p:val>
                                            <p:fltVal val="0"/>
                                          </p:val>
                                        </p:tav>
                                        <p:tav tm="100000">
                                          <p:val>
                                            <p:strVal val="#ppt_w"/>
                                          </p:val>
                                        </p:tav>
                                      </p:tavLst>
                                    </p:anim>
                                    <p:anim calcmode="lin" valueType="num">
                                      <p:cBhvr>
                                        <p:cTn id="68" dur="150" fill="hold"/>
                                        <p:tgtEl>
                                          <p:spTgt spid="22"/>
                                        </p:tgtEl>
                                        <p:attrNameLst>
                                          <p:attrName>ppt_h</p:attrName>
                                        </p:attrNameLst>
                                      </p:cBhvr>
                                      <p:tavLst>
                                        <p:tav tm="0">
                                          <p:val>
                                            <p:fltVal val="0"/>
                                          </p:val>
                                        </p:tav>
                                        <p:tav tm="100000">
                                          <p:val>
                                            <p:strVal val="#ppt_h"/>
                                          </p:val>
                                        </p:tav>
                                      </p:tavLst>
                                    </p:anim>
                                    <p:animEffect transition="in" filter="fade">
                                      <p:cBhvr>
                                        <p:cTn id="69" dur="150"/>
                                        <p:tgtEl>
                                          <p:spTgt spid="22"/>
                                        </p:tgtEl>
                                      </p:cBhvr>
                                    </p:animEffect>
                                  </p:childTnLst>
                                </p:cTn>
                              </p:par>
                            </p:childTnLst>
                          </p:cTn>
                        </p:par>
                        <p:par>
                          <p:cTn id="70" fill="hold">
                            <p:stCondLst>
                              <p:cond delay="2000"/>
                            </p:stCondLst>
                            <p:childTnLst>
                              <p:par>
                                <p:cTn id="71" presetID="53" presetClass="entr" presetSubtype="16" fill="hold"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150" fill="hold"/>
                                        <p:tgtEl>
                                          <p:spTgt spid="25"/>
                                        </p:tgtEl>
                                        <p:attrNameLst>
                                          <p:attrName>ppt_w</p:attrName>
                                        </p:attrNameLst>
                                      </p:cBhvr>
                                      <p:tavLst>
                                        <p:tav tm="0">
                                          <p:val>
                                            <p:fltVal val="0"/>
                                          </p:val>
                                        </p:tav>
                                        <p:tav tm="100000">
                                          <p:val>
                                            <p:strVal val="#ppt_w"/>
                                          </p:val>
                                        </p:tav>
                                      </p:tavLst>
                                    </p:anim>
                                    <p:anim calcmode="lin" valueType="num">
                                      <p:cBhvr>
                                        <p:cTn id="74" dur="150" fill="hold"/>
                                        <p:tgtEl>
                                          <p:spTgt spid="25"/>
                                        </p:tgtEl>
                                        <p:attrNameLst>
                                          <p:attrName>ppt_h</p:attrName>
                                        </p:attrNameLst>
                                      </p:cBhvr>
                                      <p:tavLst>
                                        <p:tav tm="0">
                                          <p:val>
                                            <p:fltVal val="0"/>
                                          </p:val>
                                        </p:tav>
                                        <p:tav tm="100000">
                                          <p:val>
                                            <p:strVal val="#ppt_h"/>
                                          </p:val>
                                        </p:tav>
                                      </p:tavLst>
                                    </p:anim>
                                    <p:animEffect transition="in" filter="fade">
                                      <p:cBhvr>
                                        <p:cTn id="75" dur="150"/>
                                        <p:tgtEl>
                                          <p:spTgt spid="25"/>
                                        </p:tgtEl>
                                      </p:cBhvr>
                                    </p:animEffect>
                                  </p:childTnLst>
                                </p:cTn>
                              </p:par>
                            </p:childTnLst>
                          </p:cTn>
                        </p:par>
                        <p:par>
                          <p:cTn id="76" fill="hold">
                            <p:stCondLst>
                              <p:cond delay="2150"/>
                            </p:stCondLst>
                            <p:childTnLst>
                              <p:par>
                                <p:cTn id="77" presetID="53" presetClass="entr" presetSubtype="16" fill="hold" nodeType="after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50" fill="hold"/>
                                        <p:tgtEl>
                                          <p:spTgt spid="28"/>
                                        </p:tgtEl>
                                        <p:attrNameLst>
                                          <p:attrName>ppt_w</p:attrName>
                                        </p:attrNameLst>
                                      </p:cBhvr>
                                      <p:tavLst>
                                        <p:tav tm="0">
                                          <p:val>
                                            <p:fltVal val="0"/>
                                          </p:val>
                                        </p:tav>
                                        <p:tav tm="100000">
                                          <p:val>
                                            <p:strVal val="#ppt_w"/>
                                          </p:val>
                                        </p:tav>
                                      </p:tavLst>
                                    </p:anim>
                                    <p:anim calcmode="lin" valueType="num">
                                      <p:cBhvr>
                                        <p:cTn id="80" dur="150" fill="hold"/>
                                        <p:tgtEl>
                                          <p:spTgt spid="28"/>
                                        </p:tgtEl>
                                        <p:attrNameLst>
                                          <p:attrName>ppt_h</p:attrName>
                                        </p:attrNameLst>
                                      </p:cBhvr>
                                      <p:tavLst>
                                        <p:tav tm="0">
                                          <p:val>
                                            <p:fltVal val="0"/>
                                          </p:val>
                                        </p:tav>
                                        <p:tav tm="100000">
                                          <p:val>
                                            <p:strVal val="#ppt_h"/>
                                          </p:val>
                                        </p:tav>
                                      </p:tavLst>
                                    </p:anim>
                                    <p:animEffect transition="in" filter="fade">
                                      <p:cBhvr>
                                        <p:cTn id="81" dur="150"/>
                                        <p:tgtEl>
                                          <p:spTgt spid="28"/>
                                        </p:tgtEl>
                                      </p:cBhvr>
                                    </p:animEffect>
                                  </p:childTnLst>
                                </p:cTn>
                              </p:par>
                            </p:childTnLst>
                          </p:cTn>
                        </p:par>
                        <p:par>
                          <p:cTn id="82" fill="hold">
                            <p:stCondLst>
                              <p:cond delay="2300"/>
                            </p:stCondLst>
                            <p:childTnLst>
                              <p:par>
                                <p:cTn id="83" presetID="53" presetClass="entr" presetSubtype="16" fill="hold" nodeType="after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50" fill="hold"/>
                                        <p:tgtEl>
                                          <p:spTgt spid="31"/>
                                        </p:tgtEl>
                                        <p:attrNameLst>
                                          <p:attrName>ppt_w</p:attrName>
                                        </p:attrNameLst>
                                      </p:cBhvr>
                                      <p:tavLst>
                                        <p:tav tm="0">
                                          <p:val>
                                            <p:fltVal val="0"/>
                                          </p:val>
                                        </p:tav>
                                        <p:tav tm="100000">
                                          <p:val>
                                            <p:strVal val="#ppt_w"/>
                                          </p:val>
                                        </p:tav>
                                      </p:tavLst>
                                    </p:anim>
                                    <p:anim calcmode="lin" valueType="num">
                                      <p:cBhvr>
                                        <p:cTn id="86" dur="150" fill="hold"/>
                                        <p:tgtEl>
                                          <p:spTgt spid="31"/>
                                        </p:tgtEl>
                                        <p:attrNameLst>
                                          <p:attrName>ppt_h</p:attrName>
                                        </p:attrNameLst>
                                      </p:cBhvr>
                                      <p:tavLst>
                                        <p:tav tm="0">
                                          <p:val>
                                            <p:fltVal val="0"/>
                                          </p:val>
                                        </p:tav>
                                        <p:tav tm="100000">
                                          <p:val>
                                            <p:strVal val="#ppt_h"/>
                                          </p:val>
                                        </p:tav>
                                      </p:tavLst>
                                    </p:anim>
                                    <p:animEffect transition="in" filter="fade">
                                      <p:cBhvr>
                                        <p:cTn id="87" dur="150"/>
                                        <p:tgtEl>
                                          <p:spTgt spid="31"/>
                                        </p:tgtEl>
                                      </p:cBhvr>
                                    </p:animEffect>
                                  </p:childTnLst>
                                </p:cTn>
                              </p:par>
                            </p:childTnLst>
                          </p:cTn>
                        </p:par>
                        <p:par>
                          <p:cTn id="88" fill="hold">
                            <p:stCondLst>
                              <p:cond delay="2450"/>
                            </p:stCondLst>
                            <p:childTnLst>
                              <p:par>
                                <p:cTn id="89" presetID="53" presetClass="entr" presetSubtype="16" fill="hold" nodeType="after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p:cTn id="91" dur="150" fill="hold"/>
                                        <p:tgtEl>
                                          <p:spTgt spid="34"/>
                                        </p:tgtEl>
                                        <p:attrNameLst>
                                          <p:attrName>ppt_w</p:attrName>
                                        </p:attrNameLst>
                                      </p:cBhvr>
                                      <p:tavLst>
                                        <p:tav tm="0">
                                          <p:val>
                                            <p:fltVal val="0"/>
                                          </p:val>
                                        </p:tav>
                                        <p:tav tm="100000">
                                          <p:val>
                                            <p:strVal val="#ppt_w"/>
                                          </p:val>
                                        </p:tav>
                                      </p:tavLst>
                                    </p:anim>
                                    <p:anim calcmode="lin" valueType="num">
                                      <p:cBhvr>
                                        <p:cTn id="92" dur="150" fill="hold"/>
                                        <p:tgtEl>
                                          <p:spTgt spid="34"/>
                                        </p:tgtEl>
                                        <p:attrNameLst>
                                          <p:attrName>ppt_h</p:attrName>
                                        </p:attrNameLst>
                                      </p:cBhvr>
                                      <p:tavLst>
                                        <p:tav tm="0">
                                          <p:val>
                                            <p:fltVal val="0"/>
                                          </p:val>
                                        </p:tav>
                                        <p:tav tm="100000">
                                          <p:val>
                                            <p:strVal val="#ppt_h"/>
                                          </p:val>
                                        </p:tav>
                                      </p:tavLst>
                                    </p:anim>
                                    <p:animEffect transition="in" filter="fade">
                                      <p:cBhvr>
                                        <p:cTn id="93" dur="150"/>
                                        <p:tgtEl>
                                          <p:spTgt spid="34"/>
                                        </p:tgtEl>
                                      </p:cBhvr>
                                    </p:animEffect>
                                  </p:childTnLst>
                                </p:cTn>
                              </p:par>
                            </p:childTnLst>
                          </p:cTn>
                        </p:par>
                        <p:par>
                          <p:cTn id="94" fill="hold">
                            <p:stCondLst>
                              <p:cond delay="2600"/>
                            </p:stCondLst>
                            <p:childTnLst>
                              <p:par>
                                <p:cTn id="95" presetID="53" presetClass="entr" presetSubtype="16" fill="hold" nodeType="after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p:cTn id="97" dur="150" fill="hold"/>
                                        <p:tgtEl>
                                          <p:spTgt spid="37"/>
                                        </p:tgtEl>
                                        <p:attrNameLst>
                                          <p:attrName>ppt_w</p:attrName>
                                        </p:attrNameLst>
                                      </p:cBhvr>
                                      <p:tavLst>
                                        <p:tav tm="0">
                                          <p:val>
                                            <p:fltVal val="0"/>
                                          </p:val>
                                        </p:tav>
                                        <p:tav tm="100000">
                                          <p:val>
                                            <p:strVal val="#ppt_w"/>
                                          </p:val>
                                        </p:tav>
                                      </p:tavLst>
                                    </p:anim>
                                    <p:anim calcmode="lin" valueType="num">
                                      <p:cBhvr>
                                        <p:cTn id="98" dur="150" fill="hold"/>
                                        <p:tgtEl>
                                          <p:spTgt spid="37"/>
                                        </p:tgtEl>
                                        <p:attrNameLst>
                                          <p:attrName>ppt_h</p:attrName>
                                        </p:attrNameLst>
                                      </p:cBhvr>
                                      <p:tavLst>
                                        <p:tav tm="0">
                                          <p:val>
                                            <p:fltVal val="0"/>
                                          </p:val>
                                        </p:tav>
                                        <p:tav tm="100000">
                                          <p:val>
                                            <p:strVal val="#ppt_h"/>
                                          </p:val>
                                        </p:tav>
                                      </p:tavLst>
                                    </p:anim>
                                    <p:animEffect transition="in" filter="fade">
                                      <p:cBhvr>
                                        <p:cTn id="99" dur="150"/>
                                        <p:tgtEl>
                                          <p:spTgt spid="37"/>
                                        </p:tgtEl>
                                      </p:cBhvr>
                                    </p:animEffect>
                                  </p:childTnLst>
                                </p:cTn>
                              </p:par>
                            </p:childTnLst>
                          </p:cTn>
                        </p:par>
                        <p:par>
                          <p:cTn id="100" fill="hold">
                            <p:stCondLst>
                              <p:cond delay="2750"/>
                            </p:stCondLst>
                            <p:childTnLst>
                              <p:par>
                                <p:cTn id="101" presetID="53" presetClass="entr" presetSubtype="16" fill="hold" nodeType="after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p:cTn id="103" dur="150" fill="hold"/>
                                        <p:tgtEl>
                                          <p:spTgt spid="40"/>
                                        </p:tgtEl>
                                        <p:attrNameLst>
                                          <p:attrName>ppt_w</p:attrName>
                                        </p:attrNameLst>
                                      </p:cBhvr>
                                      <p:tavLst>
                                        <p:tav tm="0">
                                          <p:val>
                                            <p:fltVal val="0"/>
                                          </p:val>
                                        </p:tav>
                                        <p:tav tm="100000">
                                          <p:val>
                                            <p:strVal val="#ppt_w"/>
                                          </p:val>
                                        </p:tav>
                                      </p:tavLst>
                                    </p:anim>
                                    <p:anim calcmode="lin" valueType="num">
                                      <p:cBhvr>
                                        <p:cTn id="104" dur="150" fill="hold"/>
                                        <p:tgtEl>
                                          <p:spTgt spid="40"/>
                                        </p:tgtEl>
                                        <p:attrNameLst>
                                          <p:attrName>ppt_h</p:attrName>
                                        </p:attrNameLst>
                                      </p:cBhvr>
                                      <p:tavLst>
                                        <p:tav tm="0">
                                          <p:val>
                                            <p:fltVal val="0"/>
                                          </p:val>
                                        </p:tav>
                                        <p:tav tm="100000">
                                          <p:val>
                                            <p:strVal val="#ppt_h"/>
                                          </p:val>
                                        </p:tav>
                                      </p:tavLst>
                                    </p:anim>
                                    <p:animEffect transition="in" filter="fade">
                                      <p:cBhvr>
                                        <p:cTn id="105" dur="150"/>
                                        <p:tgtEl>
                                          <p:spTgt spid="40"/>
                                        </p:tgtEl>
                                      </p:cBhvr>
                                    </p:animEffect>
                                  </p:childTnLst>
                                </p:cTn>
                              </p:par>
                            </p:childTnLst>
                          </p:cTn>
                        </p:par>
                        <p:par>
                          <p:cTn id="106" fill="hold">
                            <p:stCondLst>
                              <p:cond delay="2900"/>
                            </p:stCondLst>
                            <p:childTnLst>
                              <p:par>
                                <p:cTn id="107" presetID="53" presetClass="entr" presetSubtype="16" fill="hold" nodeType="afterEffect">
                                  <p:stCondLst>
                                    <p:cond delay="0"/>
                                  </p:stCondLst>
                                  <p:childTnLst>
                                    <p:set>
                                      <p:cBhvr>
                                        <p:cTn id="108" dur="1" fill="hold">
                                          <p:stCondLst>
                                            <p:cond delay="0"/>
                                          </p:stCondLst>
                                        </p:cTn>
                                        <p:tgtEl>
                                          <p:spTgt spid="43"/>
                                        </p:tgtEl>
                                        <p:attrNameLst>
                                          <p:attrName>style.visibility</p:attrName>
                                        </p:attrNameLst>
                                      </p:cBhvr>
                                      <p:to>
                                        <p:strVal val="visible"/>
                                      </p:to>
                                    </p:set>
                                    <p:anim calcmode="lin" valueType="num">
                                      <p:cBhvr>
                                        <p:cTn id="109" dur="150" fill="hold"/>
                                        <p:tgtEl>
                                          <p:spTgt spid="43"/>
                                        </p:tgtEl>
                                        <p:attrNameLst>
                                          <p:attrName>ppt_w</p:attrName>
                                        </p:attrNameLst>
                                      </p:cBhvr>
                                      <p:tavLst>
                                        <p:tav tm="0">
                                          <p:val>
                                            <p:fltVal val="0"/>
                                          </p:val>
                                        </p:tav>
                                        <p:tav tm="100000">
                                          <p:val>
                                            <p:strVal val="#ppt_w"/>
                                          </p:val>
                                        </p:tav>
                                      </p:tavLst>
                                    </p:anim>
                                    <p:anim calcmode="lin" valueType="num">
                                      <p:cBhvr>
                                        <p:cTn id="110" dur="150" fill="hold"/>
                                        <p:tgtEl>
                                          <p:spTgt spid="43"/>
                                        </p:tgtEl>
                                        <p:attrNameLst>
                                          <p:attrName>ppt_h</p:attrName>
                                        </p:attrNameLst>
                                      </p:cBhvr>
                                      <p:tavLst>
                                        <p:tav tm="0">
                                          <p:val>
                                            <p:fltVal val="0"/>
                                          </p:val>
                                        </p:tav>
                                        <p:tav tm="100000">
                                          <p:val>
                                            <p:strVal val="#ppt_h"/>
                                          </p:val>
                                        </p:tav>
                                      </p:tavLst>
                                    </p:anim>
                                    <p:animEffect transition="in" filter="fade">
                                      <p:cBhvr>
                                        <p:cTn id="111" dur="150"/>
                                        <p:tgtEl>
                                          <p:spTgt spid="43"/>
                                        </p:tgtEl>
                                      </p:cBhvr>
                                    </p:animEffect>
                                  </p:childTnLst>
                                </p:cTn>
                              </p:par>
                            </p:childTnLst>
                          </p:cTn>
                        </p:par>
                        <p:par>
                          <p:cTn id="112" fill="hold">
                            <p:stCondLst>
                              <p:cond delay="3050"/>
                            </p:stCondLst>
                            <p:childTnLst>
                              <p:par>
                                <p:cTn id="113" presetID="53" presetClass="entr" presetSubtype="16"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anim calcmode="lin" valueType="num">
                                      <p:cBhvr>
                                        <p:cTn id="115" dur="150" fill="hold"/>
                                        <p:tgtEl>
                                          <p:spTgt spid="46"/>
                                        </p:tgtEl>
                                        <p:attrNameLst>
                                          <p:attrName>ppt_w</p:attrName>
                                        </p:attrNameLst>
                                      </p:cBhvr>
                                      <p:tavLst>
                                        <p:tav tm="0">
                                          <p:val>
                                            <p:fltVal val="0"/>
                                          </p:val>
                                        </p:tav>
                                        <p:tav tm="100000">
                                          <p:val>
                                            <p:strVal val="#ppt_w"/>
                                          </p:val>
                                        </p:tav>
                                      </p:tavLst>
                                    </p:anim>
                                    <p:anim calcmode="lin" valueType="num">
                                      <p:cBhvr>
                                        <p:cTn id="116" dur="150" fill="hold"/>
                                        <p:tgtEl>
                                          <p:spTgt spid="46"/>
                                        </p:tgtEl>
                                        <p:attrNameLst>
                                          <p:attrName>ppt_h</p:attrName>
                                        </p:attrNameLst>
                                      </p:cBhvr>
                                      <p:tavLst>
                                        <p:tav tm="0">
                                          <p:val>
                                            <p:fltVal val="0"/>
                                          </p:val>
                                        </p:tav>
                                        <p:tav tm="100000">
                                          <p:val>
                                            <p:strVal val="#ppt_h"/>
                                          </p:val>
                                        </p:tav>
                                      </p:tavLst>
                                    </p:anim>
                                    <p:animEffect transition="in" filter="fade">
                                      <p:cBhvr>
                                        <p:cTn id="117" dur="150"/>
                                        <p:tgtEl>
                                          <p:spTgt spid="46"/>
                                        </p:tgtEl>
                                      </p:cBhvr>
                                    </p:animEffect>
                                  </p:childTnLst>
                                </p:cTn>
                              </p:par>
                            </p:childTnLst>
                          </p:cTn>
                        </p:par>
                        <p:par>
                          <p:cTn id="118" fill="hold">
                            <p:stCondLst>
                              <p:cond delay="3200"/>
                            </p:stCondLst>
                            <p:childTnLst>
                              <p:par>
                                <p:cTn id="119" presetID="2" presetClass="entr" presetSubtype="4" fill="hold" grpId="0" nodeType="after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childTnLst>
                          </p:cTn>
                        </p:par>
                        <p:par>
                          <p:cTn id="123" fill="hold">
                            <p:stCondLst>
                              <p:cond delay="3700"/>
                            </p:stCondLst>
                            <p:childTnLst>
                              <p:par>
                                <p:cTn id="124" presetID="2" presetClass="entr" presetSubtype="4" fill="hold" grpId="0" nodeType="afterEffect">
                                  <p:stCondLst>
                                    <p:cond delay="0"/>
                                  </p:stCondLst>
                                  <p:childTnLst>
                                    <p:set>
                                      <p:cBhvr>
                                        <p:cTn id="125" dur="1" fill="hold">
                                          <p:stCondLst>
                                            <p:cond delay="0"/>
                                          </p:stCondLst>
                                        </p:cTn>
                                        <p:tgtEl>
                                          <p:spTgt spid="62"/>
                                        </p:tgtEl>
                                        <p:attrNameLst>
                                          <p:attrName>style.visibility</p:attrName>
                                        </p:attrNameLst>
                                      </p:cBhvr>
                                      <p:to>
                                        <p:strVal val="visible"/>
                                      </p:to>
                                    </p:set>
                                    <p:anim calcmode="lin" valueType="num">
                                      <p:cBhvr additive="base">
                                        <p:cTn id="126" dur="500" fill="hold"/>
                                        <p:tgtEl>
                                          <p:spTgt spid="62"/>
                                        </p:tgtEl>
                                        <p:attrNameLst>
                                          <p:attrName>ppt_x</p:attrName>
                                        </p:attrNameLst>
                                      </p:cBhvr>
                                      <p:tavLst>
                                        <p:tav tm="0">
                                          <p:val>
                                            <p:strVal val="#ppt_x"/>
                                          </p:val>
                                        </p:tav>
                                        <p:tav tm="100000">
                                          <p:val>
                                            <p:strVal val="#ppt_x"/>
                                          </p:val>
                                        </p:tav>
                                      </p:tavLst>
                                    </p:anim>
                                    <p:anim calcmode="lin" valueType="num">
                                      <p:cBhvr additive="base">
                                        <p:cTn id="127" dur="500" fill="hold"/>
                                        <p:tgtEl>
                                          <p:spTgt spid="62"/>
                                        </p:tgtEl>
                                        <p:attrNameLst>
                                          <p:attrName>ppt_y</p:attrName>
                                        </p:attrNameLst>
                                      </p:cBhvr>
                                      <p:tavLst>
                                        <p:tav tm="0">
                                          <p:val>
                                            <p:strVal val="1+#ppt_h/2"/>
                                          </p:val>
                                        </p:tav>
                                        <p:tav tm="100000">
                                          <p:val>
                                            <p:strVal val="#ppt_y"/>
                                          </p:val>
                                        </p:tav>
                                      </p:tavLst>
                                    </p:anim>
                                  </p:childTnLst>
                                </p:cTn>
                              </p:par>
                            </p:childTnLst>
                          </p:cTn>
                        </p:par>
                        <p:par>
                          <p:cTn id="128" fill="hold">
                            <p:stCondLst>
                              <p:cond delay="4200"/>
                            </p:stCondLst>
                            <p:childTnLst>
                              <p:par>
                                <p:cTn id="129" presetID="22" presetClass="entr" presetSubtype="8" fill="hold" grpId="0" nodeType="after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wipe(left)">
                                      <p:cBhvr>
                                        <p:cTn id="131" dur="500"/>
                                        <p:tgtEl>
                                          <p:spTgt spid="63"/>
                                        </p:tgtEl>
                                      </p:cBhvr>
                                    </p:animEffect>
                                  </p:childTnLst>
                                </p:cTn>
                              </p:par>
                            </p:childTnLst>
                          </p:cTn>
                        </p:par>
                        <p:par>
                          <p:cTn id="132" fill="hold">
                            <p:stCondLst>
                              <p:cond delay="4700"/>
                            </p:stCondLst>
                            <p:childTnLst>
                              <p:par>
                                <p:cTn id="133" presetID="22" presetClass="entr" presetSubtype="8" fill="hold" grpId="0" nodeType="afterEffect">
                                  <p:stCondLst>
                                    <p:cond delay="0"/>
                                  </p:stCondLst>
                                  <p:childTnLst>
                                    <p:set>
                                      <p:cBhvr>
                                        <p:cTn id="134" dur="1" fill="hold">
                                          <p:stCondLst>
                                            <p:cond delay="0"/>
                                          </p:stCondLst>
                                        </p:cTn>
                                        <p:tgtEl>
                                          <p:spTgt spid="64"/>
                                        </p:tgtEl>
                                        <p:attrNameLst>
                                          <p:attrName>style.visibility</p:attrName>
                                        </p:attrNameLst>
                                      </p:cBhvr>
                                      <p:to>
                                        <p:strVal val="visible"/>
                                      </p:to>
                                    </p:set>
                                    <p:animEffect transition="in" filter="wipe(left)">
                                      <p:cBhvr>
                                        <p:cTn id="13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19</a:t>
            </a:fld>
            <a:endParaRPr lang="zh-CN" altLang="en-US"/>
          </a:p>
        </p:txBody>
      </p:sp>
      <p:sp>
        <p:nvSpPr>
          <p:cNvPr id="4" name="矩形 13"/>
          <p:cNvSpPr/>
          <p:nvPr/>
        </p:nvSpPr>
        <p:spPr>
          <a:xfrm rot="19800000">
            <a:off x="5116217" y="1230790"/>
            <a:ext cx="670516" cy="1058006"/>
          </a:xfrm>
          <a:custGeom>
            <a:avLst/>
            <a:gdLst>
              <a:gd name="connsiteX0" fmla="*/ 0 w 783379"/>
              <a:gd name="connsiteY0" fmla="*/ 0 h 1233714"/>
              <a:gd name="connsiteX1" fmla="*/ 783379 w 783379"/>
              <a:gd name="connsiteY1" fmla="*/ 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56718 w 783379"/>
              <a:gd name="connsiteY1" fmla="*/ 17602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56718 w 783379"/>
              <a:gd name="connsiteY1" fmla="*/ 17602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38945 w 783379"/>
              <a:gd name="connsiteY1" fmla="*/ 29338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38945 w 783379"/>
              <a:gd name="connsiteY1" fmla="*/ 29338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6927 h 1240641"/>
              <a:gd name="connsiteX1" fmla="*/ 738945 w 783379"/>
              <a:gd name="connsiteY1" fmla="*/ 36265 h 1240641"/>
              <a:gd name="connsiteX2" fmla="*/ 783379 w 783379"/>
              <a:gd name="connsiteY2" fmla="*/ 1240641 h 1240641"/>
              <a:gd name="connsiteX3" fmla="*/ 0 w 783379"/>
              <a:gd name="connsiteY3" fmla="*/ 1240641 h 1240641"/>
              <a:gd name="connsiteX4" fmla="*/ 0 w 783379"/>
              <a:gd name="connsiteY4" fmla="*/ 6927 h 1240641"/>
              <a:gd name="connsiteX0" fmla="*/ 0 w 783379"/>
              <a:gd name="connsiteY0" fmla="*/ 0 h 1233714"/>
              <a:gd name="connsiteX1" fmla="*/ 722915 w 783379"/>
              <a:gd name="connsiteY1" fmla="*/ 4758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22915 w 783379"/>
              <a:gd name="connsiteY1" fmla="*/ 4758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696892 w 783379"/>
              <a:gd name="connsiteY1" fmla="*/ 54553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696892 w 783379"/>
              <a:gd name="connsiteY1" fmla="*/ 54553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2131 h 1235845"/>
              <a:gd name="connsiteX1" fmla="*/ 682604 w 783379"/>
              <a:gd name="connsiteY1" fmla="*/ 81430 h 1235845"/>
              <a:gd name="connsiteX2" fmla="*/ 783379 w 783379"/>
              <a:gd name="connsiteY2" fmla="*/ 1235845 h 1235845"/>
              <a:gd name="connsiteX3" fmla="*/ 0 w 783379"/>
              <a:gd name="connsiteY3" fmla="*/ 1235845 h 1235845"/>
              <a:gd name="connsiteX4" fmla="*/ 0 w 783379"/>
              <a:gd name="connsiteY4" fmla="*/ 2131 h 1235845"/>
              <a:gd name="connsiteX0" fmla="*/ 0 w 783379"/>
              <a:gd name="connsiteY0" fmla="*/ 2378 h 1236092"/>
              <a:gd name="connsiteX1" fmla="*/ 682604 w 783379"/>
              <a:gd name="connsiteY1" fmla="*/ 81677 h 1236092"/>
              <a:gd name="connsiteX2" fmla="*/ 783379 w 783379"/>
              <a:gd name="connsiteY2" fmla="*/ 1236092 h 1236092"/>
              <a:gd name="connsiteX3" fmla="*/ 0 w 783379"/>
              <a:gd name="connsiteY3" fmla="*/ 1236092 h 1236092"/>
              <a:gd name="connsiteX4" fmla="*/ 0 w 783379"/>
              <a:gd name="connsiteY4" fmla="*/ 2378 h 1236092"/>
              <a:gd name="connsiteX0" fmla="*/ 0 w 783379"/>
              <a:gd name="connsiteY0" fmla="*/ 2378 h 1236092"/>
              <a:gd name="connsiteX1" fmla="*/ 682604 w 783379"/>
              <a:gd name="connsiteY1" fmla="*/ 81677 h 1236092"/>
              <a:gd name="connsiteX2" fmla="*/ 783379 w 783379"/>
              <a:gd name="connsiteY2" fmla="*/ 1236092 h 1236092"/>
              <a:gd name="connsiteX3" fmla="*/ 0 w 783379"/>
              <a:gd name="connsiteY3" fmla="*/ 1236092 h 1236092"/>
              <a:gd name="connsiteX4" fmla="*/ 0 w 783379"/>
              <a:gd name="connsiteY4" fmla="*/ 2378 h 123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379" h="1236092">
                <a:moveTo>
                  <a:pt x="0" y="2378"/>
                </a:moveTo>
                <a:cubicBezTo>
                  <a:pt x="246315" y="12157"/>
                  <a:pt x="560240" y="-38015"/>
                  <a:pt x="682604" y="81677"/>
                </a:cubicBezTo>
                <a:cubicBezTo>
                  <a:pt x="794102" y="128347"/>
                  <a:pt x="774492" y="830721"/>
                  <a:pt x="783379" y="1236092"/>
                </a:cubicBezTo>
                <a:lnTo>
                  <a:pt x="0" y="1236092"/>
                </a:lnTo>
                <a:lnTo>
                  <a:pt x="0" y="2378"/>
                </a:lnTo>
                <a:close/>
              </a:path>
            </a:pathLst>
          </a:custGeom>
          <a:solidFill>
            <a:srgbClr val="0088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5" name="矩形 13"/>
          <p:cNvSpPr/>
          <p:nvPr/>
        </p:nvSpPr>
        <p:spPr>
          <a:xfrm rot="19800000">
            <a:off x="5118994" y="1230789"/>
            <a:ext cx="670516" cy="1058006"/>
          </a:xfrm>
          <a:custGeom>
            <a:avLst/>
            <a:gdLst>
              <a:gd name="connsiteX0" fmla="*/ 0 w 783379"/>
              <a:gd name="connsiteY0" fmla="*/ 0 h 1233714"/>
              <a:gd name="connsiteX1" fmla="*/ 783379 w 783379"/>
              <a:gd name="connsiteY1" fmla="*/ 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56718 w 783379"/>
              <a:gd name="connsiteY1" fmla="*/ 17602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56718 w 783379"/>
              <a:gd name="connsiteY1" fmla="*/ 17602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38945 w 783379"/>
              <a:gd name="connsiteY1" fmla="*/ 29338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38945 w 783379"/>
              <a:gd name="connsiteY1" fmla="*/ 29338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6927 h 1240641"/>
              <a:gd name="connsiteX1" fmla="*/ 738945 w 783379"/>
              <a:gd name="connsiteY1" fmla="*/ 36265 h 1240641"/>
              <a:gd name="connsiteX2" fmla="*/ 783379 w 783379"/>
              <a:gd name="connsiteY2" fmla="*/ 1240641 h 1240641"/>
              <a:gd name="connsiteX3" fmla="*/ 0 w 783379"/>
              <a:gd name="connsiteY3" fmla="*/ 1240641 h 1240641"/>
              <a:gd name="connsiteX4" fmla="*/ 0 w 783379"/>
              <a:gd name="connsiteY4" fmla="*/ 6927 h 1240641"/>
              <a:gd name="connsiteX0" fmla="*/ 0 w 783379"/>
              <a:gd name="connsiteY0" fmla="*/ 0 h 1233714"/>
              <a:gd name="connsiteX1" fmla="*/ 722915 w 783379"/>
              <a:gd name="connsiteY1" fmla="*/ 4758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22915 w 783379"/>
              <a:gd name="connsiteY1" fmla="*/ 4758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696892 w 783379"/>
              <a:gd name="connsiteY1" fmla="*/ 54553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696892 w 783379"/>
              <a:gd name="connsiteY1" fmla="*/ 54553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2131 h 1235845"/>
              <a:gd name="connsiteX1" fmla="*/ 682604 w 783379"/>
              <a:gd name="connsiteY1" fmla="*/ 81430 h 1235845"/>
              <a:gd name="connsiteX2" fmla="*/ 783379 w 783379"/>
              <a:gd name="connsiteY2" fmla="*/ 1235845 h 1235845"/>
              <a:gd name="connsiteX3" fmla="*/ 0 w 783379"/>
              <a:gd name="connsiteY3" fmla="*/ 1235845 h 1235845"/>
              <a:gd name="connsiteX4" fmla="*/ 0 w 783379"/>
              <a:gd name="connsiteY4" fmla="*/ 2131 h 1235845"/>
              <a:gd name="connsiteX0" fmla="*/ 0 w 783379"/>
              <a:gd name="connsiteY0" fmla="*/ 2378 h 1236092"/>
              <a:gd name="connsiteX1" fmla="*/ 682604 w 783379"/>
              <a:gd name="connsiteY1" fmla="*/ 81677 h 1236092"/>
              <a:gd name="connsiteX2" fmla="*/ 783379 w 783379"/>
              <a:gd name="connsiteY2" fmla="*/ 1236092 h 1236092"/>
              <a:gd name="connsiteX3" fmla="*/ 0 w 783379"/>
              <a:gd name="connsiteY3" fmla="*/ 1236092 h 1236092"/>
              <a:gd name="connsiteX4" fmla="*/ 0 w 783379"/>
              <a:gd name="connsiteY4" fmla="*/ 2378 h 1236092"/>
              <a:gd name="connsiteX0" fmla="*/ 0 w 783379"/>
              <a:gd name="connsiteY0" fmla="*/ 2378 h 1236092"/>
              <a:gd name="connsiteX1" fmla="*/ 682604 w 783379"/>
              <a:gd name="connsiteY1" fmla="*/ 81677 h 1236092"/>
              <a:gd name="connsiteX2" fmla="*/ 783379 w 783379"/>
              <a:gd name="connsiteY2" fmla="*/ 1236092 h 1236092"/>
              <a:gd name="connsiteX3" fmla="*/ 0 w 783379"/>
              <a:gd name="connsiteY3" fmla="*/ 1236092 h 1236092"/>
              <a:gd name="connsiteX4" fmla="*/ 0 w 783379"/>
              <a:gd name="connsiteY4" fmla="*/ 2378 h 123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379" h="1236092">
                <a:moveTo>
                  <a:pt x="0" y="2378"/>
                </a:moveTo>
                <a:cubicBezTo>
                  <a:pt x="246315" y="12157"/>
                  <a:pt x="560240" y="-38015"/>
                  <a:pt x="682604" y="81677"/>
                </a:cubicBezTo>
                <a:cubicBezTo>
                  <a:pt x="794102" y="128347"/>
                  <a:pt x="774492" y="830721"/>
                  <a:pt x="783379" y="1236092"/>
                </a:cubicBezTo>
                <a:lnTo>
                  <a:pt x="0" y="1236092"/>
                </a:lnTo>
                <a:lnTo>
                  <a:pt x="0" y="237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6" name="平行四边形 4"/>
          <p:cNvSpPr/>
          <p:nvPr/>
        </p:nvSpPr>
        <p:spPr>
          <a:xfrm rot="11300649">
            <a:off x="4577512" y="1175621"/>
            <a:ext cx="871256" cy="157037"/>
          </a:xfrm>
          <a:custGeom>
            <a:avLst/>
            <a:gdLst>
              <a:gd name="connsiteX0" fmla="*/ 0 w 1349669"/>
              <a:gd name="connsiteY0" fmla="*/ 185915 h 185915"/>
              <a:gd name="connsiteX1" fmla="*/ 46479 w 1349669"/>
              <a:gd name="connsiteY1" fmla="*/ 0 h 185915"/>
              <a:gd name="connsiteX2" fmla="*/ 1349669 w 1349669"/>
              <a:gd name="connsiteY2" fmla="*/ 0 h 185915"/>
              <a:gd name="connsiteX3" fmla="*/ 1303190 w 1349669"/>
              <a:gd name="connsiteY3" fmla="*/ 185915 h 185915"/>
              <a:gd name="connsiteX4" fmla="*/ 0 w 1349669"/>
              <a:gd name="connsiteY4" fmla="*/ 185915 h 185915"/>
              <a:gd name="connsiteX0" fmla="*/ 0 w 1349669"/>
              <a:gd name="connsiteY0" fmla="*/ 185915 h 216879"/>
              <a:gd name="connsiteX1" fmla="*/ 46479 w 1349669"/>
              <a:gd name="connsiteY1" fmla="*/ 0 h 216879"/>
              <a:gd name="connsiteX2" fmla="*/ 1349669 w 1349669"/>
              <a:gd name="connsiteY2" fmla="*/ 0 h 216879"/>
              <a:gd name="connsiteX3" fmla="*/ 1161595 w 1349669"/>
              <a:gd name="connsiteY3" fmla="*/ 216879 h 216879"/>
              <a:gd name="connsiteX4" fmla="*/ 0 w 1349669"/>
              <a:gd name="connsiteY4" fmla="*/ 185915 h 216879"/>
              <a:gd name="connsiteX0" fmla="*/ 0 w 1520597"/>
              <a:gd name="connsiteY0" fmla="*/ 181718 h 216879"/>
              <a:gd name="connsiteX1" fmla="*/ 217407 w 1520597"/>
              <a:gd name="connsiteY1" fmla="*/ 0 h 216879"/>
              <a:gd name="connsiteX2" fmla="*/ 1520597 w 1520597"/>
              <a:gd name="connsiteY2" fmla="*/ 0 h 216879"/>
              <a:gd name="connsiteX3" fmla="*/ 1332523 w 1520597"/>
              <a:gd name="connsiteY3" fmla="*/ 216879 h 216879"/>
              <a:gd name="connsiteX4" fmla="*/ 0 w 1520597"/>
              <a:gd name="connsiteY4" fmla="*/ 181718 h 216879"/>
              <a:gd name="connsiteX0" fmla="*/ 0 w 1544954"/>
              <a:gd name="connsiteY0" fmla="*/ 174515 h 216879"/>
              <a:gd name="connsiteX1" fmla="*/ 241764 w 1544954"/>
              <a:gd name="connsiteY1" fmla="*/ 0 h 216879"/>
              <a:gd name="connsiteX2" fmla="*/ 1544954 w 1544954"/>
              <a:gd name="connsiteY2" fmla="*/ 0 h 216879"/>
              <a:gd name="connsiteX3" fmla="*/ 1356880 w 1544954"/>
              <a:gd name="connsiteY3" fmla="*/ 216879 h 216879"/>
              <a:gd name="connsiteX4" fmla="*/ 0 w 1544954"/>
              <a:gd name="connsiteY4" fmla="*/ 174515 h 216879"/>
              <a:gd name="connsiteX0" fmla="*/ 0 w 1544954"/>
              <a:gd name="connsiteY0" fmla="*/ 174515 h 216879"/>
              <a:gd name="connsiteX1" fmla="*/ 241764 w 1544954"/>
              <a:gd name="connsiteY1" fmla="*/ 0 h 216879"/>
              <a:gd name="connsiteX2" fmla="*/ 1544954 w 1544954"/>
              <a:gd name="connsiteY2" fmla="*/ 0 h 216879"/>
              <a:gd name="connsiteX3" fmla="*/ 1356880 w 1544954"/>
              <a:gd name="connsiteY3" fmla="*/ 216879 h 216879"/>
              <a:gd name="connsiteX4" fmla="*/ 0 w 1544954"/>
              <a:gd name="connsiteY4" fmla="*/ 174515 h 216879"/>
              <a:gd name="connsiteX0" fmla="*/ 0 w 1544954"/>
              <a:gd name="connsiteY0" fmla="*/ 174515 h 216879"/>
              <a:gd name="connsiteX1" fmla="*/ 241764 w 1544954"/>
              <a:gd name="connsiteY1" fmla="*/ 0 h 216879"/>
              <a:gd name="connsiteX2" fmla="*/ 1544954 w 1544954"/>
              <a:gd name="connsiteY2" fmla="*/ 0 h 216879"/>
              <a:gd name="connsiteX3" fmla="*/ 1356880 w 1544954"/>
              <a:gd name="connsiteY3" fmla="*/ 216879 h 216879"/>
              <a:gd name="connsiteX4" fmla="*/ 0 w 1544954"/>
              <a:gd name="connsiteY4" fmla="*/ 174515 h 216879"/>
              <a:gd name="connsiteX0" fmla="*/ 0 w 1586892"/>
              <a:gd name="connsiteY0" fmla="*/ 181978 h 224342"/>
              <a:gd name="connsiteX1" fmla="*/ 241764 w 1586892"/>
              <a:gd name="connsiteY1" fmla="*/ 7463 h 224342"/>
              <a:gd name="connsiteX2" fmla="*/ 1586892 w 1586892"/>
              <a:gd name="connsiteY2" fmla="*/ 0 h 224342"/>
              <a:gd name="connsiteX3" fmla="*/ 1356880 w 1586892"/>
              <a:gd name="connsiteY3" fmla="*/ 224342 h 224342"/>
              <a:gd name="connsiteX4" fmla="*/ 0 w 1586892"/>
              <a:gd name="connsiteY4" fmla="*/ 181978 h 224342"/>
              <a:gd name="connsiteX0" fmla="*/ 0 w 1586892"/>
              <a:gd name="connsiteY0" fmla="*/ 181978 h 224342"/>
              <a:gd name="connsiteX1" fmla="*/ 241764 w 1586892"/>
              <a:gd name="connsiteY1" fmla="*/ 7463 h 224342"/>
              <a:gd name="connsiteX2" fmla="*/ 1586892 w 1586892"/>
              <a:gd name="connsiteY2" fmla="*/ 0 h 224342"/>
              <a:gd name="connsiteX3" fmla="*/ 1356880 w 1586892"/>
              <a:gd name="connsiteY3" fmla="*/ 224342 h 224342"/>
              <a:gd name="connsiteX4" fmla="*/ 0 w 1586892"/>
              <a:gd name="connsiteY4" fmla="*/ 181978 h 224342"/>
              <a:gd name="connsiteX0" fmla="*/ 0 w 1586892"/>
              <a:gd name="connsiteY0" fmla="*/ 181978 h 224342"/>
              <a:gd name="connsiteX1" fmla="*/ 241764 w 1586892"/>
              <a:gd name="connsiteY1" fmla="*/ 7463 h 224342"/>
              <a:gd name="connsiteX2" fmla="*/ 1586892 w 1586892"/>
              <a:gd name="connsiteY2" fmla="*/ 0 h 224342"/>
              <a:gd name="connsiteX3" fmla="*/ 1356880 w 1586892"/>
              <a:gd name="connsiteY3" fmla="*/ 224342 h 224342"/>
              <a:gd name="connsiteX4" fmla="*/ 0 w 1586892"/>
              <a:gd name="connsiteY4" fmla="*/ 181978 h 224342"/>
              <a:gd name="connsiteX0" fmla="*/ 0 w 1352325"/>
              <a:gd name="connsiteY0" fmla="*/ 284458 h 284458"/>
              <a:gd name="connsiteX1" fmla="*/ 7197 w 1352325"/>
              <a:gd name="connsiteY1" fmla="*/ 7463 h 284458"/>
              <a:gd name="connsiteX2" fmla="*/ 1352325 w 1352325"/>
              <a:gd name="connsiteY2" fmla="*/ 0 h 284458"/>
              <a:gd name="connsiteX3" fmla="*/ 1122313 w 1352325"/>
              <a:gd name="connsiteY3" fmla="*/ 224342 h 284458"/>
              <a:gd name="connsiteX4" fmla="*/ 0 w 1352325"/>
              <a:gd name="connsiteY4" fmla="*/ 284458 h 284458"/>
              <a:gd name="connsiteX0" fmla="*/ 0 w 1602673"/>
              <a:gd name="connsiteY0" fmla="*/ 190553 h 224342"/>
              <a:gd name="connsiteX1" fmla="*/ 257545 w 1602673"/>
              <a:gd name="connsiteY1" fmla="*/ 7463 h 224342"/>
              <a:gd name="connsiteX2" fmla="*/ 1602673 w 1602673"/>
              <a:gd name="connsiteY2" fmla="*/ 0 h 224342"/>
              <a:gd name="connsiteX3" fmla="*/ 1372661 w 1602673"/>
              <a:gd name="connsiteY3" fmla="*/ 224342 h 224342"/>
              <a:gd name="connsiteX4" fmla="*/ 0 w 1602673"/>
              <a:gd name="connsiteY4" fmla="*/ 190553 h 224342"/>
              <a:gd name="connsiteX0" fmla="*/ 0 w 1602673"/>
              <a:gd name="connsiteY0" fmla="*/ 190553 h 224342"/>
              <a:gd name="connsiteX1" fmla="*/ 257545 w 1602673"/>
              <a:gd name="connsiteY1" fmla="*/ 7463 h 224342"/>
              <a:gd name="connsiteX2" fmla="*/ 1602673 w 1602673"/>
              <a:gd name="connsiteY2" fmla="*/ 0 h 224342"/>
              <a:gd name="connsiteX3" fmla="*/ 1372661 w 1602673"/>
              <a:gd name="connsiteY3" fmla="*/ 224342 h 224342"/>
              <a:gd name="connsiteX4" fmla="*/ 0 w 1602673"/>
              <a:gd name="connsiteY4" fmla="*/ 190553 h 224342"/>
              <a:gd name="connsiteX0" fmla="*/ 0 w 1602673"/>
              <a:gd name="connsiteY0" fmla="*/ 197497 h 231286"/>
              <a:gd name="connsiteX1" fmla="*/ 208830 w 1602673"/>
              <a:gd name="connsiteY1" fmla="*/ 0 h 231286"/>
              <a:gd name="connsiteX2" fmla="*/ 1602673 w 1602673"/>
              <a:gd name="connsiteY2" fmla="*/ 6944 h 231286"/>
              <a:gd name="connsiteX3" fmla="*/ 1372661 w 1602673"/>
              <a:gd name="connsiteY3" fmla="*/ 231286 h 231286"/>
              <a:gd name="connsiteX4" fmla="*/ 0 w 1602673"/>
              <a:gd name="connsiteY4" fmla="*/ 197497 h 231286"/>
              <a:gd name="connsiteX0" fmla="*/ 0 w 1602673"/>
              <a:gd name="connsiteY0" fmla="*/ 198870 h 232659"/>
              <a:gd name="connsiteX1" fmla="*/ 248967 w 1602673"/>
              <a:gd name="connsiteY1" fmla="*/ 0 h 232659"/>
              <a:gd name="connsiteX2" fmla="*/ 1602673 w 1602673"/>
              <a:gd name="connsiteY2" fmla="*/ 8317 h 232659"/>
              <a:gd name="connsiteX3" fmla="*/ 1372661 w 1602673"/>
              <a:gd name="connsiteY3" fmla="*/ 232659 h 232659"/>
              <a:gd name="connsiteX4" fmla="*/ 0 w 1602673"/>
              <a:gd name="connsiteY4" fmla="*/ 198870 h 232659"/>
              <a:gd name="connsiteX0" fmla="*/ 0 w 1602673"/>
              <a:gd name="connsiteY0" fmla="*/ 197625 h 231414"/>
              <a:gd name="connsiteX1" fmla="*/ 241978 w 1602673"/>
              <a:gd name="connsiteY1" fmla="*/ 0 h 231414"/>
              <a:gd name="connsiteX2" fmla="*/ 1602673 w 1602673"/>
              <a:gd name="connsiteY2" fmla="*/ 7072 h 231414"/>
              <a:gd name="connsiteX3" fmla="*/ 1372661 w 1602673"/>
              <a:gd name="connsiteY3" fmla="*/ 231414 h 231414"/>
              <a:gd name="connsiteX4" fmla="*/ 0 w 1602673"/>
              <a:gd name="connsiteY4" fmla="*/ 197625 h 231414"/>
              <a:gd name="connsiteX0" fmla="*/ 0 w 1602673"/>
              <a:gd name="connsiteY0" fmla="*/ 197625 h 231414"/>
              <a:gd name="connsiteX1" fmla="*/ 241978 w 1602673"/>
              <a:gd name="connsiteY1" fmla="*/ 0 h 231414"/>
              <a:gd name="connsiteX2" fmla="*/ 1602673 w 1602673"/>
              <a:gd name="connsiteY2" fmla="*/ 7072 h 231414"/>
              <a:gd name="connsiteX3" fmla="*/ 1372661 w 1602673"/>
              <a:gd name="connsiteY3" fmla="*/ 231414 h 231414"/>
              <a:gd name="connsiteX4" fmla="*/ 0 w 1602673"/>
              <a:gd name="connsiteY4" fmla="*/ 197625 h 231414"/>
              <a:gd name="connsiteX0" fmla="*/ 0 w 1602673"/>
              <a:gd name="connsiteY0" fmla="*/ 197625 h 231414"/>
              <a:gd name="connsiteX1" fmla="*/ 241978 w 1602673"/>
              <a:gd name="connsiteY1" fmla="*/ 0 h 231414"/>
              <a:gd name="connsiteX2" fmla="*/ 1602673 w 1602673"/>
              <a:gd name="connsiteY2" fmla="*/ 7072 h 231414"/>
              <a:gd name="connsiteX3" fmla="*/ 1372661 w 1602673"/>
              <a:gd name="connsiteY3" fmla="*/ 231414 h 231414"/>
              <a:gd name="connsiteX4" fmla="*/ 0 w 1602673"/>
              <a:gd name="connsiteY4" fmla="*/ 197625 h 231414"/>
              <a:gd name="connsiteX0" fmla="*/ 0 w 1602673"/>
              <a:gd name="connsiteY0" fmla="*/ 197625 h 231414"/>
              <a:gd name="connsiteX1" fmla="*/ 241978 w 1602673"/>
              <a:gd name="connsiteY1" fmla="*/ 0 h 231414"/>
              <a:gd name="connsiteX2" fmla="*/ 1602673 w 1602673"/>
              <a:gd name="connsiteY2" fmla="*/ 7072 h 231414"/>
              <a:gd name="connsiteX3" fmla="*/ 1372661 w 1602673"/>
              <a:gd name="connsiteY3" fmla="*/ 231414 h 231414"/>
              <a:gd name="connsiteX4" fmla="*/ 0 w 1602673"/>
              <a:gd name="connsiteY4" fmla="*/ 197625 h 231414"/>
              <a:gd name="connsiteX0" fmla="*/ 0 w 1605755"/>
              <a:gd name="connsiteY0" fmla="*/ 226408 h 231414"/>
              <a:gd name="connsiteX1" fmla="*/ 245060 w 1605755"/>
              <a:gd name="connsiteY1" fmla="*/ 0 h 231414"/>
              <a:gd name="connsiteX2" fmla="*/ 1605755 w 1605755"/>
              <a:gd name="connsiteY2" fmla="*/ 7072 h 231414"/>
              <a:gd name="connsiteX3" fmla="*/ 1375743 w 1605755"/>
              <a:gd name="connsiteY3" fmla="*/ 231414 h 231414"/>
              <a:gd name="connsiteX4" fmla="*/ 0 w 1605755"/>
              <a:gd name="connsiteY4" fmla="*/ 226408 h 231414"/>
              <a:gd name="connsiteX0" fmla="*/ 0 w 1605755"/>
              <a:gd name="connsiteY0" fmla="*/ 226408 h 231538"/>
              <a:gd name="connsiteX1" fmla="*/ 245060 w 1605755"/>
              <a:gd name="connsiteY1" fmla="*/ 0 h 231538"/>
              <a:gd name="connsiteX2" fmla="*/ 1605755 w 1605755"/>
              <a:gd name="connsiteY2" fmla="*/ 7072 h 231538"/>
              <a:gd name="connsiteX3" fmla="*/ 1362376 w 1605755"/>
              <a:gd name="connsiteY3" fmla="*/ 231538 h 231538"/>
              <a:gd name="connsiteX4" fmla="*/ 0 w 1605755"/>
              <a:gd name="connsiteY4" fmla="*/ 226408 h 231538"/>
              <a:gd name="connsiteX0" fmla="*/ 0 w 1605755"/>
              <a:gd name="connsiteY0" fmla="*/ 226408 h 231538"/>
              <a:gd name="connsiteX1" fmla="*/ 245060 w 1605755"/>
              <a:gd name="connsiteY1" fmla="*/ 0 h 231538"/>
              <a:gd name="connsiteX2" fmla="*/ 1605755 w 1605755"/>
              <a:gd name="connsiteY2" fmla="*/ 7072 h 231538"/>
              <a:gd name="connsiteX3" fmla="*/ 1362376 w 1605755"/>
              <a:gd name="connsiteY3" fmla="*/ 231538 h 231538"/>
              <a:gd name="connsiteX4" fmla="*/ 0 w 1605755"/>
              <a:gd name="connsiteY4" fmla="*/ 226408 h 231538"/>
              <a:gd name="connsiteX0" fmla="*/ 0 w 1605755"/>
              <a:gd name="connsiteY0" fmla="*/ 226408 h 231538"/>
              <a:gd name="connsiteX1" fmla="*/ 245060 w 1605755"/>
              <a:gd name="connsiteY1" fmla="*/ 0 h 231538"/>
              <a:gd name="connsiteX2" fmla="*/ 1605755 w 1605755"/>
              <a:gd name="connsiteY2" fmla="*/ 7072 h 231538"/>
              <a:gd name="connsiteX3" fmla="*/ 1362376 w 1605755"/>
              <a:gd name="connsiteY3" fmla="*/ 231538 h 231538"/>
              <a:gd name="connsiteX4" fmla="*/ 0 w 1605755"/>
              <a:gd name="connsiteY4" fmla="*/ 226408 h 231538"/>
              <a:gd name="connsiteX0" fmla="*/ 0 w 1605755"/>
              <a:gd name="connsiteY0" fmla="*/ 226408 h 226408"/>
              <a:gd name="connsiteX1" fmla="*/ 245060 w 1605755"/>
              <a:gd name="connsiteY1" fmla="*/ 0 h 226408"/>
              <a:gd name="connsiteX2" fmla="*/ 1605755 w 1605755"/>
              <a:gd name="connsiteY2" fmla="*/ 7072 h 226408"/>
              <a:gd name="connsiteX3" fmla="*/ 1356419 w 1605755"/>
              <a:gd name="connsiteY3" fmla="*/ 209249 h 226408"/>
              <a:gd name="connsiteX4" fmla="*/ 0 w 1605755"/>
              <a:gd name="connsiteY4" fmla="*/ 226408 h 226408"/>
              <a:gd name="connsiteX0" fmla="*/ 0 w 1605755"/>
              <a:gd name="connsiteY0" fmla="*/ 226408 h 226408"/>
              <a:gd name="connsiteX1" fmla="*/ 245060 w 1605755"/>
              <a:gd name="connsiteY1" fmla="*/ 0 h 226408"/>
              <a:gd name="connsiteX2" fmla="*/ 1605755 w 1605755"/>
              <a:gd name="connsiteY2" fmla="*/ 7072 h 226408"/>
              <a:gd name="connsiteX3" fmla="*/ 1356419 w 1605755"/>
              <a:gd name="connsiteY3" fmla="*/ 209249 h 226408"/>
              <a:gd name="connsiteX4" fmla="*/ 0 w 1605755"/>
              <a:gd name="connsiteY4" fmla="*/ 226408 h 226408"/>
              <a:gd name="connsiteX0" fmla="*/ 0 w 1613484"/>
              <a:gd name="connsiteY0" fmla="*/ 240032 h 240032"/>
              <a:gd name="connsiteX1" fmla="*/ 245060 w 1613484"/>
              <a:gd name="connsiteY1" fmla="*/ 13624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45060 w 1613484"/>
              <a:gd name="connsiteY1" fmla="*/ 13624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484" h="240032">
                <a:moveTo>
                  <a:pt x="0" y="240032"/>
                </a:moveTo>
                <a:cubicBezTo>
                  <a:pt x="241729" y="163961"/>
                  <a:pt x="226096" y="66750"/>
                  <a:pt x="262324" y="22018"/>
                </a:cubicBezTo>
                <a:lnTo>
                  <a:pt x="1613484" y="0"/>
                </a:lnTo>
                <a:cubicBezTo>
                  <a:pt x="1574036" y="105654"/>
                  <a:pt x="1571019" y="157953"/>
                  <a:pt x="1356419" y="222873"/>
                </a:cubicBezTo>
                <a:cubicBezTo>
                  <a:pt x="1303391" y="238655"/>
                  <a:pt x="452140" y="234312"/>
                  <a:pt x="0" y="240032"/>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微软雅黑" pitchFamily="34" charset="-122"/>
              <a:ea typeface="微软雅黑" pitchFamily="34" charset="-122"/>
            </a:endParaRPr>
          </a:p>
        </p:txBody>
      </p:sp>
      <p:sp>
        <p:nvSpPr>
          <p:cNvPr id="7" name="等腰三角形 6"/>
          <p:cNvSpPr/>
          <p:nvPr/>
        </p:nvSpPr>
        <p:spPr>
          <a:xfrm rot="17992130">
            <a:off x="4580564" y="1073441"/>
            <a:ext cx="583339" cy="678748"/>
          </a:xfrm>
          <a:prstGeom prst="triangle">
            <a:avLst>
              <a:gd name="adj" fmla="val 4995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8" name="矩形 13"/>
          <p:cNvSpPr/>
          <p:nvPr/>
        </p:nvSpPr>
        <p:spPr>
          <a:xfrm rot="5415679">
            <a:off x="5547483" y="3349885"/>
            <a:ext cx="670516" cy="1058006"/>
          </a:xfrm>
          <a:custGeom>
            <a:avLst/>
            <a:gdLst>
              <a:gd name="connsiteX0" fmla="*/ 0 w 783379"/>
              <a:gd name="connsiteY0" fmla="*/ 0 h 1233714"/>
              <a:gd name="connsiteX1" fmla="*/ 783379 w 783379"/>
              <a:gd name="connsiteY1" fmla="*/ 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56718 w 783379"/>
              <a:gd name="connsiteY1" fmla="*/ 17602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56718 w 783379"/>
              <a:gd name="connsiteY1" fmla="*/ 17602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38945 w 783379"/>
              <a:gd name="connsiteY1" fmla="*/ 29338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38945 w 783379"/>
              <a:gd name="connsiteY1" fmla="*/ 29338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6927 h 1240641"/>
              <a:gd name="connsiteX1" fmla="*/ 738945 w 783379"/>
              <a:gd name="connsiteY1" fmla="*/ 36265 h 1240641"/>
              <a:gd name="connsiteX2" fmla="*/ 783379 w 783379"/>
              <a:gd name="connsiteY2" fmla="*/ 1240641 h 1240641"/>
              <a:gd name="connsiteX3" fmla="*/ 0 w 783379"/>
              <a:gd name="connsiteY3" fmla="*/ 1240641 h 1240641"/>
              <a:gd name="connsiteX4" fmla="*/ 0 w 783379"/>
              <a:gd name="connsiteY4" fmla="*/ 6927 h 1240641"/>
              <a:gd name="connsiteX0" fmla="*/ 0 w 783379"/>
              <a:gd name="connsiteY0" fmla="*/ 0 h 1233714"/>
              <a:gd name="connsiteX1" fmla="*/ 722915 w 783379"/>
              <a:gd name="connsiteY1" fmla="*/ 4758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22915 w 783379"/>
              <a:gd name="connsiteY1" fmla="*/ 4758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696892 w 783379"/>
              <a:gd name="connsiteY1" fmla="*/ 54553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696892 w 783379"/>
              <a:gd name="connsiteY1" fmla="*/ 54553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2131 h 1235845"/>
              <a:gd name="connsiteX1" fmla="*/ 682604 w 783379"/>
              <a:gd name="connsiteY1" fmla="*/ 81430 h 1235845"/>
              <a:gd name="connsiteX2" fmla="*/ 783379 w 783379"/>
              <a:gd name="connsiteY2" fmla="*/ 1235845 h 1235845"/>
              <a:gd name="connsiteX3" fmla="*/ 0 w 783379"/>
              <a:gd name="connsiteY3" fmla="*/ 1235845 h 1235845"/>
              <a:gd name="connsiteX4" fmla="*/ 0 w 783379"/>
              <a:gd name="connsiteY4" fmla="*/ 2131 h 1235845"/>
              <a:gd name="connsiteX0" fmla="*/ 0 w 783379"/>
              <a:gd name="connsiteY0" fmla="*/ 2378 h 1236092"/>
              <a:gd name="connsiteX1" fmla="*/ 682604 w 783379"/>
              <a:gd name="connsiteY1" fmla="*/ 81677 h 1236092"/>
              <a:gd name="connsiteX2" fmla="*/ 783379 w 783379"/>
              <a:gd name="connsiteY2" fmla="*/ 1236092 h 1236092"/>
              <a:gd name="connsiteX3" fmla="*/ 0 w 783379"/>
              <a:gd name="connsiteY3" fmla="*/ 1236092 h 1236092"/>
              <a:gd name="connsiteX4" fmla="*/ 0 w 783379"/>
              <a:gd name="connsiteY4" fmla="*/ 2378 h 1236092"/>
              <a:gd name="connsiteX0" fmla="*/ 0 w 783379"/>
              <a:gd name="connsiteY0" fmla="*/ 2378 h 1236092"/>
              <a:gd name="connsiteX1" fmla="*/ 682604 w 783379"/>
              <a:gd name="connsiteY1" fmla="*/ 81677 h 1236092"/>
              <a:gd name="connsiteX2" fmla="*/ 783379 w 783379"/>
              <a:gd name="connsiteY2" fmla="*/ 1236092 h 1236092"/>
              <a:gd name="connsiteX3" fmla="*/ 0 w 783379"/>
              <a:gd name="connsiteY3" fmla="*/ 1236092 h 1236092"/>
              <a:gd name="connsiteX4" fmla="*/ 0 w 783379"/>
              <a:gd name="connsiteY4" fmla="*/ 2378 h 123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379" h="1236092">
                <a:moveTo>
                  <a:pt x="0" y="2378"/>
                </a:moveTo>
                <a:cubicBezTo>
                  <a:pt x="246315" y="12157"/>
                  <a:pt x="560240" y="-38015"/>
                  <a:pt x="682604" y="81677"/>
                </a:cubicBezTo>
                <a:cubicBezTo>
                  <a:pt x="794102" y="128347"/>
                  <a:pt x="774492" y="830721"/>
                  <a:pt x="783379" y="1236092"/>
                </a:cubicBezTo>
                <a:lnTo>
                  <a:pt x="0" y="1236092"/>
                </a:lnTo>
                <a:lnTo>
                  <a:pt x="0" y="2378"/>
                </a:lnTo>
                <a:close/>
              </a:path>
            </a:pathLst>
          </a:custGeom>
          <a:solidFill>
            <a:srgbClr val="F54A3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9" name="矩形 13"/>
          <p:cNvSpPr/>
          <p:nvPr/>
        </p:nvSpPr>
        <p:spPr>
          <a:xfrm rot="5415679">
            <a:off x="5546085" y="3352284"/>
            <a:ext cx="670516" cy="1058006"/>
          </a:xfrm>
          <a:custGeom>
            <a:avLst/>
            <a:gdLst>
              <a:gd name="connsiteX0" fmla="*/ 0 w 783379"/>
              <a:gd name="connsiteY0" fmla="*/ 0 h 1233714"/>
              <a:gd name="connsiteX1" fmla="*/ 783379 w 783379"/>
              <a:gd name="connsiteY1" fmla="*/ 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56718 w 783379"/>
              <a:gd name="connsiteY1" fmla="*/ 17602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56718 w 783379"/>
              <a:gd name="connsiteY1" fmla="*/ 17602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38945 w 783379"/>
              <a:gd name="connsiteY1" fmla="*/ 29338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38945 w 783379"/>
              <a:gd name="connsiteY1" fmla="*/ 29338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6927 h 1240641"/>
              <a:gd name="connsiteX1" fmla="*/ 738945 w 783379"/>
              <a:gd name="connsiteY1" fmla="*/ 36265 h 1240641"/>
              <a:gd name="connsiteX2" fmla="*/ 783379 w 783379"/>
              <a:gd name="connsiteY2" fmla="*/ 1240641 h 1240641"/>
              <a:gd name="connsiteX3" fmla="*/ 0 w 783379"/>
              <a:gd name="connsiteY3" fmla="*/ 1240641 h 1240641"/>
              <a:gd name="connsiteX4" fmla="*/ 0 w 783379"/>
              <a:gd name="connsiteY4" fmla="*/ 6927 h 1240641"/>
              <a:gd name="connsiteX0" fmla="*/ 0 w 783379"/>
              <a:gd name="connsiteY0" fmla="*/ 0 h 1233714"/>
              <a:gd name="connsiteX1" fmla="*/ 722915 w 783379"/>
              <a:gd name="connsiteY1" fmla="*/ 4758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22915 w 783379"/>
              <a:gd name="connsiteY1" fmla="*/ 4758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696892 w 783379"/>
              <a:gd name="connsiteY1" fmla="*/ 54553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696892 w 783379"/>
              <a:gd name="connsiteY1" fmla="*/ 54553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2131 h 1235845"/>
              <a:gd name="connsiteX1" fmla="*/ 682604 w 783379"/>
              <a:gd name="connsiteY1" fmla="*/ 81430 h 1235845"/>
              <a:gd name="connsiteX2" fmla="*/ 783379 w 783379"/>
              <a:gd name="connsiteY2" fmla="*/ 1235845 h 1235845"/>
              <a:gd name="connsiteX3" fmla="*/ 0 w 783379"/>
              <a:gd name="connsiteY3" fmla="*/ 1235845 h 1235845"/>
              <a:gd name="connsiteX4" fmla="*/ 0 w 783379"/>
              <a:gd name="connsiteY4" fmla="*/ 2131 h 1235845"/>
              <a:gd name="connsiteX0" fmla="*/ 0 w 783379"/>
              <a:gd name="connsiteY0" fmla="*/ 2378 h 1236092"/>
              <a:gd name="connsiteX1" fmla="*/ 682604 w 783379"/>
              <a:gd name="connsiteY1" fmla="*/ 81677 h 1236092"/>
              <a:gd name="connsiteX2" fmla="*/ 783379 w 783379"/>
              <a:gd name="connsiteY2" fmla="*/ 1236092 h 1236092"/>
              <a:gd name="connsiteX3" fmla="*/ 0 w 783379"/>
              <a:gd name="connsiteY3" fmla="*/ 1236092 h 1236092"/>
              <a:gd name="connsiteX4" fmla="*/ 0 w 783379"/>
              <a:gd name="connsiteY4" fmla="*/ 2378 h 1236092"/>
              <a:gd name="connsiteX0" fmla="*/ 0 w 783379"/>
              <a:gd name="connsiteY0" fmla="*/ 2378 h 1236092"/>
              <a:gd name="connsiteX1" fmla="*/ 682604 w 783379"/>
              <a:gd name="connsiteY1" fmla="*/ 81677 h 1236092"/>
              <a:gd name="connsiteX2" fmla="*/ 783379 w 783379"/>
              <a:gd name="connsiteY2" fmla="*/ 1236092 h 1236092"/>
              <a:gd name="connsiteX3" fmla="*/ 0 w 783379"/>
              <a:gd name="connsiteY3" fmla="*/ 1236092 h 1236092"/>
              <a:gd name="connsiteX4" fmla="*/ 0 w 783379"/>
              <a:gd name="connsiteY4" fmla="*/ 2378 h 123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379" h="1236092">
                <a:moveTo>
                  <a:pt x="0" y="2378"/>
                </a:moveTo>
                <a:cubicBezTo>
                  <a:pt x="246315" y="12157"/>
                  <a:pt x="560240" y="-38015"/>
                  <a:pt x="682604" y="81677"/>
                </a:cubicBezTo>
                <a:cubicBezTo>
                  <a:pt x="794102" y="128347"/>
                  <a:pt x="774492" y="830721"/>
                  <a:pt x="783379" y="1236092"/>
                </a:cubicBezTo>
                <a:lnTo>
                  <a:pt x="0" y="1236092"/>
                </a:lnTo>
                <a:lnTo>
                  <a:pt x="0" y="2378"/>
                </a:lnTo>
                <a:close/>
              </a:path>
            </a:pathLst>
          </a:cu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10" name="平行四边形 4"/>
          <p:cNvSpPr/>
          <p:nvPr/>
        </p:nvSpPr>
        <p:spPr>
          <a:xfrm rot="18516328">
            <a:off x="6104761" y="3676586"/>
            <a:ext cx="871256" cy="157037"/>
          </a:xfrm>
          <a:custGeom>
            <a:avLst/>
            <a:gdLst>
              <a:gd name="connsiteX0" fmla="*/ 0 w 1349669"/>
              <a:gd name="connsiteY0" fmla="*/ 185915 h 185915"/>
              <a:gd name="connsiteX1" fmla="*/ 46479 w 1349669"/>
              <a:gd name="connsiteY1" fmla="*/ 0 h 185915"/>
              <a:gd name="connsiteX2" fmla="*/ 1349669 w 1349669"/>
              <a:gd name="connsiteY2" fmla="*/ 0 h 185915"/>
              <a:gd name="connsiteX3" fmla="*/ 1303190 w 1349669"/>
              <a:gd name="connsiteY3" fmla="*/ 185915 h 185915"/>
              <a:gd name="connsiteX4" fmla="*/ 0 w 1349669"/>
              <a:gd name="connsiteY4" fmla="*/ 185915 h 185915"/>
              <a:gd name="connsiteX0" fmla="*/ 0 w 1349669"/>
              <a:gd name="connsiteY0" fmla="*/ 185915 h 216879"/>
              <a:gd name="connsiteX1" fmla="*/ 46479 w 1349669"/>
              <a:gd name="connsiteY1" fmla="*/ 0 h 216879"/>
              <a:gd name="connsiteX2" fmla="*/ 1349669 w 1349669"/>
              <a:gd name="connsiteY2" fmla="*/ 0 h 216879"/>
              <a:gd name="connsiteX3" fmla="*/ 1161595 w 1349669"/>
              <a:gd name="connsiteY3" fmla="*/ 216879 h 216879"/>
              <a:gd name="connsiteX4" fmla="*/ 0 w 1349669"/>
              <a:gd name="connsiteY4" fmla="*/ 185915 h 216879"/>
              <a:gd name="connsiteX0" fmla="*/ 0 w 1520597"/>
              <a:gd name="connsiteY0" fmla="*/ 181718 h 216879"/>
              <a:gd name="connsiteX1" fmla="*/ 217407 w 1520597"/>
              <a:gd name="connsiteY1" fmla="*/ 0 h 216879"/>
              <a:gd name="connsiteX2" fmla="*/ 1520597 w 1520597"/>
              <a:gd name="connsiteY2" fmla="*/ 0 h 216879"/>
              <a:gd name="connsiteX3" fmla="*/ 1332523 w 1520597"/>
              <a:gd name="connsiteY3" fmla="*/ 216879 h 216879"/>
              <a:gd name="connsiteX4" fmla="*/ 0 w 1520597"/>
              <a:gd name="connsiteY4" fmla="*/ 181718 h 216879"/>
              <a:gd name="connsiteX0" fmla="*/ 0 w 1544954"/>
              <a:gd name="connsiteY0" fmla="*/ 174515 h 216879"/>
              <a:gd name="connsiteX1" fmla="*/ 241764 w 1544954"/>
              <a:gd name="connsiteY1" fmla="*/ 0 h 216879"/>
              <a:gd name="connsiteX2" fmla="*/ 1544954 w 1544954"/>
              <a:gd name="connsiteY2" fmla="*/ 0 h 216879"/>
              <a:gd name="connsiteX3" fmla="*/ 1356880 w 1544954"/>
              <a:gd name="connsiteY3" fmla="*/ 216879 h 216879"/>
              <a:gd name="connsiteX4" fmla="*/ 0 w 1544954"/>
              <a:gd name="connsiteY4" fmla="*/ 174515 h 216879"/>
              <a:gd name="connsiteX0" fmla="*/ 0 w 1544954"/>
              <a:gd name="connsiteY0" fmla="*/ 174515 h 216879"/>
              <a:gd name="connsiteX1" fmla="*/ 241764 w 1544954"/>
              <a:gd name="connsiteY1" fmla="*/ 0 h 216879"/>
              <a:gd name="connsiteX2" fmla="*/ 1544954 w 1544954"/>
              <a:gd name="connsiteY2" fmla="*/ 0 h 216879"/>
              <a:gd name="connsiteX3" fmla="*/ 1356880 w 1544954"/>
              <a:gd name="connsiteY3" fmla="*/ 216879 h 216879"/>
              <a:gd name="connsiteX4" fmla="*/ 0 w 1544954"/>
              <a:gd name="connsiteY4" fmla="*/ 174515 h 216879"/>
              <a:gd name="connsiteX0" fmla="*/ 0 w 1544954"/>
              <a:gd name="connsiteY0" fmla="*/ 174515 h 216879"/>
              <a:gd name="connsiteX1" fmla="*/ 241764 w 1544954"/>
              <a:gd name="connsiteY1" fmla="*/ 0 h 216879"/>
              <a:gd name="connsiteX2" fmla="*/ 1544954 w 1544954"/>
              <a:gd name="connsiteY2" fmla="*/ 0 h 216879"/>
              <a:gd name="connsiteX3" fmla="*/ 1356880 w 1544954"/>
              <a:gd name="connsiteY3" fmla="*/ 216879 h 216879"/>
              <a:gd name="connsiteX4" fmla="*/ 0 w 1544954"/>
              <a:gd name="connsiteY4" fmla="*/ 174515 h 216879"/>
              <a:gd name="connsiteX0" fmla="*/ 0 w 1586892"/>
              <a:gd name="connsiteY0" fmla="*/ 181978 h 224342"/>
              <a:gd name="connsiteX1" fmla="*/ 241764 w 1586892"/>
              <a:gd name="connsiteY1" fmla="*/ 7463 h 224342"/>
              <a:gd name="connsiteX2" fmla="*/ 1586892 w 1586892"/>
              <a:gd name="connsiteY2" fmla="*/ 0 h 224342"/>
              <a:gd name="connsiteX3" fmla="*/ 1356880 w 1586892"/>
              <a:gd name="connsiteY3" fmla="*/ 224342 h 224342"/>
              <a:gd name="connsiteX4" fmla="*/ 0 w 1586892"/>
              <a:gd name="connsiteY4" fmla="*/ 181978 h 224342"/>
              <a:gd name="connsiteX0" fmla="*/ 0 w 1586892"/>
              <a:gd name="connsiteY0" fmla="*/ 181978 h 224342"/>
              <a:gd name="connsiteX1" fmla="*/ 241764 w 1586892"/>
              <a:gd name="connsiteY1" fmla="*/ 7463 h 224342"/>
              <a:gd name="connsiteX2" fmla="*/ 1586892 w 1586892"/>
              <a:gd name="connsiteY2" fmla="*/ 0 h 224342"/>
              <a:gd name="connsiteX3" fmla="*/ 1356880 w 1586892"/>
              <a:gd name="connsiteY3" fmla="*/ 224342 h 224342"/>
              <a:gd name="connsiteX4" fmla="*/ 0 w 1586892"/>
              <a:gd name="connsiteY4" fmla="*/ 181978 h 224342"/>
              <a:gd name="connsiteX0" fmla="*/ 0 w 1586892"/>
              <a:gd name="connsiteY0" fmla="*/ 181978 h 224342"/>
              <a:gd name="connsiteX1" fmla="*/ 241764 w 1586892"/>
              <a:gd name="connsiteY1" fmla="*/ 7463 h 224342"/>
              <a:gd name="connsiteX2" fmla="*/ 1586892 w 1586892"/>
              <a:gd name="connsiteY2" fmla="*/ 0 h 224342"/>
              <a:gd name="connsiteX3" fmla="*/ 1356880 w 1586892"/>
              <a:gd name="connsiteY3" fmla="*/ 224342 h 224342"/>
              <a:gd name="connsiteX4" fmla="*/ 0 w 1586892"/>
              <a:gd name="connsiteY4" fmla="*/ 181978 h 224342"/>
              <a:gd name="connsiteX0" fmla="*/ 0 w 1352325"/>
              <a:gd name="connsiteY0" fmla="*/ 284458 h 284458"/>
              <a:gd name="connsiteX1" fmla="*/ 7197 w 1352325"/>
              <a:gd name="connsiteY1" fmla="*/ 7463 h 284458"/>
              <a:gd name="connsiteX2" fmla="*/ 1352325 w 1352325"/>
              <a:gd name="connsiteY2" fmla="*/ 0 h 284458"/>
              <a:gd name="connsiteX3" fmla="*/ 1122313 w 1352325"/>
              <a:gd name="connsiteY3" fmla="*/ 224342 h 284458"/>
              <a:gd name="connsiteX4" fmla="*/ 0 w 1352325"/>
              <a:gd name="connsiteY4" fmla="*/ 284458 h 284458"/>
              <a:gd name="connsiteX0" fmla="*/ 0 w 1602673"/>
              <a:gd name="connsiteY0" fmla="*/ 190553 h 224342"/>
              <a:gd name="connsiteX1" fmla="*/ 257545 w 1602673"/>
              <a:gd name="connsiteY1" fmla="*/ 7463 h 224342"/>
              <a:gd name="connsiteX2" fmla="*/ 1602673 w 1602673"/>
              <a:gd name="connsiteY2" fmla="*/ 0 h 224342"/>
              <a:gd name="connsiteX3" fmla="*/ 1372661 w 1602673"/>
              <a:gd name="connsiteY3" fmla="*/ 224342 h 224342"/>
              <a:gd name="connsiteX4" fmla="*/ 0 w 1602673"/>
              <a:gd name="connsiteY4" fmla="*/ 190553 h 224342"/>
              <a:gd name="connsiteX0" fmla="*/ 0 w 1602673"/>
              <a:gd name="connsiteY0" fmla="*/ 190553 h 224342"/>
              <a:gd name="connsiteX1" fmla="*/ 257545 w 1602673"/>
              <a:gd name="connsiteY1" fmla="*/ 7463 h 224342"/>
              <a:gd name="connsiteX2" fmla="*/ 1602673 w 1602673"/>
              <a:gd name="connsiteY2" fmla="*/ 0 h 224342"/>
              <a:gd name="connsiteX3" fmla="*/ 1372661 w 1602673"/>
              <a:gd name="connsiteY3" fmla="*/ 224342 h 224342"/>
              <a:gd name="connsiteX4" fmla="*/ 0 w 1602673"/>
              <a:gd name="connsiteY4" fmla="*/ 190553 h 224342"/>
              <a:gd name="connsiteX0" fmla="*/ 0 w 1602673"/>
              <a:gd name="connsiteY0" fmla="*/ 197497 h 231286"/>
              <a:gd name="connsiteX1" fmla="*/ 208830 w 1602673"/>
              <a:gd name="connsiteY1" fmla="*/ 0 h 231286"/>
              <a:gd name="connsiteX2" fmla="*/ 1602673 w 1602673"/>
              <a:gd name="connsiteY2" fmla="*/ 6944 h 231286"/>
              <a:gd name="connsiteX3" fmla="*/ 1372661 w 1602673"/>
              <a:gd name="connsiteY3" fmla="*/ 231286 h 231286"/>
              <a:gd name="connsiteX4" fmla="*/ 0 w 1602673"/>
              <a:gd name="connsiteY4" fmla="*/ 197497 h 231286"/>
              <a:gd name="connsiteX0" fmla="*/ 0 w 1602673"/>
              <a:gd name="connsiteY0" fmla="*/ 198870 h 232659"/>
              <a:gd name="connsiteX1" fmla="*/ 248967 w 1602673"/>
              <a:gd name="connsiteY1" fmla="*/ 0 h 232659"/>
              <a:gd name="connsiteX2" fmla="*/ 1602673 w 1602673"/>
              <a:gd name="connsiteY2" fmla="*/ 8317 h 232659"/>
              <a:gd name="connsiteX3" fmla="*/ 1372661 w 1602673"/>
              <a:gd name="connsiteY3" fmla="*/ 232659 h 232659"/>
              <a:gd name="connsiteX4" fmla="*/ 0 w 1602673"/>
              <a:gd name="connsiteY4" fmla="*/ 198870 h 232659"/>
              <a:gd name="connsiteX0" fmla="*/ 0 w 1602673"/>
              <a:gd name="connsiteY0" fmla="*/ 197625 h 231414"/>
              <a:gd name="connsiteX1" fmla="*/ 241978 w 1602673"/>
              <a:gd name="connsiteY1" fmla="*/ 0 h 231414"/>
              <a:gd name="connsiteX2" fmla="*/ 1602673 w 1602673"/>
              <a:gd name="connsiteY2" fmla="*/ 7072 h 231414"/>
              <a:gd name="connsiteX3" fmla="*/ 1372661 w 1602673"/>
              <a:gd name="connsiteY3" fmla="*/ 231414 h 231414"/>
              <a:gd name="connsiteX4" fmla="*/ 0 w 1602673"/>
              <a:gd name="connsiteY4" fmla="*/ 197625 h 231414"/>
              <a:gd name="connsiteX0" fmla="*/ 0 w 1602673"/>
              <a:gd name="connsiteY0" fmla="*/ 197625 h 231414"/>
              <a:gd name="connsiteX1" fmla="*/ 241978 w 1602673"/>
              <a:gd name="connsiteY1" fmla="*/ 0 h 231414"/>
              <a:gd name="connsiteX2" fmla="*/ 1602673 w 1602673"/>
              <a:gd name="connsiteY2" fmla="*/ 7072 h 231414"/>
              <a:gd name="connsiteX3" fmla="*/ 1372661 w 1602673"/>
              <a:gd name="connsiteY3" fmla="*/ 231414 h 231414"/>
              <a:gd name="connsiteX4" fmla="*/ 0 w 1602673"/>
              <a:gd name="connsiteY4" fmla="*/ 197625 h 231414"/>
              <a:gd name="connsiteX0" fmla="*/ 0 w 1602673"/>
              <a:gd name="connsiteY0" fmla="*/ 197625 h 231414"/>
              <a:gd name="connsiteX1" fmla="*/ 241978 w 1602673"/>
              <a:gd name="connsiteY1" fmla="*/ 0 h 231414"/>
              <a:gd name="connsiteX2" fmla="*/ 1602673 w 1602673"/>
              <a:gd name="connsiteY2" fmla="*/ 7072 h 231414"/>
              <a:gd name="connsiteX3" fmla="*/ 1372661 w 1602673"/>
              <a:gd name="connsiteY3" fmla="*/ 231414 h 231414"/>
              <a:gd name="connsiteX4" fmla="*/ 0 w 1602673"/>
              <a:gd name="connsiteY4" fmla="*/ 197625 h 231414"/>
              <a:gd name="connsiteX0" fmla="*/ 0 w 1602673"/>
              <a:gd name="connsiteY0" fmla="*/ 197625 h 231414"/>
              <a:gd name="connsiteX1" fmla="*/ 241978 w 1602673"/>
              <a:gd name="connsiteY1" fmla="*/ 0 h 231414"/>
              <a:gd name="connsiteX2" fmla="*/ 1602673 w 1602673"/>
              <a:gd name="connsiteY2" fmla="*/ 7072 h 231414"/>
              <a:gd name="connsiteX3" fmla="*/ 1372661 w 1602673"/>
              <a:gd name="connsiteY3" fmla="*/ 231414 h 231414"/>
              <a:gd name="connsiteX4" fmla="*/ 0 w 1602673"/>
              <a:gd name="connsiteY4" fmla="*/ 197625 h 231414"/>
              <a:gd name="connsiteX0" fmla="*/ 0 w 1605755"/>
              <a:gd name="connsiteY0" fmla="*/ 226408 h 231414"/>
              <a:gd name="connsiteX1" fmla="*/ 245060 w 1605755"/>
              <a:gd name="connsiteY1" fmla="*/ 0 h 231414"/>
              <a:gd name="connsiteX2" fmla="*/ 1605755 w 1605755"/>
              <a:gd name="connsiteY2" fmla="*/ 7072 h 231414"/>
              <a:gd name="connsiteX3" fmla="*/ 1375743 w 1605755"/>
              <a:gd name="connsiteY3" fmla="*/ 231414 h 231414"/>
              <a:gd name="connsiteX4" fmla="*/ 0 w 1605755"/>
              <a:gd name="connsiteY4" fmla="*/ 226408 h 231414"/>
              <a:gd name="connsiteX0" fmla="*/ 0 w 1605755"/>
              <a:gd name="connsiteY0" fmla="*/ 226408 h 231538"/>
              <a:gd name="connsiteX1" fmla="*/ 245060 w 1605755"/>
              <a:gd name="connsiteY1" fmla="*/ 0 h 231538"/>
              <a:gd name="connsiteX2" fmla="*/ 1605755 w 1605755"/>
              <a:gd name="connsiteY2" fmla="*/ 7072 h 231538"/>
              <a:gd name="connsiteX3" fmla="*/ 1362376 w 1605755"/>
              <a:gd name="connsiteY3" fmla="*/ 231538 h 231538"/>
              <a:gd name="connsiteX4" fmla="*/ 0 w 1605755"/>
              <a:gd name="connsiteY4" fmla="*/ 226408 h 231538"/>
              <a:gd name="connsiteX0" fmla="*/ 0 w 1605755"/>
              <a:gd name="connsiteY0" fmla="*/ 226408 h 231538"/>
              <a:gd name="connsiteX1" fmla="*/ 245060 w 1605755"/>
              <a:gd name="connsiteY1" fmla="*/ 0 h 231538"/>
              <a:gd name="connsiteX2" fmla="*/ 1605755 w 1605755"/>
              <a:gd name="connsiteY2" fmla="*/ 7072 h 231538"/>
              <a:gd name="connsiteX3" fmla="*/ 1362376 w 1605755"/>
              <a:gd name="connsiteY3" fmla="*/ 231538 h 231538"/>
              <a:gd name="connsiteX4" fmla="*/ 0 w 1605755"/>
              <a:gd name="connsiteY4" fmla="*/ 226408 h 231538"/>
              <a:gd name="connsiteX0" fmla="*/ 0 w 1605755"/>
              <a:gd name="connsiteY0" fmla="*/ 226408 h 231538"/>
              <a:gd name="connsiteX1" fmla="*/ 245060 w 1605755"/>
              <a:gd name="connsiteY1" fmla="*/ 0 h 231538"/>
              <a:gd name="connsiteX2" fmla="*/ 1605755 w 1605755"/>
              <a:gd name="connsiteY2" fmla="*/ 7072 h 231538"/>
              <a:gd name="connsiteX3" fmla="*/ 1362376 w 1605755"/>
              <a:gd name="connsiteY3" fmla="*/ 231538 h 231538"/>
              <a:gd name="connsiteX4" fmla="*/ 0 w 1605755"/>
              <a:gd name="connsiteY4" fmla="*/ 226408 h 231538"/>
              <a:gd name="connsiteX0" fmla="*/ 0 w 1605755"/>
              <a:gd name="connsiteY0" fmla="*/ 226408 h 226408"/>
              <a:gd name="connsiteX1" fmla="*/ 245060 w 1605755"/>
              <a:gd name="connsiteY1" fmla="*/ 0 h 226408"/>
              <a:gd name="connsiteX2" fmla="*/ 1605755 w 1605755"/>
              <a:gd name="connsiteY2" fmla="*/ 7072 h 226408"/>
              <a:gd name="connsiteX3" fmla="*/ 1356419 w 1605755"/>
              <a:gd name="connsiteY3" fmla="*/ 209249 h 226408"/>
              <a:gd name="connsiteX4" fmla="*/ 0 w 1605755"/>
              <a:gd name="connsiteY4" fmla="*/ 226408 h 226408"/>
              <a:gd name="connsiteX0" fmla="*/ 0 w 1605755"/>
              <a:gd name="connsiteY0" fmla="*/ 226408 h 226408"/>
              <a:gd name="connsiteX1" fmla="*/ 245060 w 1605755"/>
              <a:gd name="connsiteY1" fmla="*/ 0 h 226408"/>
              <a:gd name="connsiteX2" fmla="*/ 1605755 w 1605755"/>
              <a:gd name="connsiteY2" fmla="*/ 7072 h 226408"/>
              <a:gd name="connsiteX3" fmla="*/ 1356419 w 1605755"/>
              <a:gd name="connsiteY3" fmla="*/ 209249 h 226408"/>
              <a:gd name="connsiteX4" fmla="*/ 0 w 1605755"/>
              <a:gd name="connsiteY4" fmla="*/ 226408 h 226408"/>
              <a:gd name="connsiteX0" fmla="*/ 0 w 1613484"/>
              <a:gd name="connsiteY0" fmla="*/ 240032 h 240032"/>
              <a:gd name="connsiteX1" fmla="*/ 245060 w 1613484"/>
              <a:gd name="connsiteY1" fmla="*/ 13624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45060 w 1613484"/>
              <a:gd name="connsiteY1" fmla="*/ 13624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484" h="240032">
                <a:moveTo>
                  <a:pt x="0" y="240032"/>
                </a:moveTo>
                <a:cubicBezTo>
                  <a:pt x="241729" y="163961"/>
                  <a:pt x="226096" y="66750"/>
                  <a:pt x="262324" y="22018"/>
                </a:cubicBezTo>
                <a:lnTo>
                  <a:pt x="1613484" y="0"/>
                </a:lnTo>
                <a:cubicBezTo>
                  <a:pt x="1574036" y="105654"/>
                  <a:pt x="1571019" y="157953"/>
                  <a:pt x="1356419" y="222873"/>
                </a:cubicBezTo>
                <a:cubicBezTo>
                  <a:pt x="1303391" y="238655"/>
                  <a:pt x="452140" y="234312"/>
                  <a:pt x="0" y="240032"/>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微软雅黑" pitchFamily="34" charset="-122"/>
              <a:ea typeface="微软雅黑" pitchFamily="34" charset="-122"/>
            </a:endParaRPr>
          </a:p>
        </p:txBody>
      </p:sp>
      <p:sp>
        <p:nvSpPr>
          <p:cNvPr id="11" name="下箭头 10"/>
          <p:cNvSpPr/>
          <p:nvPr/>
        </p:nvSpPr>
        <p:spPr>
          <a:xfrm rot="9015679">
            <a:off x="5297200" y="1677426"/>
            <a:ext cx="1354589" cy="201085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12" name="等腰三角形 11"/>
          <p:cNvSpPr/>
          <p:nvPr/>
        </p:nvSpPr>
        <p:spPr>
          <a:xfrm rot="3607809">
            <a:off x="6182675" y="3214061"/>
            <a:ext cx="583339" cy="678748"/>
          </a:xfrm>
          <a:prstGeom prst="triangle">
            <a:avLst>
              <a:gd name="adj" fmla="val 4995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13" name="矩形 13"/>
          <p:cNvSpPr/>
          <p:nvPr/>
        </p:nvSpPr>
        <p:spPr>
          <a:xfrm rot="12610314">
            <a:off x="3520604" y="2661194"/>
            <a:ext cx="670516" cy="1058006"/>
          </a:xfrm>
          <a:custGeom>
            <a:avLst/>
            <a:gdLst>
              <a:gd name="connsiteX0" fmla="*/ 0 w 783379"/>
              <a:gd name="connsiteY0" fmla="*/ 0 h 1233714"/>
              <a:gd name="connsiteX1" fmla="*/ 783379 w 783379"/>
              <a:gd name="connsiteY1" fmla="*/ 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56718 w 783379"/>
              <a:gd name="connsiteY1" fmla="*/ 17602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56718 w 783379"/>
              <a:gd name="connsiteY1" fmla="*/ 17602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38945 w 783379"/>
              <a:gd name="connsiteY1" fmla="*/ 29338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38945 w 783379"/>
              <a:gd name="connsiteY1" fmla="*/ 29338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6927 h 1240641"/>
              <a:gd name="connsiteX1" fmla="*/ 738945 w 783379"/>
              <a:gd name="connsiteY1" fmla="*/ 36265 h 1240641"/>
              <a:gd name="connsiteX2" fmla="*/ 783379 w 783379"/>
              <a:gd name="connsiteY2" fmla="*/ 1240641 h 1240641"/>
              <a:gd name="connsiteX3" fmla="*/ 0 w 783379"/>
              <a:gd name="connsiteY3" fmla="*/ 1240641 h 1240641"/>
              <a:gd name="connsiteX4" fmla="*/ 0 w 783379"/>
              <a:gd name="connsiteY4" fmla="*/ 6927 h 1240641"/>
              <a:gd name="connsiteX0" fmla="*/ 0 w 783379"/>
              <a:gd name="connsiteY0" fmla="*/ 0 h 1233714"/>
              <a:gd name="connsiteX1" fmla="*/ 722915 w 783379"/>
              <a:gd name="connsiteY1" fmla="*/ 4758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22915 w 783379"/>
              <a:gd name="connsiteY1" fmla="*/ 4758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696892 w 783379"/>
              <a:gd name="connsiteY1" fmla="*/ 54553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696892 w 783379"/>
              <a:gd name="connsiteY1" fmla="*/ 54553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2131 h 1235845"/>
              <a:gd name="connsiteX1" fmla="*/ 682604 w 783379"/>
              <a:gd name="connsiteY1" fmla="*/ 81430 h 1235845"/>
              <a:gd name="connsiteX2" fmla="*/ 783379 w 783379"/>
              <a:gd name="connsiteY2" fmla="*/ 1235845 h 1235845"/>
              <a:gd name="connsiteX3" fmla="*/ 0 w 783379"/>
              <a:gd name="connsiteY3" fmla="*/ 1235845 h 1235845"/>
              <a:gd name="connsiteX4" fmla="*/ 0 w 783379"/>
              <a:gd name="connsiteY4" fmla="*/ 2131 h 1235845"/>
              <a:gd name="connsiteX0" fmla="*/ 0 w 783379"/>
              <a:gd name="connsiteY0" fmla="*/ 2378 h 1236092"/>
              <a:gd name="connsiteX1" fmla="*/ 682604 w 783379"/>
              <a:gd name="connsiteY1" fmla="*/ 81677 h 1236092"/>
              <a:gd name="connsiteX2" fmla="*/ 783379 w 783379"/>
              <a:gd name="connsiteY2" fmla="*/ 1236092 h 1236092"/>
              <a:gd name="connsiteX3" fmla="*/ 0 w 783379"/>
              <a:gd name="connsiteY3" fmla="*/ 1236092 h 1236092"/>
              <a:gd name="connsiteX4" fmla="*/ 0 w 783379"/>
              <a:gd name="connsiteY4" fmla="*/ 2378 h 1236092"/>
              <a:gd name="connsiteX0" fmla="*/ 0 w 783379"/>
              <a:gd name="connsiteY0" fmla="*/ 2378 h 1236092"/>
              <a:gd name="connsiteX1" fmla="*/ 682604 w 783379"/>
              <a:gd name="connsiteY1" fmla="*/ 81677 h 1236092"/>
              <a:gd name="connsiteX2" fmla="*/ 783379 w 783379"/>
              <a:gd name="connsiteY2" fmla="*/ 1236092 h 1236092"/>
              <a:gd name="connsiteX3" fmla="*/ 0 w 783379"/>
              <a:gd name="connsiteY3" fmla="*/ 1236092 h 1236092"/>
              <a:gd name="connsiteX4" fmla="*/ 0 w 783379"/>
              <a:gd name="connsiteY4" fmla="*/ 2378 h 123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379" h="1236092">
                <a:moveTo>
                  <a:pt x="0" y="2378"/>
                </a:moveTo>
                <a:cubicBezTo>
                  <a:pt x="246315" y="12157"/>
                  <a:pt x="560240" y="-38015"/>
                  <a:pt x="682604" y="81677"/>
                </a:cubicBezTo>
                <a:cubicBezTo>
                  <a:pt x="794102" y="128347"/>
                  <a:pt x="774492" y="830721"/>
                  <a:pt x="783379" y="1236092"/>
                </a:cubicBezTo>
                <a:lnTo>
                  <a:pt x="0" y="1236092"/>
                </a:lnTo>
                <a:lnTo>
                  <a:pt x="0" y="2378"/>
                </a:lnTo>
                <a:close/>
              </a:path>
            </a:pathLst>
          </a:custGeom>
          <a:solidFill>
            <a:srgbClr val="F296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14" name="矩形 13"/>
          <p:cNvSpPr/>
          <p:nvPr/>
        </p:nvSpPr>
        <p:spPr>
          <a:xfrm rot="12610314">
            <a:off x="3519222" y="2658784"/>
            <a:ext cx="670516" cy="1058006"/>
          </a:xfrm>
          <a:custGeom>
            <a:avLst/>
            <a:gdLst>
              <a:gd name="connsiteX0" fmla="*/ 0 w 783379"/>
              <a:gd name="connsiteY0" fmla="*/ 0 h 1233714"/>
              <a:gd name="connsiteX1" fmla="*/ 783379 w 783379"/>
              <a:gd name="connsiteY1" fmla="*/ 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56718 w 783379"/>
              <a:gd name="connsiteY1" fmla="*/ 17602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56718 w 783379"/>
              <a:gd name="connsiteY1" fmla="*/ 17602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38945 w 783379"/>
              <a:gd name="connsiteY1" fmla="*/ 29338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38945 w 783379"/>
              <a:gd name="connsiteY1" fmla="*/ 29338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6927 h 1240641"/>
              <a:gd name="connsiteX1" fmla="*/ 738945 w 783379"/>
              <a:gd name="connsiteY1" fmla="*/ 36265 h 1240641"/>
              <a:gd name="connsiteX2" fmla="*/ 783379 w 783379"/>
              <a:gd name="connsiteY2" fmla="*/ 1240641 h 1240641"/>
              <a:gd name="connsiteX3" fmla="*/ 0 w 783379"/>
              <a:gd name="connsiteY3" fmla="*/ 1240641 h 1240641"/>
              <a:gd name="connsiteX4" fmla="*/ 0 w 783379"/>
              <a:gd name="connsiteY4" fmla="*/ 6927 h 1240641"/>
              <a:gd name="connsiteX0" fmla="*/ 0 w 783379"/>
              <a:gd name="connsiteY0" fmla="*/ 0 h 1233714"/>
              <a:gd name="connsiteX1" fmla="*/ 722915 w 783379"/>
              <a:gd name="connsiteY1" fmla="*/ 4758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722915 w 783379"/>
              <a:gd name="connsiteY1" fmla="*/ 47580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696892 w 783379"/>
              <a:gd name="connsiteY1" fmla="*/ 54553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0 h 1233714"/>
              <a:gd name="connsiteX1" fmla="*/ 696892 w 783379"/>
              <a:gd name="connsiteY1" fmla="*/ 54553 h 1233714"/>
              <a:gd name="connsiteX2" fmla="*/ 783379 w 783379"/>
              <a:gd name="connsiteY2" fmla="*/ 1233714 h 1233714"/>
              <a:gd name="connsiteX3" fmla="*/ 0 w 783379"/>
              <a:gd name="connsiteY3" fmla="*/ 1233714 h 1233714"/>
              <a:gd name="connsiteX4" fmla="*/ 0 w 783379"/>
              <a:gd name="connsiteY4" fmla="*/ 0 h 1233714"/>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13944 h 1247658"/>
              <a:gd name="connsiteX1" fmla="*/ 696892 w 783379"/>
              <a:gd name="connsiteY1" fmla="*/ 68497 h 1247658"/>
              <a:gd name="connsiteX2" fmla="*/ 783379 w 783379"/>
              <a:gd name="connsiteY2" fmla="*/ 1247658 h 1247658"/>
              <a:gd name="connsiteX3" fmla="*/ 0 w 783379"/>
              <a:gd name="connsiteY3" fmla="*/ 1247658 h 1247658"/>
              <a:gd name="connsiteX4" fmla="*/ 0 w 783379"/>
              <a:gd name="connsiteY4" fmla="*/ 13944 h 1247658"/>
              <a:gd name="connsiteX0" fmla="*/ 0 w 783379"/>
              <a:gd name="connsiteY0" fmla="*/ 2131 h 1235845"/>
              <a:gd name="connsiteX1" fmla="*/ 682604 w 783379"/>
              <a:gd name="connsiteY1" fmla="*/ 81430 h 1235845"/>
              <a:gd name="connsiteX2" fmla="*/ 783379 w 783379"/>
              <a:gd name="connsiteY2" fmla="*/ 1235845 h 1235845"/>
              <a:gd name="connsiteX3" fmla="*/ 0 w 783379"/>
              <a:gd name="connsiteY3" fmla="*/ 1235845 h 1235845"/>
              <a:gd name="connsiteX4" fmla="*/ 0 w 783379"/>
              <a:gd name="connsiteY4" fmla="*/ 2131 h 1235845"/>
              <a:gd name="connsiteX0" fmla="*/ 0 w 783379"/>
              <a:gd name="connsiteY0" fmla="*/ 2378 h 1236092"/>
              <a:gd name="connsiteX1" fmla="*/ 682604 w 783379"/>
              <a:gd name="connsiteY1" fmla="*/ 81677 h 1236092"/>
              <a:gd name="connsiteX2" fmla="*/ 783379 w 783379"/>
              <a:gd name="connsiteY2" fmla="*/ 1236092 h 1236092"/>
              <a:gd name="connsiteX3" fmla="*/ 0 w 783379"/>
              <a:gd name="connsiteY3" fmla="*/ 1236092 h 1236092"/>
              <a:gd name="connsiteX4" fmla="*/ 0 w 783379"/>
              <a:gd name="connsiteY4" fmla="*/ 2378 h 1236092"/>
              <a:gd name="connsiteX0" fmla="*/ 0 w 783379"/>
              <a:gd name="connsiteY0" fmla="*/ 2378 h 1236092"/>
              <a:gd name="connsiteX1" fmla="*/ 682604 w 783379"/>
              <a:gd name="connsiteY1" fmla="*/ 81677 h 1236092"/>
              <a:gd name="connsiteX2" fmla="*/ 783379 w 783379"/>
              <a:gd name="connsiteY2" fmla="*/ 1236092 h 1236092"/>
              <a:gd name="connsiteX3" fmla="*/ 0 w 783379"/>
              <a:gd name="connsiteY3" fmla="*/ 1236092 h 1236092"/>
              <a:gd name="connsiteX4" fmla="*/ 0 w 783379"/>
              <a:gd name="connsiteY4" fmla="*/ 2378 h 1236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379" h="1236092">
                <a:moveTo>
                  <a:pt x="0" y="2378"/>
                </a:moveTo>
                <a:cubicBezTo>
                  <a:pt x="246315" y="12157"/>
                  <a:pt x="560240" y="-38015"/>
                  <a:pt x="682604" y="81677"/>
                </a:cubicBezTo>
                <a:cubicBezTo>
                  <a:pt x="794102" y="128347"/>
                  <a:pt x="774492" y="830721"/>
                  <a:pt x="783379" y="1236092"/>
                </a:cubicBezTo>
                <a:lnTo>
                  <a:pt x="0" y="1236092"/>
                </a:lnTo>
                <a:lnTo>
                  <a:pt x="0" y="237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15" name="平行四边形 4"/>
          <p:cNvSpPr/>
          <p:nvPr/>
        </p:nvSpPr>
        <p:spPr>
          <a:xfrm rot="4110963">
            <a:off x="3199595" y="3743455"/>
            <a:ext cx="871256" cy="157037"/>
          </a:xfrm>
          <a:custGeom>
            <a:avLst/>
            <a:gdLst>
              <a:gd name="connsiteX0" fmla="*/ 0 w 1349669"/>
              <a:gd name="connsiteY0" fmla="*/ 185915 h 185915"/>
              <a:gd name="connsiteX1" fmla="*/ 46479 w 1349669"/>
              <a:gd name="connsiteY1" fmla="*/ 0 h 185915"/>
              <a:gd name="connsiteX2" fmla="*/ 1349669 w 1349669"/>
              <a:gd name="connsiteY2" fmla="*/ 0 h 185915"/>
              <a:gd name="connsiteX3" fmla="*/ 1303190 w 1349669"/>
              <a:gd name="connsiteY3" fmla="*/ 185915 h 185915"/>
              <a:gd name="connsiteX4" fmla="*/ 0 w 1349669"/>
              <a:gd name="connsiteY4" fmla="*/ 185915 h 185915"/>
              <a:gd name="connsiteX0" fmla="*/ 0 w 1349669"/>
              <a:gd name="connsiteY0" fmla="*/ 185915 h 216879"/>
              <a:gd name="connsiteX1" fmla="*/ 46479 w 1349669"/>
              <a:gd name="connsiteY1" fmla="*/ 0 h 216879"/>
              <a:gd name="connsiteX2" fmla="*/ 1349669 w 1349669"/>
              <a:gd name="connsiteY2" fmla="*/ 0 h 216879"/>
              <a:gd name="connsiteX3" fmla="*/ 1161595 w 1349669"/>
              <a:gd name="connsiteY3" fmla="*/ 216879 h 216879"/>
              <a:gd name="connsiteX4" fmla="*/ 0 w 1349669"/>
              <a:gd name="connsiteY4" fmla="*/ 185915 h 216879"/>
              <a:gd name="connsiteX0" fmla="*/ 0 w 1520597"/>
              <a:gd name="connsiteY0" fmla="*/ 181718 h 216879"/>
              <a:gd name="connsiteX1" fmla="*/ 217407 w 1520597"/>
              <a:gd name="connsiteY1" fmla="*/ 0 h 216879"/>
              <a:gd name="connsiteX2" fmla="*/ 1520597 w 1520597"/>
              <a:gd name="connsiteY2" fmla="*/ 0 h 216879"/>
              <a:gd name="connsiteX3" fmla="*/ 1332523 w 1520597"/>
              <a:gd name="connsiteY3" fmla="*/ 216879 h 216879"/>
              <a:gd name="connsiteX4" fmla="*/ 0 w 1520597"/>
              <a:gd name="connsiteY4" fmla="*/ 181718 h 216879"/>
              <a:gd name="connsiteX0" fmla="*/ 0 w 1544954"/>
              <a:gd name="connsiteY0" fmla="*/ 174515 h 216879"/>
              <a:gd name="connsiteX1" fmla="*/ 241764 w 1544954"/>
              <a:gd name="connsiteY1" fmla="*/ 0 h 216879"/>
              <a:gd name="connsiteX2" fmla="*/ 1544954 w 1544954"/>
              <a:gd name="connsiteY2" fmla="*/ 0 h 216879"/>
              <a:gd name="connsiteX3" fmla="*/ 1356880 w 1544954"/>
              <a:gd name="connsiteY3" fmla="*/ 216879 h 216879"/>
              <a:gd name="connsiteX4" fmla="*/ 0 w 1544954"/>
              <a:gd name="connsiteY4" fmla="*/ 174515 h 216879"/>
              <a:gd name="connsiteX0" fmla="*/ 0 w 1544954"/>
              <a:gd name="connsiteY0" fmla="*/ 174515 h 216879"/>
              <a:gd name="connsiteX1" fmla="*/ 241764 w 1544954"/>
              <a:gd name="connsiteY1" fmla="*/ 0 h 216879"/>
              <a:gd name="connsiteX2" fmla="*/ 1544954 w 1544954"/>
              <a:gd name="connsiteY2" fmla="*/ 0 h 216879"/>
              <a:gd name="connsiteX3" fmla="*/ 1356880 w 1544954"/>
              <a:gd name="connsiteY3" fmla="*/ 216879 h 216879"/>
              <a:gd name="connsiteX4" fmla="*/ 0 w 1544954"/>
              <a:gd name="connsiteY4" fmla="*/ 174515 h 216879"/>
              <a:gd name="connsiteX0" fmla="*/ 0 w 1544954"/>
              <a:gd name="connsiteY0" fmla="*/ 174515 h 216879"/>
              <a:gd name="connsiteX1" fmla="*/ 241764 w 1544954"/>
              <a:gd name="connsiteY1" fmla="*/ 0 h 216879"/>
              <a:gd name="connsiteX2" fmla="*/ 1544954 w 1544954"/>
              <a:gd name="connsiteY2" fmla="*/ 0 h 216879"/>
              <a:gd name="connsiteX3" fmla="*/ 1356880 w 1544954"/>
              <a:gd name="connsiteY3" fmla="*/ 216879 h 216879"/>
              <a:gd name="connsiteX4" fmla="*/ 0 w 1544954"/>
              <a:gd name="connsiteY4" fmla="*/ 174515 h 216879"/>
              <a:gd name="connsiteX0" fmla="*/ 0 w 1586892"/>
              <a:gd name="connsiteY0" fmla="*/ 181978 h 224342"/>
              <a:gd name="connsiteX1" fmla="*/ 241764 w 1586892"/>
              <a:gd name="connsiteY1" fmla="*/ 7463 h 224342"/>
              <a:gd name="connsiteX2" fmla="*/ 1586892 w 1586892"/>
              <a:gd name="connsiteY2" fmla="*/ 0 h 224342"/>
              <a:gd name="connsiteX3" fmla="*/ 1356880 w 1586892"/>
              <a:gd name="connsiteY3" fmla="*/ 224342 h 224342"/>
              <a:gd name="connsiteX4" fmla="*/ 0 w 1586892"/>
              <a:gd name="connsiteY4" fmla="*/ 181978 h 224342"/>
              <a:gd name="connsiteX0" fmla="*/ 0 w 1586892"/>
              <a:gd name="connsiteY0" fmla="*/ 181978 h 224342"/>
              <a:gd name="connsiteX1" fmla="*/ 241764 w 1586892"/>
              <a:gd name="connsiteY1" fmla="*/ 7463 h 224342"/>
              <a:gd name="connsiteX2" fmla="*/ 1586892 w 1586892"/>
              <a:gd name="connsiteY2" fmla="*/ 0 h 224342"/>
              <a:gd name="connsiteX3" fmla="*/ 1356880 w 1586892"/>
              <a:gd name="connsiteY3" fmla="*/ 224342 h 224342"/>
              <a:gd name="connsiteX4" fmla="*/ 0 w 1586892"/>
              <a:gd name="connsiteY4" fmla="*/ 181978 h 224342"/>
              <a:gd name="connsiteX0" fmla="*/ 0 w 1586892"/>
              <a:gd name="connsiteY0" fmla="*/ 181978 h 224342"/>
              <a:gd name="connsiteX1" fmla="*/ 241764 w 1586892"/>
              <a:gd name="connsiteY1" fmla="*/ 7463 h 224342"/>
              <a:gd name="connsiteX2" fmla="*/ 1586892 w 1586892"/>
              <a:gd name="connsiteY2" fmla="*/ 0 h 224342"/>
              <a:gd name="connsiteX3" fmla="*/ 1356880 w 1586892"/>
              <a:gd name="connsiteY3" fmla="*/ 224342 h 224342"/>
              <a:gd name="connsiteX4" fmla="*/ 0 w 1586892"/>
              <a:gd name="connsiteY4" fmla="*/ 181978 h 224342"/>
              <a:gd name="connsiteX0" fmla="*/ 0 w 1352325"/>
              <a:gd name="connsiteY0" fmla="*/ 284458 h 284458"/>
              <a:gd name="connsiteX1" fmla="*/ 7197 w 1352325"/>
              <a:gd name="connsiteY1" fmla="*/ 7463 h 284458"/>
              <a:gd name="connsiteX2" fmla="*/ 1352325 w 1352325"/>
              <a:gd name="connsiteY2" fmla="*/ 0 h 284458"/>
              <a:gd name="connsiteX3" fmla="*/ 1122313 w 1352325"/>
              <a:gd name="connsiteY3" fmla="*/ 224342 h 284458"/>
              <a:gd name="connsiteX4" fmla="*/ 0 w 1352325"/>
              <a:gd name="connsiteY4" fmla="*/ 284458 h 284458"/>
              <a:gd name="connsiteX0" fmla="*/ 0 w 1602673"/>
              <a:gd name="connsiteY0" fmla="*/ 190553 h 224342"/>
              <a:gd name="connsiteX1" fmla="*/ 257545 w 1602673"/>
              <a:gd name="connsiteY1" fmla="*/ 7463 h 224342"/>
              <a:gd name="connsiteX2" fmla="*/ 1602673 w 1602673"/>
              <a:gd name="connsiteY2" fmla="*/ 0 h 224342"/>
              <a:gd name="connsiteX3" fmla="*/ 1372661 w 1602673"/>
              <a:gd name="connsiteY3" fmla="*/ 224342 h 224342"/>
              <a:gd name="connsiteX4" fmla="*/ 0 w 1602673"/>
              <a:gd name="connsiteY4" fmla="*/ 190553 h 224342"/>
              <a:gd name="connsiteX0" fmla="*/ 0 w 1602673"/>
              <a:gd name="connsiteY0" fmla="*/ 190553 h 224342"/>
              <a:gd name="connsiteX1" fmla="*/ 257545 w 1602673"/>
              <a:gd name="connsiteY1" fmla="*/ 7463 h 224342"/>
              <a:gd name="connsiteX2" fmla="*/ 1602673 w 1602673"/>
              <a:gd name="connsiteY2" fmla="*/ 0 h 224342"/>
              <a:gd name="connsiteX3" fmla="*/ 1372661 w 1602673"/>
              <a:gd name="connsiteY3" fmla="*/ 224342 h 224342"/>
              <a:gd name="connsiteX4" fmla="*/ 0 w 1602673"/>
              <a:gd name="connsiteY4" fmla="*/ 190553 h 224342"/>
              <a:gd name="connsiteX0" fmla="*/ 0 w 1602673"/>
              <a:gd name="connsiteY0" fmla="*/ 197497 h 231286"/>
              <a:gd name="connsiteX1" fmla="*/ 208830 w 1602673"/>
              <a:gd name="connsiteY1" fmla="*/ 0 h 231286"/>
              <a:gd name="connsiteX2" fmla="*/ 1602673 w 1602673"/>
              <a:gd name="connsiteY2" fmla="*/ 6944 h 231286"/>
              <a:gd name="connsiteX3" fmla="*/ 1372661 w 1602673"/>
              <a:gd name="connsiteY3" fmla="*/ 231286 h 231286"/>
              <a:gd name="connsiteX4" fmla="*/ 0 w 1602673"/>
              <a:gd name="connsiteY4" fmla="*/ 197497 h 231286"/>
              <a:gd name="connsiteX0" fmla="*/ 0 w 1602673"/>
              <a:gd name="connsiteY0" fmla="*/ 198870 h 232659"/>
              <a:gd name="connsiteX1" fmla="*/ 248967 w 1602673"/>
              <a:gd name="connsiteY1" fmla="*/ 0 h 232659"/>
              <a:gd name="connsiteX2" fmla="*/ 1602673 w 1602673"/>
              <a:gd name="connsiteY2" fmla="*/ 8317 h 232659"/>
              <a:gd name="connsiteX3" fmla="*/ 1372661 w 1602673"/>
              <a:gd name="connsiteY3" fmla="*/ 232659 h 232659"/>
              <a:gd name="connsiteX4" fmla="*/ 0 w 1602673"/>
              <a:gd name="connsiteY4" fmla="*/ 198870 h 232659"/>
              <a:gd name="connsiteX0" fmla="*/ 0 w 1602673"/>
              <a:gd name="connsiteY0" fmla="*/ 197625 h 231414"/>
              <a:gd name="connsiteX1" fmla="*/ 241978 w 1602673"/>
              <a:gd name="connsiteY1" fmla="*/ 0 h 231414"/>
              <a:gd name="connsiteX2" fmla="*/ 1602673 w 1602673"/>
              <a:gd name="connsiteY2" fmla="*/ 7072 h 231414"/>
              <a:gd name="connsiteX3" fmla="*/ 1372661 w 1602673"/>
              <a:gd name="connsiteY3" fmla="*/ 231414 h 231414"/>
              <a:gd name="connsiteX4" fmla="*/ 0 w 1602673"/>
              <a:gd name="connsiteY4" fmla="*/ 197625 h 231414"/>
              <a:gd name="connsiteX0" fmla="*/ 0 w 1602673"/>
              <a:gd name="connsiteY0" fmla="*/ 197625 h 231414"/>
              <a:gd name="connsiteX1" fmla="*/ 241978 w 1602673"/>
              <a:gd name="connsiteY1" fmla="*/ 0 h 231414"/>
              <a:gd name="connsiteX2" fmla="*/ 1602673 w 1602673"/>
              <a:gd name="connsiteY2" fmla="*/ 7072 h 231414"/>
              <a:gd name="connsiteX3" fmla="*/ 1372661 w 1602673"/>
              <a:gd name="connsiteY3" fmla="*/ 231414 h 231414"/>
              <a:gd name="connsiteX4" fmla="*/ 0 w 1602673"/>
              <a:gd name="connsiteY4" fmla="*/ 197625 h 231414"/>
              <a:gd name="connsiteX0" fmla="*/ 0 w 1602673"/>
              <a:gd name="connsiteY0" fmla="*/ 197625 h 231414"/>
              <a:gd name="connsiteX1" fmla="*/ 241978 w 1602673"/>
              <a:gd name="connsiteY1" fmla="*/ 0 h 231414"/>
              <a:gd name="connsiteX2" fmla="*/ 1602673 w 1602673"/>
              <a:gd name="connsiteY2" fmla="*/ 7072 h 231414"/>
              <a:gd name="connsiteX3" fmla="*/ 1372661 w 1602673"/>
              <a:gd name="connsiteY3" fmla="*/ 231414 h 231414"/>
              <a:gd name="connsiteX4" fmla="*/ 0 w 1602673"/>
              <a:gd name="connsiteY4" fmla="*/ 197625 h 231414"/>
              <a:gd name="connsiteX0" fmla="*/ 0 w 1602673"/>
              <a:gd name="connsiteY0" fmla="*/ 197625 h 231414"/>
              <a:gd name="connsiteX1" fmla="*/ 241978 w 1602673"/>
              <a:gd name="connsiteY1" fmla="*/ 0 h 231414"/>
              <a:gd name="connsiteX2" fmla="*/ 1602673 w 1602673"/>
              <a:gd name="connsiteY2" fmla="*/ 7072 h 231414"/>
              <a:gd name="connsiteX3" fmla="*/ 1372661 w 1602673"/>
              <a:gd name="connsiteY3" fmla="*/ 231414 h 231414"/>
              <a:gd name="connsiteX4" fmla="*/ 0 w 1602673"/>
              <a:gd name="connsiteY4" fmla="*/ 197625 h 231414"/>
              <a:gd name="connsiteX0" fmla="*/ 0 w 1605755"/>
              <a:gd name="connsiteY0" fmla="*/ 226408 h 231414"/>
              <a:gd name="connsiteX1" fmla="*/ 245060 w 1605755"/>
              <a:gd name="connsiteY1" fmla="*/ 0 h 231414"/>
              <a:gd name="connsiteX2" fmla="*/ 1605755 w 1605755"/>
              <a:gd name="connsiteY2" fmla="*/ 7072 h 231414"/>
              <a:gd name="connsiteX3" fmla="*/ 1375743 w 1605755"/>
              <a:gd name="connsiteY3" fmla="*/ 231414 h 231414"/>
              <a:gd name="connsiteX4" fmla="*/ 0 w 1605755"/>
              <a:gd name="connsiteY4" fmla="*/ 226408 h 231414"/>
              <a:gd name="connsiteX0" fmla="*/ 0 w 1605755"/>
              <a:gd name="connsiteY0" fmla="*/ 226408 h 231538"/>
              <a:gd name="connsiteX1" fmla="*/ 245060 w 1605755"/>
              <a:gd name="connsiteY1" fmla="*/ 0 h 231538"/>
              <a:gd name="connsiteX2" fmla="*/ 1605755 w 1605755"/>
              <a:gd name="connsiteY2" fmla="*/ 7072 h 231538"/>
              <a:gd name="connsiteX3" fmla="*/ 1362376 w 1605755"/>
              <a:gd name="connsiteY3" fmla="*/ 231538 h 231538"/>
              <a:gd name="connsiteX4" fmla="*/ 0 w 1605755"/>
              <a:gd name="connsiteY4" fmla="*/ 226408 h 231538"/>
              <a:gd name="connsiteX0" fmla="*/ 0 w 1605755"/>
              <a:gd name="connsiteY0" fmla="*/ 226408 h 231538"/>
              <a:gd name="connsiteX1" fmla="*/ 245060 w 1605755"/>
              <a:gd name="connsiteY1" fmla="*/ 0 h 231538"/>
              <a:gd name="connsiteX2" fmla="*/ 1605755 w 1605755"/>
              <a:gd name="connsiteY2" fmla="*/ 7072 h 231538"/>
              <a:gd name="connsiteX3" fmla="*/ 1362376 w 1605755"/>
              <a:gd name="connsiteY3" fmla="*/ 231538 h 231538"/>
              <a:gd name="connsiteX4" fmla="*/ 0 w 1605755"/>
              <a:gd name="connsiteY4" fmla="*/ 226408 h 231538"/>
              <a:gd name="connsiteX0" fmla="*/ 0 w 1605755"/>
              <a:gd name="connsiteY0" fmla="*/ 226408 h 231538"/>
              <a:gd name="connsiteX1" fmla="*/ 245060 w 1605755"/>
              <a:gd name="connsiteY1" fmla="*/ 0 h 231538"/>
              <a:gd name="connsiteX2" fmla="*/ 1605755 w 1605755"/>
              <a:gd name="connsiteY2" fmla="*/ 7072 h 231538"/>
              <a:gd name="connsiteX3" fmla="*/ 1362376 w 1605755"/>
              <a:gd name="connsiteY3" fmla="*/ 231538 h 231538"/>
              <a:gd name="connsiteX4" fmla="*/ 0 w 1605755"/>
              <a:gd name="connsiteY4" fmla="*/ 226408 h 231538"/>
              <a:gd name="connsiteX0" fmla="*/ 0 w 1605755"/>
              <a:gd name="connsiteY0" fmla="*/ 226408 h 226408"/>
              <a:gd name="connsiteX1" fmla="*/ 245060 w 1605755"/>
              <a:gd name="connsiteY1" fmla="*/ 0 h 226408"/>
              <a:gd name="connsiteX2" fmla="*/ 1605755 w 1605755"/>
              <a:gd name="connsiteY2" fmla="*/ 7072 h 226408"/>
              <a:gd name="connsiteX3" fmla="*/ 1356419 w 1605755"/>
              <a:gd name="connsiteY3" fmla="*/ 209249 h 226408"/>
              <a:gd name="connsiteX4" fmla="*/ 0 w 1605755"/>
              <a:gd name="connsiteY4" fmla="*/ 226408 h 226408"/>
              <a:gd name="connsiteX0" fmla="*/ 0 w 1605755"/>
              <a:gd name="connsiteY0" fmla="*/ 226408 h 226408"/>
              <a:gd name="connsiteX1" fmla="*/ 245060 w 1605755"/>
              <a:gd name="connsiteY1" fmla="*/ 0 h 226408"/>
              <a:gd name="connsiteX2" fmla="*/ 1605755 w 1605755"/>
              <a:gd name="connsiteY2" fmla="*/ 7072 h 226408"/>
              <a:gd name="connsiteX3" fmla="*/ 1356419 w 1605755"/>
              <a:gd name="connsiteY3" fmla="*/ 209249 h 226408"/>
              <a:gd name="connsiteX4" fmla="*/ 0 w 1605755"/>
              <a:gd name="connsiteY4" fmla="*/ 226408 h 226408"/>
              <a:gd name="connsiteX0" fmla="*/ 0 w 1613484"/>
              <a:gd name="connsiteY0" fmla="*/ 240032 h 240032"/>
              <a:gd name="connsiteX1" fmla="*/ 245060 w 1613484"/>
              <a:gd name="connsiteY1" fmla="*/ 13624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45060 w 1613484"/>
              <a:gd name="connsiteY1" fmla="*/ 13624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 name="connsiteX0" fmla="*/ 0 w 1613484"/>
              <a:gd name="connsiteY0" fmla="*/ 240032 h 240032"/>
              <a:gd name="connsiteX1" fmla="*/ 262324 w 1613484"/>
              <a:gd name="connsiteY1" fmla="*/ 22018 h 240032"/>
              <a:gd name="connsiteX2" fmla="*/ 1613484 w 1613484"/>
              <a:gd name="connsiteY2" fmla="*/ 0 h 240032"/>
              <a:gd name="connsiteX3" fmla="*/ 1356419 w 1613484"/>
              <a:gd name="connsiteY3" fmla="*/ 222873 h 240032"/>
              <a:gd name="connsiteX4" fmla="*/ 0 w 1613484"/>
              <a:gd name="connsiteY4" fmla="*/ 240032 h 24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484" h="240032">
                <a:moveTo>
                  <a:pt x="0" y="240032"/>
                </a:moveTo>
                <a:cubicBezTo>
                  <a:pt x="241729" y="163961"/>
                  <a:pt x="226096" y="66750"/>
                  <a:pt x="262324" y="22018"/>
                </a:cubicBezTo>
                <a:lnTo>
                  <a:pt x="1613484" y="0"/>
                </a:lnTo>
                <a:cubicBezTo>
                  <a:pt x="1574036" y="105654"/>
                  <a:pt x="1571019" y="157953"/>
                  <a:pt x="1356419" y="222873"/>
                </a:cubicBezTo>
                <a:cubicBezTo>
                  <a:pt x="1303391" y="238655"/>
                  <a:pt x="452140" y="234312"/>
                  <a:pt x="0" y="240032"/>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微软雅黑" pitchFamily="34" charset="-122"/>
              <a:ea typeface="微软雅黑" pitchFamily="34" charset="-122"/>
            </a:endParaRPr>
          </a:p>
        </p:txBody>
      </p:sp>
      <p:sp>
        <p:nvSpPr>
          <p:cNvPr id="16" name="下箭头 15"/>
          <p:cNvSpPr/>
          <p:nvPr/>
        </p:nvSpPr>
        <p:spPr>
          <a:xfrm rot="16210314">
            <a:off x="4169545" y="2860706"/>
            <a:ext cx="1354590" cy="2010850"/>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17" name="等腰三角形 16"/>
          <p:cNvSpPr/>
          <p:nvPr/>
        </p:nvSpPr>
        <p:spPr>
          <a:xfrm rot="10802444">
            <a:off x="3551296" y="3525914"/>
            <a:ext cx="583339" cy="678748"/>
          </a:xfrm>
          <a:prstGeom prst="triangle">
            <a:avLst>
              <a:gd name="adj" fmla="val 4995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18" name="下箭头 17"/>
          <p:cNvSpPr/>
          <p:nvPr/>
        </p:nvSpPr>
        <p:spPr>
          <a:xfrm rot="1800000">
            <a:off x="3694881" y="1277854"/>
            <a:ext cx="1354589" cy="2010850"/>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grpSp>
        <p:nvGrpSpPr>
          <p:cNvPr id="19" name="组合 18"/>
          <p:cNvGrpSpPr/>
          <p:nvPr/>
        </p:nvGrpSpPr>
        <p:grpSpPr>
          <a:xfrm>
            <a:off x="6707364" y="2682851"/>
            <a:ext cx="957577" cy="513689"/>
            <a:chOff x="6267244" y="2682851"/>
            <a:chExt cx="957577" cy="513689"/>
          </a:xfrm>
        </p:grpSpPr>
        <p:sp>
          <p:nvSpPr>
            <p:cNvPr id="20" name="任意多边形 19"/>
            <p:cNvSpPr/>
            <p:nvPr/>
          </p:nvSpPr>
          <p:spPr>
            <a:xfrm flipV="1">
              <a:off x="6267244" y="2742059"/>
              <a:ext cx="915007" cy="454481"/>
            </a:xfrm>
            <a:custGeom>
              <a:avLst/>
              <a:gdLst>
                <a:gd name="connsiteX0" fmla="*/ 0 w 2819400"/>
                <a:gd name="connsiteY0" fmla="*/ 0 h 190500"/>
                <a:gd name="connsiteX1" fmla="*/ 2819400 w 2819400"/>
                <a:gd name="connsiteY1" fmla="*/ 0 h 190500"/>
                <a:gd name="connsiteX2" fmla="*/ 2819400 w 2819400"/>
                <a:gd name="connsiteY2" fmla="*/ 190500 h 190500"/>
                <a:gd name="connsiteX3" fmla="*/ 2762250 w 2819400"/>
                <a:gd name="connsiteY3" fmla="*/ 190500 h 190500"/>
                <a:gd name="connsiteX0" fmla="*/ 0 w 2819400"/>
                <a:gd name="connsiteY0" fmla="*/ 0 h 190500"/>
                <a:gd name="connsiteX1" fmla="*/ 2819400 w 2819400"/>
                <a:gd name="connsiteY1" fmla="*/ 0 h 190500"/>
                <a:gd name="connsiteX2" fmla="*/ 2819400 w 2819400"/>
                <a:gd name="connsiteY2" fmla="*/ 190500 h 190500"/>
              </a:gdLst>
              <a:ahLst/>
              <a:cxnLst>
                <a:cxn ang="0">
                  <a:pos x="connsiteX0" y="connsiteY0"/>
                </a:cxn>
                <a:cxn ang="0">
                  <a:pos x="connsiteX1" y="connsiteY1"/>
                </a:cxn>
                <a:cxn ang="0">
                  <a:pos x="connsiteX2" y="connsiteY2"/>
                </a:cxn>
              </a:cxnLst>
              <a:rect l="l" t="t" r="r" b="b"/>
              <a:pathLst>
                <a:path w="2819400" h="190500">
                  <a:moveTo>
                    <a:pt x="0" y="0"/>
                  </a:moveTo>
                  <a:lnTo>
                    <a:pt x="2819400" y="0"/>
                  </a:lnTo>
                  <a:lnTo>
                    <a:pt x="2819400" y="190500"/>
                  </a:lnTo>
                </a:path>
              </a:pathLst>
            </a:custGeom>
            <a:no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21" name="椭圆 20"/>
            <p:cNvSpPr/>
            <p:nvPr/>
          </p:nvSpPr>
          <p:spPr>
            <a:xfrm>
              <a:off x="7139682" y="2682851"/>
              <a:ext cx="85139" cy="85140"/>
            </a:xfrm>
            <a:prstGeom prst="ellipse">
              <a:avLst/>
            </a:prstGeom>
            <a:solidFill>
              <a:srgbClr val="C00000"/>
            </a:solid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grpSp>
      <p:grpSp>
        <p:nvGrpSpPr>
          <p:cNvPr id="22" name="组合 21"/>
          <p:cNvGrpSpPr/>
          <p:nvPr/>
        </p:nvGrpSpPr>
        <p:grpSpPr>
          <a:xfrm>
            <a:off x="1207289" y="1767582"/>
            <a:ext cx="2501321" cy="925517"/>
            <a:chOff x="767169" y="1767582"/>
            <a:chExt cx="2501321" cy="925517"/>
          </a:xfrm>
        </p:grpSpPr>
        <p:sp>
          <p:nvSpPr>
            <p:cNvPr id="23" name="文本框 54"/>
            <p:cNvSpPr txBox="1"/>
            <p:nvPr/>
          </p:nvSpPr>
          <p:spPr>
            <a:xfrm>
              <a:off x="767169" y="2069851"/>
              <a:ext cx="2501321" cy="623248"/>
            </a:xfrm>
            <a:prstGeom prst="rect">
              <a:avLst/>
            </a:prstGeom>
            <a:noFill/>
          </p:spPr>
          <p:txBody>
            <a:bodyPr wrap="square" lIns="68580" tIns="34290" rIns="68580" bIns="34290" rtlCol="0">
              <a:spAutoFit/>
            </a:bodyPr>
            <a:lstStyle/>
            <a:p>
              <a:pPr lvl="0"/>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请输入相应的文本内容请输入相应</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lvl="0"/>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的文本内容请输入相应的文本内容</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lvl="0"/>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请输入相应的文本内容请输入相应</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lvl="0"/>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的文本内容请输入相应的文本内容</a:t>
              </a:r>
            </a:p>
          </p:txBody>
        </p:sp>
        <p:sp>
          <p:nvSpPr>
            <p:cNvPr id="24" name="文本框 53"/>
            <p:cNvSpPr txBox="1"/>
            <p:nvPr/>
          </p:nvSpPr>
          <p:spPr>
            <a:xfrm>
              <a:off x="767169" y="1767582"/>
              <a:ext cx="2010218" cy="346249"/>
            </a:xfrm>
            <a:prstGeom prst="rect">
              <a:avLst/>
            </a:prstGeom>
            <a:noFill/>
          </p:spPr>
          <p:txBody>
            <a:bodyPr wrap="square" lIns="68580" tIns="34290" rIns="68580" bIns="34290" rtlCol="0">
              <a:spAutoFit/>
            </a:bodyPr>
            <a:lstStyle/>
            <a:p>
              <a:r>
                <a:rPr lang="zh-CN" altLang="en-US" sz="1800" dirty="0">
                  <a:solidFill>
                    <a:srgbClr val="DF0024"/>
                  </a:solidFill>
                  <a:latin typeface="微软雅黑" pitchFamily="34" charset="-122"/>
                  <a:ea typeface="微软雅黑" pitchFamily="34" charset="-122"/>
                </a:rPr>
                <a:t>在此添加标题</a:t>
              </a:r>
            </a:p>
          </p:txBody>
        </p:sp>
      </p:grpSp>
      <p:grpSp>
        <p:nvGrpSpPr>
          <p:cNvPr id="25" name="组合 24"/>
          <p:cNvGrpSpPr/>
          <p:nvPr/>
        </p:nvGrpSpPr>
        <p:grpSpPr>
          <a:xfrm>
            <a:off x="1951848" y="1402389"/>
            <a:ext cx="2478057" cy="362444"/>
            <a:chOff x="1511728" y="1402389"/>
            <a:chExt cx="2478057" cy="362444"/>
          </a:xfrm>
        </p:grpSpPr>
        <p:sp>
          <p:nvSpPr>
            <p:cNvPr id="26" name="任意多边形 25"/>
            <p:cNvSpPr/>
            <p:nvPr/>
          </p:nvSpPr>
          <p:spPr>
            <a:xfrm flipH="1">
              <a:off x="1555316" y="1402389"/>
              <a:ext cx="2434469" cy="304024"/>
            </a:xfrm>
            <a:custGeom>
              <a:avLst/>
              <a:gdLst>
                <a:gd name="connsiteX0" fmla="*/ 0 w 2819400"/>
                <a:gd name="connsiteY0" fmla="*/ 0 h 190500"/>
                <a:gd name="connsiteX1" fmla="*/ 2819400 w 2819400"/>
                <a:gd name="connsiteY1" fmla="*/ 0 h 190500"/>
                <a:gd name="connsiteX2" fmla="*/ 2819400 w 2819400"/>
                <a:gd name="connsiteY2" fmla="*/ 190500 h 190500"/>
                <a:gd name="connsiteX3" fmla="*/ 2762250 w 2819400"/>
                <a:gd name="connsiteY3" fmla="*/ 190500 h 190500"/>
                <a:gd name="connsiteX0" fmla="*/ 0 w 2819400"/>
                <a:gd name="connsiteY0" fmla="*/ 0 h 190500"/>
                <a:gd name="connsiteX1" fmla="*/ 2819400 w 2819400"/>
                <a:gd name="connsiteY1" fmla="*/ 0 h 190500"/>
                <a:gd name="connsiteX2" fmla="*/ 2819400 w 2819400"/>
                <a:gd name="connsiteY2" fmla="*/ 190500 h 190500"/>
              </a:gdLst>
              <a:ahLst/>
              <a:cxnLst>
                <a:cxn ang="0">
                  <a:pos x="connsiteX0" y="connsiteY0"/>
                </a:cxn>
                <a:cxn ang="0">
                  <a:pos x="connsiteX1" y="connsiteY1"/>
                </a:cxn>
                <a:cxn ang="0">
                  <a:pos x="connsiteX2" y="connsiteY2"/>
                </a:cxn>
              </a:cxnLst>
              <a:rect l="l" t="t" r="r" b="b"/>
              <a:pathLst>
                <a:path w="2819400" h="190500">
                  <a:moveTo>
                    <a:pt x="0" y="0"/>
                  </a:moveTo>
                  <a:lnTo>
                    <a:pt x="2819400" y="0"/>
                  </a:lnTo>
                  <a:lnTo>
                    <a:pt x="2819400" y="19050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27" name="椭圆 26"/>
            <p:cNvSpPr/>
            <p:nvPr/>
          </p:nvSpPr>
          <p:spPr>
            <a:xfrm>
              <a:off x="1511728" y="1679693"/>
              <a:ext cx="85139" cy="85140"/>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grpSp>
      <p:grpSp>
        <p:nvGrpSpPr>
          <p:cNvPr id="28" name="组合 27"/>
          <p:cNvGrpSpPr/>
          <p:nvPr/>
        </p:nvGrpSpPr>
        <p:grpSpPr>
          <a:xfrm>
            <a:off x="1233549" y="3599610"/>
            <a:ext cx="2501321" cy="776466"/>
            <a:chOff x="793429" y="3599610"/>
            <a:chExt cx="2501321" cy="776466"/>
          </a:xfrm>
        </p:grpSpPr>
        <p:sp>
          <p:nvSpPr>
            <p:cNvPr id="29" name="文本框 57"/>
            <p:cNvSpPr txBox="1"/>
            <p:nvPr/>
          </p:nvSpPr>
          <p:spPr>
            <a:xfrm>
              <a:off x="793429" y="3599610"/>
              <a:ext cx="2010218" cy="346249"/>
            </a:xfrm>
            <a:prstGeom prst="rect">
              <a:avLst/>
            </a:prstGeom>
            <a:noFill/>
          </p:spPr>
          <p:txBody>
            <a:bodyPr wrap="square" lIns="68580" tIns="34290" rIns="68580" bIns="34290" rtlCol="0">
              <a:spAutoFit/>
            </a:bodyPr>
            <a:lstStyle/>
            <a:p>
              <a:r>
                <a:rPr lang="zh-CN" altLang="en-US" sz="1800" dirty="0">
                  <a:solidFill>
                    <a:srgbClr val="DF0024"/>
                  </a:solidFill>
                  <a:latin typeface="微软雅黑" pitchFamily="34" charset="-122"/>
                  <a:ea typeface="微软雅黑" pitchFamily="34" charset="-122"/>
                </a:rPr>
                <a:t>在此添加标题</a:t>
              </a:r>
            </a:p>
          </p:txBody>
        </p:sp>
        <p:sp>
          <p:nvSpPr>
            <p:cNvPr id="30" name="文本框 58"/>
            <p:cNvSpPr txBox="1"/>
            <p:nvPr/>
          </p:nvSpPr>
          <p:spPr>
            <a:xfrm>
              <a:off x="793429" y="3891328"/>
              <a:ext cx="2501321" cy="484748"/>
            </a:xfrm>
            <a:prstGeom prst="rect">
              <a:avLst/>
            </a:prstGeom>
            <a:noFill/>
          </p:spPr>
          <p:txBody>
            <a:bodyPr wrap="square" lIns="68580" tIns="34290" rIns="68580" bIns="34290" rtlCol="0">
              <a:spAutoFit/>
            </a:bodyPr>
            <a:lstStyle/>
            <a:p>
              <a:pPr lvl="0"/>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亮亮图文旗舰店</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https://</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liangliangtuwen.tmall.com</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亮亮图文旗舰店</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https://liangliangtuwen.tmall.com</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2875501" y="3712214"/>
            <a:ext cx="586425" cy="85140"/>
            <a:chOff x="2435381" y="3712214"/>
            <a:chExt cx="586425" cy="85140"/>
          </a:xfrm>
        </p:grpSpPr>
        <p:sp>
          <p:nvSpPr>
            <p:cNvPr id="32" name="任意多边形 31"/>
            <p:cNvSpPr/>
            <p:nvPr/>
          </p:nvSpPr>
          <p:spPr>
            <a:xfrm flipH="1">
              <a:off x="2475357" y="3754784"/>
              <a:ext cx="546449" cy="42570"/>
            </a:xfrm>
            <a:custGeom>
              <a:avLst/>
              <a:gdLst>
                <a:gd name="connsiteX0" fmla="*/ 0 w 2819400"/>
                <a:gd name="connsiteY0" fmla="*/ 0 h 190500"/>
                <a:gd name="connsiteX1" fmla="*/ 2819400 w 2819400"/>
                <a:gd name="connsiteY1" fmla="*/ 0 h 190500"/>
                <a:gd name="connsiteX2" fmla="*/ 2819400 w 2819400"/>
                <a:gd name="connsiteY2" fmla="*/ 190500 h 190500"/>
                <a:gd name="connsiteX3" fmla="*/ 2762250 w 2819400"/>
                <a:gd name="connsiteY3" fmla="*/ 190500 h 190500"/>
                <a:gd name="connsiteX0" fmla="*/ 0 w 2819400"/>
                <a:gd name="connsiteY0" fmla="*/ 0 h 190500"/>
                <a:gd name="connsiteX1" fmla="*/ 2819400 w 2819400"/>
                <a:gd name="connsiteY1" fmla="*/ 0 h 190500"/>
                <a:gd name="connsiteX2" fmla="*/ 2819400 w 2819400"/>
                <a:gd name="connsiteY2" fmla="*/ 190500 h 190500"/>
              </a:gdLst>
              <a:ahLst/>
              <a:cxnLst>
                <a:cxn ang="0">
                  <a:pos x="connsiteX0" y="connsiteY0"/>
                </a:cxn>
                <a:cxn ang="0">
                  <a:pos x="connsiteX1" y="connsiteY1"/>
                </a:cxn>
                <a:cxn ang="0">
                  <a:pos x="connsiteX2" y="connsiteY2"/>
                </a:cxn>
              </a:cxnLst>
              <a:rect l="l" t="t" r="r" b="b"/>
              <a:pathLst>
                <a:path w="2819400" h="190500">
                  <a:moveTo>
                    <a:pt x="0" y="0"/>
                  </a:moveTo>
                  <a:lnTo>
                    <a:pt x="2819400" y="0"/>
                  </a:lnTo>
                  <a:lnTo>
                    <a:pt x="2819400" y="19050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sp>
          <p:nvSpPr>
            <p:cNvPr id="33" name="椭圆 32"/>
            <p:cNvSpPr/>
            <p:nvPr/>
          </p:nvSpPr>
          <p:spPr>
            <a:xfrm>
              <a:off x="2435381" y="3712214"/>
              <a:ext cx="85139" cy="8514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微软雅黑" pitchFamily="34" charset="-122"/>
                <a:ea typeface="微软雅黑" pitchFamily="34" charset="-122"/>
              </a:endParaRPr>
            </a:p>
          </p:txBody>
        </p:sp>
      </p:grpSp>
      <p:sp>
        <p:nvSpPr>
          <p:cNvPr id="34" name="文本框 62"/>
          <p:cNvSpPr txBox="1"/>
          <p:nvPr/>
        </p:nvSpPr>
        <p:spPr>
          <a:xfrm>
            <a:off x="4111362" y="1702567"/>
            <a:ext cx="766909" cy="577081"/>
          </a:xfrm>
          <a:prstGeom prst="rect">
            <a:avLst/>
          </a:prstGeom>
          <a:noFill/>
        </p:spPr>
        <p:txBody>
          <a:bodyPr wrap="square" lIns="68580" tIns="34290" rIns="68580" bIns="34290" rtlCol="0">
            <a:spAutoFit/>
          </a:bodyPr>
          <a:lstStyle/>
          <a:p>
            <a:pPr algn="ctr"/>
            <a:r>
              <a:rPr lang="en-US" altLang="zh-CN" sz="3300" dirty="0">
                <a:solidFill>
                  <a:srgbClr val="F4FFFF"/>
                </a:solidFill>
                <a:latin typeface="微软雅黑" pitchFamily="34" charset="-122"/>
                <a:ea typeface="微软雅黑" pitchFamily="34" charset="-122"/>
              </a:rPr>
              <a:t>01</a:t>
            </a:r>
            <a:endParaRPr lang="zh-CN" altLang="en-US" sz="3300" dirty="0">
              <a:solidFill>
                <a:srgbClr val="F4FFFF"/>
              </a:solidFill>
              <a:latin typeface="微软雅黑" pitchFamily="34" charset="-122"/>
              <a:ea typeface="微软雅黑" pitchFamily="34" charset="-122"/>
            </a:endParaRPr>
          </a:p>
        </p:txBody>
      </p:sp>
      <p:sp>
        <p:nvSpPr>
          <p:cNvPr id="35" name="文本框 63"/>
          <p:cNvSpPr txBox="1"/>
          <p:nvPr/>
        </p:nvSpPr>
        <p:spPr>
          <a:xfrm>
            <a:off x="5757956" y="2654890"/>
            <a:ext cx="766909" cy="577081"/>
          </a:xfrm>
          <a:prstGeom prst="rect">
            <a:avLst/>
          </a:prstGeom>
          <a:noFill/>
        </p:spPr>
        <p:txBody>
          <a:bodyPr wrap="square" lIns="68580" tIns="34290" rIns="68580" bIns="34290" rtlCol="0">
            <a:spAutoFit/>
          </a:bodyPr>
          <a:lstStyle/>
          <a:p>
            <a:pPr algn="ctr"/>
            <a:r>
              <a:rPr lang="en-US" altLang="zh-CN" sz="3300" dirty="0">
                <a:solidFill>
                  <a:srgbClr val="F4FFFF"/>
                </a:solidFill>
                <a:latin typeface="微软雅黑" pitchFamily="34" charset="-122"/>
                <a:ea typeface="微软雅黑" pitchFamily="34" charset="-122"/>
              </a:rPr>
              <a:t>03</a:t>
            </a:r>
            <a:endParaRPr lang="zh-CN" altLang="en-US" sz="3300" dirty="0">
              <a:solidFill>
                <a:srgbClr val="F4FFFF"/>
              </a:solidFill>
              <a:latin typeface="微软雅黑" pitchFamily="34" charset="-122"/>
              <a:ea typeface="微软雅黑" pitchFamily="34" charset="-122"/>
            </a:endParaRPr>
          </a:p>
        </p:txBody>
      </p:sp>
      <p:sp>
        <p:nvSpPr>
          <p:cNvPr id="36" name="文本框 64"/>
          <p:cNvSpPr txBox="1"/>
          <p:nvPr/>
        </p:nvSpPr>
        <p:spPr>
          <a:xfrm>
            <a:off x="4110203" y="3610161"/>
            <a:ext cx="766909" cy="577081"/>
          </a:xfrm>
          <a:prstGeom prst="rect">
            <a:avLst/>
          </a:prstGeom>
          <a:noFill/>
        </p:spPr>
        <p:txBody>
          <a:bodyPr wrap="square" lIns="68580" tIns="34290" rIns="68580" bIns="34290" rtlCol="0">
            <a:spAutoFit/>
          </a:bodyPr>
          <a:lstStyle/>
          <a:p>
            <a:pPr algn="ctr"/>
            <a:r>
              <a:rPr lang="en-US" altLang="zh-CN" sz="3300" dirty="0">
                <a:solidFill>
                  <a:srgbClr val="F4FFFF"/>
                </a:solidFill>
                <a:latin typeface="微软雅黑" pitchFamily="34" charset="-122"/>
                <a:ea typeface="微软雅黑" pitchFamily="34" charset="-122"/>
              </a:rPr>
              <a:t>02</a:t>
            </a:r>
            <a:endParaRPr lang="zh-CN" altLang="en-US" sz="3300" dirty="0">
              <a:solidFill>
                <a:srgbClr val="F4FFFF"/>
              </a:solidFill>
              <a:latin typeface="微软雅黑" pitchFamily="34" charset="-122"/>
              <a:ea typeface="微软雅黑" pitchFamily="34" charset="-122"/>
            </a:endParaRPr>
          </a:p>
        </p:txBody>
      </p:sp>
      <p:grpSp>
        <p:nvGrpSpPr>
          <p:cNvPr id="37" name="组合 36"/>
          <p:cNvGrpSpPr/>
          <p:nvPr/>
        </p:nvGrpSpPr>
        <p:grpSpPr>
          <a:xfrm>
            <a:off x="6895215" y="1740661"/>
            <a:ext cx="2501321" cy="923466"/>
            <a:chOff x="6455095" y="1740661"/>
            <a:chExt cx="2501321" cy="923466"/>
          </a:xfrm>
        </p:grpSpPr>
        <p:sp>
          <p:nvSpPr>
            <p:cNvPr id="38" name="文本框 49"/>
            <p:cNvSpPr txBox="1"/>
            <p:nvPr/>
          </p:nvSpPr>
          <p:spPr>
            <a:xfrm>
              <a:off x="6455095" y="1740661"/>
              <a:ext cx="2010218" cy="346249"/>
            </a:xfrm>
            <a:prstGeom prst="rect">
              <a:avLst/>
            </a:prstGeom>
            <a:noFill/>
          </p:spPr>
          <p:txBody>
            <a:bodyPr wrap="square" lIns="68580" tIns="34290" rIns="68580" bIns="34290" rtlCol="0">
              <a:spAutoFit/>
            </a:bodyPr>
            <a:lstStyle/>
            <a:p>
              <a:r>
                <a:rPr lang="zh-CN" altLang="en-US" sz="1800" dirty="0">
                  <a:solidFill>
                    <a:srgbClr val="DF0024"/>
                  </a:solidFill>
                  <a:latin typeface="微软雅黑" pitchFamily="34" charset="-122"/>
                  <a:ea typeface="微软雅黑" pitchFamily="34" charset="-122"/>
                </a:rPr>
                <a:t>在此添加标题</a:t>
              </a:r>
            </a:p>
          </p:txBody>
        </p:sp>
        <p:sp>
          <p:nvSpPr>
            <p:cNvPr id="39" name="文本框 50"/>
            <p:cNvSpPr txBox="1"/>
            <p:nvPr/>
          </p:nvSpPr>
          <p:spPr>
            <a:xfrm>
              <a:off x="6455095" y="2040879"/>
              <a:ext cx="2501321" cy="623248"/>
            </a:xfrm>
            <a:prstGeom prst="rect">
              <a:avLst/>
            </a:prstGeom>
            <a:noFill/>
          </p:spPr>
          <p:txBody>
            <a:bodyPr wrap="square" lIns="68580" tIns="34290" rIns="68580" bIns="34290" rtlCol="0">
              <a:spAutoFit/>
            </a:bodyPr>
            <a:lstStyle/>
            <a:p>
              <a:pPr lvl="0"/>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请输入相应的文本内容请输入相应</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lvl="0"/>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的文本内容请输入相应的文本内容</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lvl="0"/>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请输入相应的文本内容请输入相应</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lvl="0"/>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的文本内容请输入相应的文本内容</a:t>
              </a:r>
            </a:p>
          </p:txBody>
        </p:sp>
      </p:grpSp>
      <p:sp>
        <p:nvSpPr>
          <p:cNvPr id="57" name="TextBox 56"/>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58" name="组合 57"/>
          <p:cNvGrpSpPr/>
          <p:nvPr/>
        </p:nvGrpSpPr>
        <p:grpSpPr>
          <a:xfrm>
            <a:off x="70645" y="1059582"/>
            <a:ext cx="768964" cy="387273"/>
            <a:chOff x="70645" y="1059582"/>
            <a:chExt cx="768964" cy="387273"/>
          </a:xfrm>
        </p:grpSpPr>
        <p:sp>
          <p:nvSpPr>
            <p:cNvPr id="59" name="TextBox 58"/>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60" name="TextBox 59"/>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61" name="组合 60"/>
          <p:cNvGrpSpPr/>
          <p:nvPr/>
        </p:nvGrpSpPr>
        <p:grpSpPr>
          <a:xfrm>
            <a:off x="-32863" y="1821582"/>
            <a:ext cx="857927" cy="379462"/>
            <a:chOff x="-24396" y="1059582"/>
            <a:chExt cx="857927" cy="379462"/>
          </a:xfrm>
        </p:grpSpPr>
        <p:sp>
          <p:nvSpPr>
            <p:cNvPr id="62" name="TextBox 61"/>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63" name="TextBox 62"/>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64" name="组合 63"/>
          <p:cNvGrpSpPr/>
          <p:nvPr/>
        </p:nvGrpSpPr>
        <p:grpSpPr>
          <a:xfrm>
            <a:off x="1506" y="2710582"/>
            <a:ext cx="797013" cy="379462"/>
            <a:chOff x="26906" y="1059582"/>
            <a:chExt cx="797013" cy="379462"/>
          </a:xfrm>
        </p:grpSpPr>
        <p:sp>
          <p:nvSpPr>
            <p:cNvPr id="65" name="TextBox 64"/>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66" name="TextBox 65"/>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67" name="组合 66"/>
          <p:cNvGrpSpPr/>
          <p:nvPr/>
        </p:nvGrpSpPr>
        <p:grpSpPr>
          <a:xfrm>
            <a:off x="-48640" y="3481049"/>
            <a:ext cx="880370" cy="379462"/>
            <a:chOff x="-14773" y="1059582"/>
            <a:chExt cx="880370" cy="379462"/>
          </a:xfrm>
        </p:grpSpPr>
        <p:sp>
          <p:nvSpPr>
            <p:cNvPr id="68" name="TextBox 67"/>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69" name="TextBox 68"/>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2991865529"/>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2</a:t>
            </a:fld>
            <a:endParaRPr lang="zh-CN" altLang="en-US"/>
          </a:p>
        </p:txBody>
      </p:sp>
      <p:pic>
        <p:nvPicPr>
          <p:cNvPr id="3" name="图片 3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374833" y="1427793"/>
            <a:ext cx="1838240" cy="2209800"/>
          </a:xfrm>
          <a:prstGeom prst="rect">
            <a:avLst/>
          </a:prstGeom>
          <a:solidFill>
            <a:srgbClr val="2D2D49"/>
          </a:solidFill>
          <a:ln w="57150" cmpd="sng">
            <a:solidFill>
              <a:srgbClr val="DF0024"/>
            </a:solidFill>
            <a:bevel/>
            <a:headEnd/>
            <a:tailEnd/>
          </a:ln>
          <a:extLst/>
        </p:spPr>
      </p:pic>
      <p:grpSp>
        <p:nvGrpSpPr>
          <p:cNvPr id="4" name="组合 3"/>
          <p:cNvGrpSpPr/>
          <p:nvPr/>
        </p:nvGrpSpPr>
        <p:grpSpPr>
          <a:xfrm>
            <a:off x="3469348" y="1334526"/>
            <a:ext cx="3733801" cy="548101"/>
            <a:chOff x="4648197" y="1981200"/>
            <a:chExt cx="4671835" cy="685800"/>
          </a:xfrm>
        </p:grpSpPr>
        <p:sp>
          <p:nvSpPr>
            <p:cNvPr id="5" name="矩形 33"/>
            <p:cNvSpPr>
              <a:spLocks noChangeArrowheads="1"/>
            </p:cNvSpPr>
            <p:nvPr/>
          </p:nvSpPr>
          <p:spPr bwMode="auto">
            <a:xfrm>
              <a:off x="4648197" y="1981200"/>
              <a:ext cx="4671835" cy="685800"/>
            </a:xfrm>
            <a:prstGeom prst="rect">
              <a:avLst/>
            </a:prstGeom>
            <a:solidFill>
              <a:srgbClr val="DF0024"/>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6" name="Rectangle 6"/>
            <p:cNvSpPr>
              <a:spLocks noChangeArrowheads="1"/>
            </p:cNvSpPr>
            <p:nvPr/>
          </p:nvSpPr>
          <p:spPr bwMode="gray">
            <a:xfrm>
              <a:off x="5257800" y="2039148"/>
              <a:ext cx="3966890" cy="540544"/>
            </a:xfrm>
            <a:prstGeom prst="rect">
              <a:avLst/>
            </a:prstGeom>
            <a:solidFill>
              <a:schemeClr val="bg1">
                <a:lumMod val="95000"/>
              </a:schemeClr>
            </a:soli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sy="-100000" rotWithShape="0">
                      <a:schemeClr val="bg2">
                        <a:alpha val="50000"/>
                      </a:schemeClr>
                    </a:outerShdw>
                  </a:effectLst>
                </a14:hiddenEffects>
              </a:ext>
            </a:extLst>
          </p:spPr>
          <p:txBody>
            <a:bodyPr wrap="none" anchor="ctr"/>
            <a:lstStyle/>
            <a:p>
              <a:pPr marL="0" marR="0" lvl="0" indent="0" defTabSz="865188" eaLnBrk="1" fontAlgn="auto" latinLnBrk="1"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姓名</a:t>
              </a: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：亮亮图文旗舰店</a:t>
              </a:r>
              <a:endParaRPr kumimoji="1" lang="en-US" altLang="ko-KR"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7" name="Freeform 231"/>
            <p:cNvSpPr>
              <a:spLocks noEditPoints="1"/>
            </p:cNvSpPr>
            <p:nvPr/>
          </p:nvSpPr>
          <p:spPr bwMode="auto">
            <a:xfrm>
              <a:off x="4741976" y="2130454"/>
              <a:ext cx="515824" cy="387292"/>
            </a:xfrm>
            <a:custGeom>
              <a:avLst/>
              <a:gdLst>
                <a:gd name="T0" fmla="*/ 184 w 316"/>
                <a:gd name="T1" fmla="*/ 0 h 237"/>
                <a:gd name="T2" fmla="*/ 316 w 316"/>
                <a:gd name="T3" fmla="*/ 72 h 237"/>
                <a:gd name="T4" fmla="*/ 174 w 316"/>
                <a:gd name="T5" fmla="*/ 200 h 237"/>
                <a:gd name="T6" fmla="*/ 192 w 316"/>
                <a:gd name="T7" fmla="*/ 157 h 237"/>
                <a:gd name="T8" fmla="*/ 222 w 316"/>
                <a:gd name="T9" fmla="*/ 173 h 237"/>
                <a:gd name="T10" fmla="*/ 196 w 316"/>
                <a:gd name="T11" fmla="*/ 124 h 237"/>
                <a:gd name="T12" fmla="*/ 195 w 316"/>
                <a:gd name="T13" fmla="*/ 80 h 237"/>
                <a:gd name="T14" fmla="*/ 211 w 316"/>
                <a:gd name="T15" fmla="*/ 83 h 237"/>
                <a:gd name="T16" fmla="*/ 192 w 316"/>
                <a:gd name="T17" fmla="*/ 53 h 237"/>
                <a:gd name="T18" fmla="*/ 190 w 316"/>
                <a:gd name="T19" fmla="*/ 47 h 237"/>
                <a:gd name="T20" fmla="*/ 187 w 316"/>
                <a:gd name="T21" fmla="*/ 26 h 237"/>
                <a:gd name="T22" fmla="*/ 166 w 316"/>
                <a:gd name="T23" fmla="*/ 30 h 237"/>
                <a:gd name="T24" fmla="*/ 162 w 316"/>
                <a:gd name="T25" fmla="*/ 31 h 237"/>
                <a:gd name="T26" fmla="*/ 184 w 316"/>
                <a:gd name="T27" fmla="*/ 0 h 237"/>
                <a:gd name="T28" fmla="*/ 16 w 316"/>
                <a:gd name="T29" fmla="*/ 53 h 237"/>
                <a:gd name="T30" fmla="*/ 91 w 316"/>
                <a:gd name="T31" fmla="*/ 237 h 237"/>
                <a:gd name="T32" fmla="*/ 166 w 316"/>
                <a:gd name="T33" fmla="*/ 53 h 237"/>
                <a:gd name="T34" fmla="*/ 16 w 316"/>
                <a:gd name="T35" fmla="*/ 53 h 237"/>
                <a:gd name="T36" fmla="*/ 52 w 316"/>
                <a:gd name="T37" fmla="*/ 165 h 237"/>
                <a:gd name="T38" fmla="*/ 131 w 316"/>
                <a:gd name="T39" fmla="*/ 165 h 237"/>
                <a:gd name="T40" fmla="*/ 52 w 316"/>
                <a:gd name="T41" fmla="*/ 165 h 237"/>
                <a:gd name="T42" fmla="*/ 76 w 316"/>
                <a:gd name="T43" fmla="*/ 118 h 237"/>
                <a:gd name="T44" fmla="*/ 36 w 316"/>
                <a:gd name="T45" fmla="*/ 110 h 237"/>
                <a:gd name="T46" fmla="*/ 76 w 316"/>
                <a:gd name="T47" fmla="*/ 118 h 237"/>
                <a:gd name="T48" fmla="*/ 107 w 316"/>
                <a:gd name="T49" fmla="*/ 118 h 237"/>
                <a:gd name="T50" fmla="*/ 148 w 316"/>
                <a:gd name="T51" fmla="*/ 110 h 237"/>
                <a:gd name="T52" fmla="*/ 107 w 316"/>
                <a:gd name="T53" fmla="*/ 118 h 237"/>
                <a:gd name="T54" fmla="*/ 233 w 316"/>
                <a:gd name="T55" fmla="*/ 94 h 237"/>
                <a:gd name="T56" fmla="*/ 268 w 316"/>
                <a:gd name="T57" fmla="*/ 117 h 237"/>
                <a:gd name="T58" fmla="*/ 233 w 316"/>
                <a:gd name="T59" fmla="*/ 9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6" h="237">
                  <a:moveTo>
                    <a:pt x="184" y="0"/>
                  </a:moveTo>
                  <a:cubicBezTo>
                    <a:pt x="223" y="31"/>
                    <a:pt x="269" y="56"/>
                    <a:pt x="316" y="72"/>
                  </a:cubicBezTo>
                  <a:cubicBezTo>
                    <a:pt x="291" y="148"/>
                    <a:pt x="251" y="206"/>
                    <a:pt x="174" y="200"/>
                  </a:cubicBezTo>
                  <a:cubicBezTo>
                    <a:pt x="182" y="187"/>
                    <a:pt x="188" y="172"/>
                    <a:pt x="192" y="157"/>
                  </a:cubicBezTo>
                  <a:cubicBezTo>
                    <a:pt x="222" y="173"/>
                    <a:pt x="222" y="173"/>
                    <a:pt x="222" y="173"/>
                  </a:cubicBezTo>
                  <a:cubicBezTo>
                    <a:pt x="233" y="153"/>
                    <a:pt x="217" y="132"/>
                    <a:pt x="196" y="124"/>
                  </a:cubicBezTo>
                  <a:cubicBezTo>
                    <a:pt x="197" y="109"/>
                    <a:pt x="197" y="95"/>
                    <a:pt x="195" y="80"/>
                  </a:cubicBezTo>
                  <a:cubicBezTo>
                    <a:pt x="200" y="81"/>
                    <a:pt x="205" y="82"/>
                    <a:pt x="211" y="83"/>
                  </a:cubicBezTo>
                  <a:cubicBezTo>
                    <a:pt x="215" y="69"/>
                    <a:pt x="205" y="52"/>
                    <a:pt x="192" y="53"/>
                  </a:cubicBezTo>
                  <a:cubicBezTo>
                    <a:pt x="191" y="51"/>
                    <a:pt x="191" y="49"/>
                    <a:pt x="190" y="47"/>
                  </a:cubicBezTo>
                  <a:cubicBezTo>
                    <a:pt x="187" y="26"/>
                    <a:pt x="187" y="26"/>
                    <a:pt x="187" y="26"/>
                  </a:cubicBezTo>
                  <a:cubicBezTo>
                    <a:pt x="166" y="30"/>
                    <a:pt x="166" y="30"/>
                    <a:pt x="166" y="30"/>
                  </a:cubicBezTo>
                  <a:cubicBezTo>
                    <a:pt x="165" y="30"/>
                    <a:pt x="163" y="31"/>
                    <a:pt x="162" y="31"/>
                  </a:cubicBezTo>
                  <a:cubicBezTo>
                    <a:pt x="169" y="21"/>
                    <a:pt x="176" y="10"/>
                    <a:pt x="184" y="0"/>
                  </a:cubicBezTo>
                  <a:close/>
                  <a:moveTo>
                    <a:pt x="16" y="53"/>
                  </a:moveTo>
                  <a:cubicBezTo>
                    <a:pt x="0" y="135"/>
                    <a:pt x="10" y="208"/>
                    <a:pt x="91" y="237"/>
                  </a:cubicBezTo>
                  <a:cubicBezTo>
                    <a:pt x="172" y="208"/>
                    <a:pt x="181" y="135"/>
                    <a:pt x="166" y="53"/>
                  </a:cubicBezTo>
                  <a:cubicBezTo>
                    <a:pt x="117" y="62"/>
                    <a:pt x="65" y="61"/>
                    <a:pt x="16" y="53"/>
                  </a:cubicBezTo>
                  <a:close/>
                  <a:moveTo>
                    <a:pt x="52" y="165"/>
                  </a:moveTo>
                  <a:cubicBezTo>
                    <a:pt x="131" y="165"/>
                    <a:pt x="131" y="165"/>
                    <a:pt x="131" y="165"/>
                  </a:cubicBezTo>
                  <a:cubicBezTo>
                    <a:pt x="131" y="207"/>
                    <a:pt x="52" y="207"/>
                    <a:pt x="52" y="165"/>
                  </a:cubicBezTo>
                  <a:close/>
                  <a:moveTo>
                    <a:pt x="76" y="118"/>
                  </a:moveTo>
                  <a:cubicBezTo>
                    <a:pt x="59" y="121"/>
                    <a:pt x="46" y="118"/>
                    <a:pt x="36" y="110"/>
                  </a:cubicBezTo>
                  <a:cubicBezTo>
                    <a:pt x="50" y="77"/>
                    <a:pt x="78" y="99"/>
                    <a:pt x="76" y="118"/>
                  </a:cubicBezTo>
                  <a:close/>
                  <a:moveTo>
                    <a:pt x="107" y="118"/>
                  </a:moveTo>
                  <a:cubicBezTo>
                    <a:pt x="106" y="99"/>
                    <a:pt x="133" y="77"/>
                    <a:pt x="148" y="110"/>
                  </a:cubicBezTo>
                  <a:cubicBezTo>
                    <a:pt x="138" y="118"/>
                    <a:pt x="124" y="121"/>
                    <a:pt x="107" y="118"/>
                  </a:cubicBezTo>
                  <a:close/>
                  <a:moveTo>
                    <a:pt x="233" y="94"/>
                  </a:moveTo>
                  <a:cubicBezTo>
                    <a:pt x="244" y="108"/>
                    <a:pt x="255" y="116"/>
                    <a:pt x="268" y="117"/>
                  </a:cubicBezTo>
                  <a:cubicBezTo>
                    <a:pt x="281" y="84"/>
                    <a:pt x="246" y="80"/>
                    <a:pt x="233" y="94"/>
                  </a:cubicBezTo>
                  <a:close/>
                </a:path>
              </a:pathLst>
            </a:custGeom>
            <a:solidFill>
              <a:srgbClr val="FFFFFF"/>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ndParaRPr>
            </a:p>
          </p:txBody>
        </p:sp>
      </p:grpSp>
      <p:grpSp>
        <p:nvGrpSpPr>
          <p:cNvPr id="8" name="组合 7"/>
          <p:cNvGrpSpPr/>
          <p:nvPr/>
        </p:nvGrpSpPr>
        <p:grpSpPr>
          <a:xfrm>
            <a:off x="3478225" y="1984592"/>
            <a:ext cx="3724923" cy="548101"/>
            <a:chOff x="4657074" y="2762435"/>
            <a:chExt cx="4660726" cy="685800"/>
          </a:xfrm>
        </p:grpSpPr>
        <p:sp>
          <p:nvSpPr>
            <p:cNvPr id="9" name="矩形 33"/>
            <p:cNvSpPr>
              <a:spLocks noChangeArrowheads="1"/>
            </p:cNvSpPr>
            <p:nvPr/>
          </p:nvSpPr>
          <p:spPr bwMode="auto">
            <a:xfrm>
              <a:off x="4657074" y="2762435"/>
              <a:ext cx="4660726" cy="685800"/>
            </a:xfrm>
            <a:prstGeom prst="rect">
              <a:avLst/>
            </a:prstGeom>
            <a:solidFill>
              <a:srgbClr val="DF0024"/>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10" name="Rectangle 6"/>
            <p:cNvSpPr>
              <a:spLocks noChangeArrowheads="1"/>
            </p:cNvSpPr>
            <p:nvPr/>
          </p:nvSpPr>
          <p:spPr bwMode="gray">
            <a:xfrm>
              <a:off x="5266677" y="2820383"/>
              <a:ext cx="3955782" cy="540544"/>
            </a:xfrm>
            <a:prstGeom prst="rect">
              <a:avLst/>
            </a:prstGeom>
            <a:solidFill>
              <a:schemeClr val="bg1">
                <a:lumMod val="95000"/>
              </a:schemeClr>
            </a:soli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sy="-100000" rotWithShape="0">
                      <a:schemeClr val="bg2">
                        <a:alpha val="50000"/>
                      </a:schemeClr>
                    </a:outerShdw>
                  </a:effectLst>
                </a14:hiddenEffects>
              </a:ext>
            </a:extLst>
          </p:spPr>
          <p:txBody>
            <a:bodyPr wrap="none" anchor="ctr"/>
            <a:lstStyle/>
            <a:p>
              <a:pPr marL="0" marR="0" lvl="0" indent="0" defTabSz="865188" eaLnBrk="1" fontAlgn="auto" latinLnBrk="1"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性别：男</a:t>
              </a:r>
              <a:endParaRPr kumimoji="1" lang="en-US" altLang="ko-KR"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1" name="Freeform 125"/>
            <p:cNvSpPr>
              <a:spLocks noEditPoints="1"/>
            </p:cNvSpPr>
            <p:nvPr/>
          </p:nvSpPr>
          <p:spPr bwMode="auto">
            <a:xfrm>
              <a:off x="4750853" y="2971800"/>
              <a:ext cx="444632" cy="333952"/>
            </a:xfrm>
            <a:custGeom>
              <a:avLst/>
              <a:gdLst>
                <a:gd name="T0" fmla="*/ 3 w 108"/>
                <a:gd name="T1" fmla="*/ 54 h 81"/>
                <a:gd name="T2" fmla="*/ 21 w 108"/>
                <a:gd name="T3" fmla="*/ 47 h 81"/>
                <a:gd name="T4" fmla="*/ 25 w 108"/>
                <a:gd name="T5" fmla="*/ 44 h 81"/>
                <a:gd name="T6" fmla="*/ 35 w 108"/>
                <a:gd name="T7" fmla="*/ 62 h 81"/>
                <a:gd name="T8" fmla="*/ 43 w 108"/>
                <a:gd name="T9" fmla="*/ 44 h 81"/>
                <a:gd name="T10" fmla="*/ 48 w 108"/>
                <a:gd name="T11" fmla="*/ 47 h 81"/>
                <a:gd name="T12" fmla="*/ 60 w 108"/>
                <a:gd name="T13" fmla="*/ 52 h 81"/>
                <a:gd name="T14" fmla="*/ 60 w 108"/>
                <a:gd name="T15" fmla="*/ 51 h 81"/>
                <a:gd name="T16" fmla="*/ 72 w 108"/>
                <a:gd name="T17" fmla="*/ 47 h 81"/>
                <a:gd name="T18" fmla="*/ 83 w 108"/>
                <a:gd name="T19" fmla="*/ 61 h 81"/>
                <a:gd name="T20" fmla="*/ 96 w 108"/>
                <a:gd name="T21" fmla="*/ 47 h 81"/>
                <a:gd name="T22" fmla="*/ 105 w 108"/>
                <a:gd name="T23" fmla="*/ 49 h 81"/>
                <a:gd name="T24" fmla="*/ 108 w 108"/>
                <a:gd name="T25" fmla="*/ 72 h 81"/>
                <a:gd name="T26" fmla="*/ 69 w 108"/>
                <a:gd name="T27" fmla="*/ 72 h 81"/>
                <a:gd name="T28" fmla="*/ 69 w 108"/>
                <a:gd name="T29" fmla="*/ 81 h 81"/>
                <a:gd name="T30" fmla="*/ 0 w 108"/>
                <a:gd name="T31" fmla="*/ 81 h 81"/>
                <a:gd name="T32" fmla="*/ 3 w 108"/>
                <a:gd name="T33" fmla="*/ 54 h 81"/>
                <a:gd name="T34" fmla="*/ 73 w 108"/>
                <a:gd name="T35" fmla="*/ 27 h 81"/>
                <a:gd name="T36" fmla="*/ 93 w 108"/>
                <a:gd name="T37" fmla="*/ 25 h 81"/>
                <a:gd name="T38" fmla="*/ 92 w 108"/>
                <a:gd name="T39" fmla="*/ 37 h 81"/>
                <a:gd name="T40" fmla="*/ 88 w 108"/>
                <a:gd name="T41" fmla="*/ 42 h 81"/>
                <a:gd name="T42" fmla="*/ 99 w 108"/>
                <a:gd name="T43" fmla="*/ 42 h 81"/>
                <a:gd name="T44" fmla="*/ 98 w 108"/>
                <a:gd name="T45" fmla="*/ 32 h 81"/>
                <a:gd name="T46" fmla="*/ 69 w 108"/>
                <a:gd name="T47" fmla="*/ 32 h 81"/>
                <a:gd name="T48" fmla="*/ 68 w 108"/>
                <a:gd name="T49" fmla="*/ 42 h 81"/>
                <a:gd name="T50" fmla="*/ 78 w 108"/>
                <a:gd name="T51" fmla="*/ 42 h 81"/>
                <a:gd name="T52" fmla="*/ 75 w 108"/>
                <a:gd name="T53" fmla="*/ 37 h 81"/>
                <a:gd name="T54" fmla="*/ 73 w 108"/>
                <a:gd name="T55" fmla="*/ 27 h 81"/>
                <a:gd name="T56" fmla="*/ 73 w 108"/>
                <a:gd name="T57" fmla="*/ 27 h 81"/>
                <a:gd name="T58" fmla="*/ 21 w 108"/>
                <a:gd name="T59" fmla="*/ 31 h 81"/>
                <a:gd name="T60" fmla="*/ 22 w 108"/>
                <a:gd name="T61" fmla="*/ 16 h 81"/>
                <a:gd name="T62" fmla="*/ 46 w 108"/>
                <a:gd name="T63" fmla="*/ 16 h 81"/>
                <a:gd name="T64" fmla="*/ 47 w 108"/>
                <a:gd name="T65" fmla="*/ 31 h 81"/>
                <a:gd name="T66" fmla="*/ 52 w 108"/>
                <a:gd name="T67" fmla="*/ 25 h 81"/>
                <a:gd name="T68" fmla="*/ 50 w 108"/>
                <a:gd name="T69" fmla="*/ 8 h 81"/>
                <a:gd name="T70" fmla="*/ 19 w 108"/>
                <a:gd name="T71" fmla="*/ 7 h 81"/>
                <a:gd name="T72" fmla="*/ 18 w 108"/>
                <a:gd name="T73" fmla="*/ 28 h 81"/>
                <a:gd name="T74" fmla="*/ 21 w 108"/>
                <a:gd name="T75" fmla="*/ 3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2"/>
                    <a:pt x="15" y="49"/>
                    <a:pt x="21" y="47"/>
                  </a:cubicBezTo>
                  <a:cubicBezTo>
                    <a:pt x="22" y="46"/>
                    <a:pt x="24" y="45"/>
                    <a:pt x="25" y="44"/>
                  </a:cubicBezTo>
                  <a:cubicBezTo>
                    <a:pt x="35" y="62"/>
                    <a:pt x="35" y="62"/>
                    <a:pt x="35" y="62"/>
                  </a:cubicBezTo>
                  <a:cubicBezTo>
                    <a:pt x="43" y="44"/>
                    <a:pt x="43" y="44"/>
                    <a:pt x="43" y="44"/>
                  </a:cubicBezTo>
                  <a:cubicBezTo>
                    <a:pt x="45" y="45"/>
                    <a:pt x="46" y="46"/>
                    <a:pt x="48" y="47"/>
                  </a:cubicBezTo>
                  <a:cubicBezTo>
                    <a:pt x="60" y="52"/>
                    <a:pt x="60" y="52"/>
                    <a:pt x="60" y="52"/>
                  </a:cubicBezTo>
                  <a:cubicBezTo>
                    <a:pt x="60" y="51"/>
                    <a:pt x="60" y="51"/>
                    <a:pt x="60" y="51"/>
                  </a:cubicBezTo>
                  <a:cubicBezTo>
                    <a:pt x="65" y="49"/>
                    <a:pt x="69" y="47"/>
                    <a:pt x="72" y="47"/>
                  </a:cubicBezTo>
                  <a:cubicBezTo>
                    <a:pt x="74" y="53"/>
                    <a:pt x="78" y="57"/>
                    <a:pt x="83" y="61"/>
                  </a:cubicBezTo>
                  <a:cubicBezTo>
                    <a:pt x="89" y="57"/>
                    <a:pt x="93" y="52"/>
                    <a:pt x="96" y="47"/>
                  </a:cubicBezTo>
                  <a:cubicBezTo>
                    <a:pt x="98" y="47"/>
                    <a:pt x="102" y="48"/>
                    <a:pt x="105" y="49"/>
                  </a:cubicBezTo>
                  <a:cubicBezTo>
                    <a:pt x="108" y="54"/>
                    <a:pt x="108" y="65"/>
                    <a:pt x="108" y="72"/>
                  </a:cubicBezTo>
                  <a:cubicBezTo>
                    <a:pt x="69" y="72"/>
                    <a:pt x="69" y="72"/>
                    <a:pt x="69" y="72"/>
                  </a:cubicBezTo>
                  <a:cubicBezTo>
                    <a:pt x="70" y="75"/>
                    <a:pt x="70" y="78"/>
                    <a:pt x="69" y="81"/>
                  </a:cubicBezTo>
                  <a:cubicBezTo>
                    <a:pt x="46" y="81"/>
                    <a:pt x="23" y="81"/>
                    <a:pt x="0" y="81"/>
                  </a:cubicBezTo>
                  <a:cubicBezTo>
                    <a:pt x="0" y="68"/>
                    <a:pt x="0" y="59"/>
                    <a:pt x="3" y="54"/>
                  </a:cubicBezTo>
                  <a:close/>
                  <a:moveTo>
                    <a:pt x="73" y="27"/>
                  </a:moveTo>
                  <a:cubicBezTo>
                    <a:pt x="79" y="28"/>
                    <a:pt x="89" y="27"/>
                    <a:pt x="93" y="25"/>
                  </a:cubicBezTo>
                  <a:cubicBezTo>
                    <a:pt x="93" y="27"/>
                    <a:pt x="93" y="33"/>
                    <a:pt x="92" y="37"/>
                  </a:cubicBezTo>
                  <a:cubicBezTo>
                    <a:pt x="91" y="39"/>
                    <a:pt x="90" y="41"/>
                    <a:pt x="88" y="42"/>
                  </a:cubicBezTo>
                  <a:cubicBezTo>
                    <a:pt x="99" y="42"/>
                    <a:pt x="99" y="42"/>
                    <a:pt x="99" y="42"/>
                  </a:cubicBezTo>
                  <a:cubicBezTo>
                    <a:pt x="99" y="42"/>
                    <a:pt x="98" y="34"/>
                    <a:pt x="98" y="32"/>
                  </a:cubicBezTo>
                  <a:cubicBezTo>
                    <a:pt x="102" y="3"/>
                    <a:pt x="64" y="3"/>
                    <a:pt x="69" y="32"/>
                  </a:cubicBezTo>
                  <a:cubicBezTo>
                    <a:pt x="69" y="34"/>
                    <a:pt x="68" y="42"/>
                    <a:pt x="68" y="42"/>
                  </a:cubicBezTo>
                  <a:cubicBezTo>
                    <a:pt x="78" y="42"/>
                    <a:pt x="78" y="42"/>
                    <a:pt x="78" y="42"/>
                  </a:cubicBezTo>
                  <a:cubicBezTo>
                    <a:pt x="77" y="41"/>
                    <a:pt x="76" y="39"/>
                    <a:pt x="75" y="37"/>
                  </a:cubicBezTo>
                  <a:cubicBezTo>
                    <a:pt x="73" y="34"/>
                    <a:pt x="73" y="30"/>
                    <a:pt x="73" y="27"/>
                  </a:cubicBezTo>
                  <a:cubicBezTo>
                    <a:pt x="73" y="27"/>
                    <a:pt x="73" y="27"/>
                    <a:pt x="73" y="27"/>
                  </a:cubicBezTo>
                  <a:close/>
                  <a:moveTo>
                    <a:pt x="21" y="31"/>
                  </a:moveTo>
                  <a:cubicBezTo>
                    <a:pt x="21" y="25"/>
                    <a:pt x="21" y="21"/>
                    <a:pt x="22" y="16"/>
                  </a:cubicBezTo>
                  <a:cubicBezTo>
                    <a:pt x="29" y="12"/>
                    <a:pt x="37" y="18"/>
                    <a:pt x="46" y="16"/>
                  </a:cubicBezTo>
                  <a:cubicBezTo>
                    <a:pt x="47" y="20"/>
                    <a:pt x="48" y="25"/>
                    <a:pt x="47" y="31"/>
                  </a:cubicBezTo>
                  <a:cubicBezTo>
                    <a:pt x="47" y="31"/>
                    <a:pt x="51" y="28"/>
                    <a:pt x="52" y="25"/>
                  </a:cubicBezTo>
                  <a:cubicBezTo>
                    <a:pt x="52" y="22"/>
                    <a:pt x="51" y="10"/>
                    <a:pt x="50" y="8"/>
                  </a:cubicBezTo>
                  <a:cubicBezTo>
                    <a:pt x="45" y="0"/>
                    <a:pt x="25" y="0"/>
                    <a:pt x="19" y="7"/>
                  </a:cubicBezTo>
                  <a:cubicBezTo>
                    <a:pt x="18" y="9"/>
                    <a:pt x="16" y="25"/>
                    <a:pt x="18" y="28"/>
                  </a:cubicBezTo>
                  <a:cubicBezTo>
                    <a:pt x="19" y="30"/>
                    <a:pt x="21" y="31"/>
                    <a:pt x="21" y="31"/>
                  </a:cubicBezTo>
                  <a:close/>
                </a:path>
              </a:pathLst>
            </a:custGeom>
            <a:solidFill>
              <a:srgbClr val="FFFFFF"/>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ndParaRPr>
            </a:p>
          </p:txBody>
        </p:sp>
      </p:grpSp>
      <p:grpSp>
        <p:nvGrpSpPr>
          <p:cNvPr id="12" name="组合 11"/>
          <p:cNvGrpSpPr/>
          <p:nvPr/>
        </p:nvGrpSpPr>
        <p:grpSpPr>
          <a:xfrm>
            <a:off x="3487104" y="3180237"/>
            <a:ext cx="3716044" cy="548101"/>
            <a:chOff x="4657075" y="3588058"/>
            <a:chExt cx="4649616" cy="685800"/>
          </a:xfrm>
        </p:grpSpPr>
        <p:sp>
          <p:nvSpPr>
            <p:cNvPr id="13" name="矩形 33"/>
            <p:cNvSpPr>
              <a:spLocks noChangeArrowheads="1"/>
            </p:cNvSpPr>
            <p:nvPr/>
          </p:nvSpPr>
          <p:spPr bwMode="auto">
            <a:xfrm>
              <a:off x="4657075" y="3588058"/>
              <a:ext cx="4649616" cy="685800"/>
            </a:xfrm>
            <a:prstGeom prst="rect">
              <a:avLst/>
            </a:prstGeom>
            <a:solidFill>
              <a:srgbClr val="DF0024"/>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14" name="Rectangle 6"/>
            <p:cNvSpPr>
              <a:spLocks noChangeArrowheads="1"/>
            </p:cNvSpPr>
            <p:nvPr/>
          </p:nvSpPr>
          <p:spPr bwMode="gray">
            <a:xfrm>
              <a:off x="5266675" y="3646006"/>
              <a:ext cx="3944673" cy="540544"/>
            </a:xfrm>
            <a:prstGeom prst="rect">
              <a:avLst/>
            </a:prstGeom>
            <a:solidFill>
              <a:schemeClr val="bg1">
                <a:lumMod val="95000"/>
              </a:schemeClr>
            </a:soli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sy="-100000" rotWithShape="0">
                      <a:schemeClr val="bg2">
                        <a:alpha val="50000"/>
                      </a:schemeClr>
                    </a:outerShdw>
                  </a:effectLst>
                </a14:hiddenEffects>
              </a:ext>
            </a:extLst>
          </p:spPr>
          <p:txBody>
            <a:bodyPr wrap="none" anchor="ctr"/>
            <a:lstStyle/>
            <a:p>
              <a:pPr marL="0" marR="0" lvl="0" indent="0" defTabSz="865188" eaLnBrk="1" fontAlgn="auto" latinLnBrk="1"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毕业院校：中央美术学院</a:t>
              </a:r>
              <a:endParaRPr kumimoji="1" lang="en-US" altLang="ko-KR"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5" name="Freeform 175"/>
            <p:cNvSpPr>
              <a:spLocks noEditPoints="1"/>
            </p:cNvSpPr>
            <p:nvPr/>
          </p:nvSpPr>
          <p:spPr bwMode="auto">
            <a:xfrm>
              <a:off x="4798560" y="3634909"/>
              <a:ext cx="349218" cy="435092"/>
            </a:xfrm>
            <a:custGeom>
              <a:avLst/>
              <a:gdLst>
                <a:gd name="T0" fmla="*/ 49 w 85"/>
                <a:gd name="T1" fmla="*/ 26 h 106"/>
                <a:gd name="T2" fmla="*/ 33 w 85"/>
                <a:gd name="T3" fmla="*/ 22 h 106"/>
                <a:gd name="T4" fmla="*/ 26 w 85"/>
                <a:gd name="T5" fmla="*/ 42 h 106"/>
                <a:gd name="T6" fmla="*/ 34 w 85"/>
                <a:gd name="T7" fmla="*/ 55 h 106"/>
                <a:gd name="T8" fmla="*/ 35 w 85"/>
                <a:gd name="T9" fmla="*/ 59 h 106"/>
                <a:gd name="T10" fmla="*/ 49 w 85"/>
                <a:gd name="T11" fmla="*/ 63 h 106"/>
                <a:gd name="T12" fmla="*/ 63 w 85"/>
                <a:gd name="T13" fmla="*/ 59 h 106"/>
                <a:gd name="T14" fmla="*/ 63 w 85"/>
                <a:gd name="T15" fmla="*/ 55 h 106"/>
                <a:gd name="T16" fmla="*/ 72 w 85"/>
                <a:gd name="T17" fmla="*/ 42 h 106"/>
                <a:gd name="T18" fmla="*/ 64 w 85"/>
                <a:gd name="T19" fmla="*/ 22 h 106"/>
                <a:gd name="T20" fmla="*/ 49 w 85"/>
                <a:gd name="T21" fmla="*/ 26 h 106"/>
                <a:gd name="T22" fmla="*/ 84 w 85"/>
                <a:gd name="T23" fmla="*/ 77 h 106"/>
                <a:gd name="T24" fmla="*/ 14 w 85"/>
                <a:gd name="T25" fmla="*/ 77 h 106"/>
                <a:gd name="T26" fmla="*/ 11 w 85"/>
                <a:gd name="T27" fmla="*/ 87 h 106"/>
                <a:gd name="T28" fmla="*/ 11 w 85"/>
                <a:gd name="T29" fmla="*/ 87 h 106"/>
                <a:gd name="T30" fmla="*/ 14 w 85"/>
                <a:gd name="T31" fmla="*/ 96 h 106"/>
                <a:gd name="T32" fmla="*/ 85 w 85"/>
                <a:gd name="T33" fmla="*/ 96 h 106"/>
                <a:gd name="T34" fmla="*/ 85 w 85"/>
                <a:gd name="T35" fmla="*/ 106 h 106"/>
                <a:gd name="T36" fmla="*/ 12 w 85"/>
                <a:gd name="T37" fmla="*/ 106 h 106"/>
                <a:gd name="T38" fmla="*/ 10 w 85"/>
                <a:gd name="T39" fmla="*/ 106 h 106"/>
                <a:gd name="T40" fmla="*/ 8 w 85"/>
                <a:gd name="T41" fmla="*/ 105 h 106"/>
                <a:gd name="T42" fmla="*/ 7 w 85"/>
                <a:gd name="T43" fmla="*/ 104 h 106"/>
                <a:gd name="T44" fmla="*/ 0 w 85"/>
                <a:gd name="T45" fmla="*/ 87 h 106"/>
                <a:gd name="T46" fmla="*/ 0 w 85"/>
                <a:gd name="T47" fmla="*/ 87 h 106"/>
                <a:gd name="T48" fmla="*/ 7 w 85"/>
                <a:gd name="T49" fmla="*/ 69 h 106"/>
                <a:gd name="T50" fmla="*/ 8 w 85"/>
                <a:gd name="T51" fmla="*/ 68 h 106"/>
                <a:gd name="T52" fmla="*/ 9 w 85"/>
                <a:gd name="T53" fmla="*/ 66 h 106"/>
                <a:gd name="T54" fmla="*/ 12 w 85"/>
                <a:gd name="T55" fmla="*/ 66 h 106"/>
                <a:gd name="T56" fmla="*/ 84 w 85"/>
                <a:gd name="T57" fmla="*/ 66 h 106"/>
                <a:gd name="T58" fmla="*/ 84 w 85"/>
                <a:gd name="T59" fmla="*/ 77 h 106"/>
                <a:gd name="T60" fmla="*/ 16 w 85"/>
                <a:gd name="T61" fmla="*/ 91 h 106"/>
                <a:gd name="T62" fmla="*/ 16 w 85"/>
                <a:gd name="T63" fmla="*/ 93 h 106"/>
                <a:gd name="T64" fmla="*/ 78 w 85"/>
                <a:gd name="T65" fmla="*/ 93 h 106"/>
                <a:gd name="T66" fmla="*/ 78 w 85"/>
                <a:gd name="T67" fmla="*/ 91 h 106"/>
                <a:gd name="T68" fmla="*/ 16 w 85"/>
                <a:gd name="T69" fmla="*/ 91 h 106"/>
                <a:gd name="T70" fmla="*/ 16 w 85"/>
                <a:gd name="T71" fmla="*/ 80 h 106"/>
                <a:gd name="T72" fmla="*/ 16 w 85"/>
                <a:gd name="T73" fmla="*/ 82 h 106"/>
                <a:gd name="T74" fmla="*/ 78 w 85"/>
                <a:gd name="T75" fmla="*/ 82 h 106"/>
                <a:gd name="T76" fmla="*/ 78 w 85"/>
                <a:gd name="T77" fmla="*/ 80 h 106"/>
                <a:gd name="T78" fmla="*/ 16 w 85"/>
                <a:gd name="T79" fmla="*/ 80 h 106"/>
                <a:gd name="T80" fmla="*/ 16 w 85"/>
                <a:gd name="T81" fmla="*/ 85 h 106"/>
                <a:gd name="T82" fmla="*/ 16 w 85"/>
                <a:gd name="T83" fmla="*/ 88 h 106"/>
                <a:gd name="T84" fmla="*/ 78 w 85"/>
                <a:gd name="T85" fmla="*/ 88 h 106"/>
                <a:gd name="T86" fmla="*/ 78 w 85"/>
                <a:gd name="T87" fmla="*/ 85 h 106"/>
                <a:gd name="T88" fmla="*/ 16 w 85"/>
                <a:gd name="T89" fmla="*/ 85 h 106"/>
                <a:gd name="T90" fmla="*/ 50 w 85"/>
                <a:gd name="T91" fmla="*/ 10 h 106"/>
                <a:gd name="T92" fmla="*/ 73 w 85"/>
                <a:gd name="T93" fmla="*/ 8 h 106"/>
                <a:gd name="T94" fmla="*/ 51 w 85"/>
                <a:gd name="T95" fmla="*/ 15 h 106"/>
                <a:gd name="T96" fmla="*/ 50 w 85"/>
                <a:gd name="T97" fmla="*/ 24 h 106"/>
                <a:gd name="T98" fmla="*/ 48 w 85"/>
                <a:gd name="T99" fmla="*/ 24 h 106"/>
                <a:gd name="T100" fmla="*/ 40 w 85"/>
                <a:gd name="T101" fmla="*/ 8 h 106"/>
                <a:gd name="T102" fmla="*/ 46 w 85"/>
                <a:gd name="T103" fmla="*/ 4 h 106"/>
                <a:gd name="T104" fmla="*/ 50 w 85"/>
                <a:gd name="T105" fmla="*/ 1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 h="106">
                  <a:moveTo>
                    <a:pt x="49" y="26"/>
                  </a:moveTo>
                  <a:cubicBezTo>
                    <a:pt x="47" y="24"/>
                    <a:pt x="40" y="19"/>
                    <a:pt x="33" y="22"/>
                  </a:cubicBezTo>
                  <a:cubicBezTo>
                    <a:pt x="25" y="25"/>
                    <a:pt x="22" y="34"/>
                    <a:pt x="26" y="42"/>
                  </a:cubicBezTo>
                  <a:cubicBezTo>
                    <a:pt x="30" y="50"/>
                    <a:pt x="33" y="53"/>
                    <a:pt x="34" y="55"/>
                  </a:cubicBezTo>
                  <a:cubicBezTo>
                    <a:pt x="35" y="56"/>
                    <a:pt x="34" y="58"/>
                    <a:pt x="35" y="59"/>
                  </a:cubicBezTo>
                  <a:cubicBezTo>
                    <a:pt x="36" y="64"/>
                    <a:pt x="46" y="66"/>
                    <a:pt x="49" y="63"/>
                  </a:cubicBezTo>
                  <a:cubicBezTo>
                    <a:pt x="52" y="66"/>
                    <a:pt x="62" y="64"/>
                    <a:pt x="63" y="59"/>
                  </a:cubicBezTo>
                  <a:cubicBezTo>
                    <a:pt x="63" y="58"/>
                    <a:pt x="63" y="56"/>
                    <a:pt x="63" y="55"/>
                  </a:cubicBezTo>
                  <a:cubicBezTo>
                    <a:pt x="64" y="53"/>
                    <a:pt x="68" y="50"/>
                    <a:pt x="72" y="42"/>
                  </a:cubicBezTo>
                  <a:cubicBezTo>
                    <a:pt x="76" y="34"/>
                    <a:pt x="73" y="25"/>
                    <a:pt x="64" y="22"/>
                  </a:cubicBezTo>
                  <a:cubicBezTo>
                    <a:pt x="58" y="19"/>
                    <a:pt x="51" y="24"/>
                    <a:pt x="49" y="26"/>
                  </a:cubicBezTo>
                  <a:close/>
                  <a:moveTo>
                    <a:pt x="84" y="77"/>
                  </a:moveTo>
                  <a:cubicBezTo>
                    <a:pt x="14" y="77"/>
                    <a:pt x="14" y="77"/>
                    <a:pt x="14" y="77"/>
                  </a:cubicBezTo>
                  <a:cubicBezTo>
                    <a:pt x="11" y="80"/>
                    <a:pt x="10" y="83"/>
                    <a:pt x="11" y="87"/>
                  </a:cubicBezTo>
                  <a:cubicBezTo>
                    <a:pt x="11" y="87"/>
                    <a:pt x="11" y="87"/>
                    <a:pt x="11" y="87"/>
                  </a:cubicBezTo>
                  <a:cubicBezTo>
                    <a:pt x="11" y="90"/>
                    <a:pt x="12" y="93"/>
                    <a:pt x="14" y="96"/>
                  </a:cubicBezTo>
                  <a:cubicBezTo>
                    <a:pt x="85" y="96"/>
                    <a:pt x="85" y="96"/>
                    <a:pt x="85" y="96"/>
                  </a:cubicBezTo>
                  <a:cubicBezTo>
                    <a:pt x="85" y="106"/>
                    <a:pt x="85" y="106"/>
                    <a:pt x="85" y="106"/>
                  </a:cubicBezTo>
                  <a:cubicBezTo>
                    <a:pt x="12" y="106"/>
                    <a:pt x="12" y="106"/>
                    <a:pt x="12" y="106"/>
                  </a:cubicBezTo>
                  <a:cubicBezTo>
                    <a:pt x="10" y="106"/>
                    <a:pt x="10" y="106"/>
                    <a:pt x="10" y="106"/>
                  </a:cubicBezTo>
                  <a:cubicBezTo>
                    <a:pt x="8" y="105"/>
                    <a:pt x="8" y="105"/>
                    <a:pt x="8" y="105"/>
                  </a:cubicBezTo>
                  <a:cubicBezTo>
                    <a:pt x="8" y="104"/>
                    <a:pt x="7" y="104"/>
                    <a:pt x="7" y="104"/>
                  </a:cubicBezTo>
                  <a:cubicBezTo>
                    <a:pt x="3" y="99"/>
                    <a:pt x="0" y="93"/>
                    <a:pt x="0" y="87"/>
                  </a:cubicBezTo>
                  <a:cubicBezTo>
                    <a:pt x="0" y="87"/>
                    <a:pt x="0" y="87"/>
                    <a:pt x="0" y="87"/>
                  </a:cubicBezTo>
                  <a:cubicBezTo>
                    <a:pt x="0" y="81"/>
                    <a:pt x="2" y="74"/>
                    <a:pt x="7" y="69"/>
                  </a:cubicBezTo>
                  <a:cubicBezTo>
                    <a:pt x="7" y="69"/>
                    <a:pt x="7" y="68"/>
                    <a:pt x="8" y="68"/>
                  </a:cubicBezTo>
                  <a:cubicBezTo>
                    <a:pt x="9" y="66"/>
                    <a:pt x="9" y="66"/>
                    <a:pt x="9" y="66"/>
                  </a:cubicBezTo>
                  <a:cubicBezTo>
                    <a:pt x="12" y="66"/>
                    <a:pt x="12" y="66"/>
                    <a:pt x="12" y="66"/>
                  </a:cubicBezTo>
                  <a:cubicBezTo>
                    <a:pt x="84" y="66"/>
                    <a:pt x="84" y="66"/>
                    <a:pt x="84" y="66"/>
                  </a:cubicBezTo>
                  <a:cubicBezTo>
                    <a:pt x="84" y="77"/>
                    <a:pt x="84" y="77"/>
                    <a:pt x="84" y="77"/>
                  </a:cubicBezTo>
                  <a:close/>
                  <a:moveTo>
                    <a:pt x="16" y="91"/>
                  </a:moveTo>
                  <a:cubicBezTo>
                    <a:pt x="16" y="93"/>
                    <a:pt x="16" y="93"/>
                    <a:pt x="16" y="93"/>
                  </a:cubicBezTo>
                  <a:cubicBezTo>
                    <a:pt x="78" y="93"/>
                    <a:pt x="78" y="93"/>
                    <a:pt x="78" y="93"/>
                  </a:cubicBezTo>
                  <a:cubicBezTo>
                    <a:pt x="78" y="91"/>
                    <a:pt x="78" y="91"/>
                    <a:pt x="78" y="91"/>
                  </a:cubicBezTo>
                  <a:cubicBezTo>
                    <a:pt x="16" y="91"/>
                    <a:pt x="16" y="91"/>
                    <a:pt x="16" y="91"/>
                  </a:cubicBezTo>
                  <a:close/>
                  <a:moveTo>
                    <a:pt x="16" y="80"/>
                  </a:moveTo>
                  <a:cubicBezTo>
                    <a:pt x="16" y="82"/>
                    <a:pt x="16" y="82"/>
                    <a:pt x="16" y="82"/>
                  </a:cubicBezTo>
                  <a:cubicBezTo>
                    <a:pt x="78" y="82"/>
                    <a:pt x="78" y="82"/>
                    <a:pt x="78" y="82"/>
                  </a:cubicBezTo>
                  <a:cubicBezTo>
                    <a:pt x="78" y="80"/>
                    <a:pt x="78" y="80"/>
                    <a:pt x="78" y="80"/>
                  </a:cubicBezTo>
                  <a:cubicBezTo>
                    <a:pt x="16" y="80"/>
                    <a:pt x="16" y="80"/>
                    <a:pt x="16" y="80"/>
                  </a:cubicBezTo>
                  <a:close/>
                  <a:moveTo>
                    <a:pt x="16" y="85"/>
                  </a:moveTo>
                  <a:cubicBezTo>
                    <a:pt x="16" y="88"/>
                    <a:pt x="16" y="88"/>
                    <a:pt x="16" y="88"/>
                  </a:cubicBezTo>
                  <a:cubicBezTo>
                    <a:pt x="78" y="88"/>
                    <a:pt x="78" y="88"/>
                    <a:pt x="78" y="88"/>
                  </a:cubicBezTo>
                  <a:cubicBezTo>
                    <a:pt x="78" y="85"/>
                    <a:pt x="78" y="85"/>
                    <a:pt x="78" y="85"/>
                  </a:cubicBezTo>
                  <a:cubicBezTo>
                    <a:pt x="16" y="85"/>
                    <a:pt x="16" y="85"/>
                    <a:pt x="16" y="85"/>
                  </a:cubicBezTo>
                  <a:close/>
                  <a:moveTo>
                    <a:pt x="50" y="10"/>
                  </a:moveTo>
                  <a:cubicBezTo>
                    <a:pt x="54" y="0"/>
                    <a:pt x="64" y="5"/>
                    <a:pt x="73" y="8"/>
                  </a:cubicBezTo>
                  <a:cubicBezTo>
                    <a:pt x="69" y="14"/>
                    <a:pt x="58" y="18"/>
                    <a:pt x="51" y="15"/>
                  </a:cubicBezTo>
                  <a:cubicBezTo>
                    <a:pt x="51" y="18"/>
                    <a:pt x="50" y="21"/>
                    <a:pt x="50" y="24"/>
                  </a:cubicBezTo>
                  <a:cubicBezTo>
                    <a:pt x="48" y="24"/>
                    <a:pt x="48" y="24"/>
                    <a:pt x="48" y="24"/>
                  </a:cubicBezTo>
                  <a:cubicBezTo>
                    <a:pt x="48" y="17"/>
                    <a:pt x="46" y="13"/>
                    <a:pt x="40" y="8"/>
                  </a:cubicBezTo>
                  <a:cubicBezTo>
                    <a:pt x="46" y="4"/>
                    <a:pt x="46" y="4"/>
                    <a:pt x="46" y="4"/>
                  </a:cubicBezTo>
                  <a:cubicBezTo>
                    <a:pt x="48" y="6"/>
                    <a:pt x="50" y="8"/>
                    <a:pt x="50" y="10"/>
                  </a:cubicBezTo>
                  <a:close/>
                </a:path>
              </a:pathLst>
            </a:custGeom>
            <a:solidFill>
              <a:srgbClr val="FFFFFF"/>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ysClr val="windowText" lastClr="000000"/>
                </a:solidFill>
                <a:effectLst/>
                <a:uLnTx/>
                <a:uFillTx/>
              </a:endParaRPr>
            </a:p>
          </p:txBody>
        </p:sp>
      </p:grpSp>
      <p:grpSp>
        <p:nvGrpSpPr>
          <p:cNvPr id="16" name="组合 15"/>
          <p:cNvGrpSpPr/>
          <p:nvPr/>
        </p:nvGrpSpPr>
        <p:grpSpPr>
          <a:xfrm>
            <a:off x="3487104" y="2561640"/>
            <a:ext cx="3716044" cy="548101"/>
            <a:chOff x="4665954" y="3191247"/>
            <a:chExt cx="3716044" cy="548101"/>
          </a:xfrm>
        </p:grpSpPr>
        <p:sp>
          <p:nvSpPr>
            <p:cNvPr id="17" name="矩形 16"/>
            <p:cNvSpPr>
              <a:spLocks noChangeArrowheads="1"/>
            </p:cNvSpPr>
            <p:nvPr/>
          </p:nvSpPr>
          <p:spPr bwMode="auto">
            <a:xfrm>
              <a:off x="4665954" y="3191247"/>
              <a:ext cx="3716044" cy="548101"/>
            </a:xfrm>
            <a:prstGeom prst="rect">
              <a:avLst/>
            </a:prstGeom>
            <a:solidFill>
              <a:srgbClr val="DF0024"/>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18" name="Rectangle 6"/>
            <p:cNvSpPr>
              <a:spLocks noChangeArrowheads="1"/>
            </p:cNvSpPr>
            <p:nvPr/>
          </p:nvSpPr>
          <p:spPr bwMode="gray">
            <a:xfrm>
              <a:off x="5153157" y="3237560"/>
              <a:ext cx="3152643" cy="432010"/>
            </a:xfrm>
            <a:prstGeom prst="rect">
              <a:avLst/>
            </a:prstGeom>
            <a:solidFill>
              <a:schemeClr val="bg1">
                <a:lumMod val="95000"/>
              </a:schemeClr>
            </a:soli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sy="-100000" rotWithShape="0">
                      <a:schemeClr val="bg2">
                        <a:alpha val="50000"/>
                      </a:schemeClr>
                    </a:outerShdw>
                  </a:effectLst>
                </a14:hiddenEffects>
              </a:ext>
            </a:extLst>
          </p:spPr>
          <p:txBody>
            <a:bodyPr wrap="none" anchor="ctr"/>
            <a:lstStyle/>
            <a:p>
              <a:pPr marL="0" marR="0" lvl="0" indent="0" defTabSz="865188" eaLnBrk="1" fontAlgn="auto" latinLnBrk="1"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籍贯</a:t>
              </a:r>
              <a:r>
                <a:rPr kumimoji="1" lang="zh-CN" altLang="en-US" sz="1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：北京</a:t>
              </a:r>
              <a:endParaRPr kumimoji="1" lang="en-US" altLang="ko-KR"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9" name="Freeform 127"/>
            <p:cNvSpPr>
              <a:spLocks noEditPoints="1"/>
            </p:cNvSpPr>
            <p:nvPr/>
          </p:nvSpPr>
          <p:spPr bwMode="auto">
            <a:xfrm>
              <a:off x="4732025" y="3316741"/>
              <a:ext cx="282985" cy="273648"/>
            </a:xfrm>
            <a:custGeom>
              <a:avLst/>
              <a:gdLst>
                <a:gd name="T0" fmla="*/ 81 w 94"/>
                <a:gd name="T1" fmla="*/ 57 h 98"/>
                <a:gd name="T2" fmla="*/ 81 w 94"/>
                <a:gd name="T3" fmla="*/ 95 h 98"/>
                <a:gd name="T4" fmla="*/ 81 w 94"/>
                <a:gd name="T5" fmla="*/ 98 h 98"/>
                <a:gd name="T6" fmla="*/ 78 w 94"/>
                <a:gd name="T7" fmla="*/ 98 h 98"/>
                <a:gd name="T8" fmla="*/ 67 w 94"/>
                <a:gd name="T9" fmla="*/ 98 h 98"/>
                <a:gd name="T10" fmla="*/ 67 w 94"/>
                <a:gd name="T11" fmla="*/ 68 h 98"/>
                <a:gd name="T12" fmla="*/ 62 w 94"/>
                <a:gd name="T13" fmla="*/ 64 h 98"/>
                <a:gd name="T14" fmla="*/ 49 w 94"/>
                <a:gd name="T15" fmla="*/ 64 h 98"/>
                <a:gd name="T16" fmla="*/ 45 w 94"/>
                <a:gd name="T17" fmla="*/ 68 h 98"/>
                <a:gd name="T18" fmla="*/ 45 w 94"/>
                <a:gd name="T19" fmla="*/ 98 h 98"/>
                <a:gd name="T20" fmla="*/ 15 w 94"/>
                <a:gd name="T21" fmla="*/ 98 h 98"/>
                <a:gd name="T22" fmla="*/ 12 w 94"/>
                <a:gd name="T23" fmla="*/ 98 h 98"/>
                <a:gd name="T24" fmla="*/ 12 w 94"/>
                <a:gd name="T25" fmla="*/ 95 h 98"/>
                <a:gd name="T26" fmla="*/ 12 w 94"/>
                <a:gd name="T27" fmla="*/ 57 h 98"/>
                <a:gd name="T28" fmla="*/ 3 w 94"/>
                <a:gd name="T29" fmla="*/ 57 h 98"/>
                <a:gd name="T30" fmla="*/ 0 w 94"/>
                <a:gd name="T31" fmla="*/ 50 h 98"/>
                <a:gd name="T32" fmla="*/ 44 w 94"/>
                <a:gd name="T33" fmla="*/ 3 h 98"/>
                <a:gd name="T34" fmla="*/ 47 w 94"/>
                <a:gd name="T35" fmla="*/ 0 h 98"/>
                <a:gd name="T36" fmla="*/ 50 w 94"/>
                <a:gd name="T37" fmla="*/ 3 h 98"/>
                <a:gd name="T38" fmla="*/ 94 w 94"/>
                <a:gd name="T39" fmla="*/ 50 h 98"/>
                <a:gd name="T40" fmla="*/ 90 w 94"/>
                <a:gd name="T41" fmla="*/ 57 h 98"/>
                <a:gd name="T42" fmla="*/ 81 w 94"/>
                <a:gd name="T43" fmla="*/ 57 h 98"/>
                <a:gd name="T44" fmla="*/ 74 w 94"/>
                <a:gd name="T45" fmla="*/ 8 h 98"/>
                <a:gd name="T46" fmla="*/ 77 w 94"/>
                <a:gd name="T47" fmla="*/ 8 h 98"/>
                <a:gd name="T48" fmla="*/ 77 w 94"/>
                <a:gd name="T49" fmla="*/ 2 h 98"/>
                <a:gd name="T50" fmla="*/ 61 w 94"/>
                <a:gd name="T51" fmla="*/ 2 h 98"/>
                <a:gd name="T52" fmla="*/ 61 w 94"/>
                <a:gd name="T53" fmla="*/ 8 h 98"/>
                <a:gd name="T54" fmla="*/ 64 w 94"/>
                <a:gd name="T55" fmla="*/ 8 h 98"/>
                <a:gd name="T56" fmla="*/ 64 w 94"/>
                <a:gd name="T57" fmla="*/ 13 h 98"/>
                <a:gd name="T58" fmla="*/ 74 w 94"/>
                <a:gd name="T59" fmla="*/ 25 h 98"/>
                <a:gd name="T60" fmla="*/ 74 w 94"/>
                <a:gd name="T6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98">
                  <a:moveTo>
                    <a:pt x="81" y="57"/>
                  </a:moveTo>
                  <a:cubicBezTo>
                    <a:pt x="81" y="95"/>
                    <a:pt x="81" y="95"/>
                    <a:pt x="81" y="95"/>
                  </a:cubicBezTo>
                  <a:cubicBezTo>
                    <a:pt x="81" y="98"/>
                    <a:pt x="81" y="98"/>
                    <a:pt x="81" y="98"/>
                  </a:cubicBezTo>
                  <a:cubicBezTo>
                    <a:pt x="78" y="98"/>
                    <a:pt x="78" y="98"/>
                    <a:pt x="78" y="98"/>
                  </a:cubicBezTo>
                  <a:cubicBezTo>
                    <a:pt x="67" y="98"/>
                    <a:pt x="67" y="98"/>
                    <a:pt x="67" y="98"/>
                  </a:cubicBezTo>
                  <a:cubicBezTo>
                    <a:pt x="67" y="68"/>
                    <a:pt x="67" y="68"/>
                    <a:pt x="67" y="68"/>
                  </a:cubicBezTo>
                  <a:cubicBezTo>
                    <a:pt x="67" y="66"/>
                    <a:pt x="65" y="64"/>
                    <a:pt x="62" y="64"/>
                  </a:cubicBezTo>
                  <a:cubicBezTo>
                    <a:pt x="49" y="64"/>
                    <a:pt x="49" y="64"/>
                    <a:pt x="49" y="64"/>
                  </a:cubicBezTo>
                  <a:cubicBezTo>
                    <a:pt x="47" y="64"/>
                    <a:pt x="45" y="66"/>
                    <a:pt x="45" y="68"/>
                  </a:cubicBezTo>
                  <a:cubicBezTo>
                    <a:pt x="45" y="98"/>
                    <a:pt x="45" y="98"/>
                    <a:pt x="45" y="98"/>
                  </a:cubicBezTo>
                  <a:cubicBezTo>
                    <a:pt x="15" y="98"/>
                    <a:pt x="15" y="98"/>
                    <a:pt x="15" y="98"/>
                  </a:cubicBezTo>
                  <a:cubicBezTo>
                    <a:pt x="12" y="98"/>
                    <a:pt x="12" y="98"/>
                    <a:pt x="12" y="98"/>
                  </a:cubicBezTo>
                  <a:cubicBezTo>
                    <a:pt x="12" y="95"/>
                    <a:pt x="12" y="95"/>
                    <a:pt x="12" y="95"/>
                  </a:cubicBezTo>
                  <a:cubicBezTo>
                    <a:pt x="12" y="57"/>
                    <a:pt x="12" y="57"/>
                    <a:pt x="12" y="57"/>
                  </a:cubicBezTo>
                  <a:cubicBezTo>
                    <a:pt x="3" y="57"/>
                    <a:pt x="3" y="57"/>
                    <a:pt x="3" y="57"/>
                  </a:cubicBezTo>
                  <a:cubicBezTo>
                    <a:pt x="0" y="50"/>
                    <a:pt x="0" y="50"/>
                    <a:pt x="0" y="50"/>
                  </a:cubicBezTo>
                  <a:cubicBezTo>
                    <a:pt x="44" y="3"/>
                    <a:pt x="44" y="3"/>
                    <a:pt x="44" y="3"/>
                  </a:cubicBezTo>
                  <a:cubicBezTo>
                    <a:pt x="47" y="0"/>
                    <a:pt x="47" y="0"/>
                    <a:pt x="47" y="0"/>
                  </a:cubicBezTo>
                  <a:cubicBezTo>
                    <a:pt x="50" y="3"/>
                    <a:pt x="50" y="3"/>
                    <a:pt x="50" y="3"/>
                  </a:cubicBezTo>
                  <a:cubicBezTo>
                    <a:pt x="94" y="50"/>
                    <a:pt x="94" y="50"/>
                    <a:pt x="94" y="50"/>
                  </a:cubicBezTo>
                  <a:cubicBezTo>
                    <a:pt x="90" y="57"/>
                    <a:pt x="90" y="57"/>
                    <a:pt x="90" y="57"/>
                  </a:cubicBezTo>
                  <a:cubicBezTo>
                    <a:pt x="81" y="57"/>
                    <a:pt x="81" y="57"/>
                    <a:pt x="81" y="57"/>
                  </a:cubicBezTo>
                  <a:close/>
                  <a:moveTo>
                    <a:pt x="74" y="8"/>
                  </a:moveTo>
                  <a:cubicBezTo>
                    <a:pt x="77" y="8"/>
                    <a:pt x="77" y="8"/>
                    <a:pt x="77" y="8"/>
                  </a:cubicBezTo>
                  <a:cubicBezTo>
                    <a:pt x="77" y="2"/>
                    <a:pt x="77" y="2"/>
                    <a:pt x="77" y="2"/>
                  </a:cubicBezTo>
                  <a:cubicBezTo>
                    <a:pt x="61" y="2"/>
                    <a:pt x="61" y="2"/>
                    <a:pt x="61" y="2"/>
                  </a:cubicBezTo>
                  <a:cubicBezTo>
                    <a:pt x="61" y="8"/>
                    <a:pt x="61" y="8"/>
                    <a:pt x="61" y="8"/>
                  </a:cubicBezTo>
                  <a:cubicBezTo>
                    <a:pt x="64" y="8"/>
                    <a:pt x="64" y="8"/>
                    <a:pt x="64" y="8"/>
                  </a:cubicBezTo>
                  <a:cubicBezTo>
                    <a:pt x="64" y="13"/>
                    <a:pt x="64" y="13"/>
                    <a:pt x="64" y="13"/>
                  </a:cubicBezTo>
                  <a:cubicBezTo>
                    <a:pt x="74" y="25"/>
                    <a:pt x="74" y="25"/>
                    <a:pt x="74" y="25"/>
                  </a:cubicBezTo>
                  <a:lnTo>
                    <a:pt x="74" y="8"/>
                  </a:lnTo>
                  <a:close/>
                </a:path>
              </a:pathLst>
            </a:custGeom>
            <a:solidFill>
              <a:srgbClr val="FFFFFF"/>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36" name="TextBox 35"/>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37" name="组合 36"/>
          <p:cNvGrpSpPr/>
          <p:nvPr/>
        </p:nvGrpSpPr>
        <p:grpSpPr>
          <a:xfrm>
            <a:off x="70645" y="1059582"/>
            <a:ext cx="768964" cy="387273"/>
            <a:chOff x="70645" y="1059582"/>
            <a:chExt cx="768964" cy="387273"/>
          </a:xfrm>
        </p:grpSpPr>
        <p:sp>
          <p:nvSpPr>
            <p:cNvPr id="38" name="TextBox 37"/>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39" name="TextBox 38"/>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40" name="组合 39"/>
          <p:cNvGrpSpPr/>
          <p:nvPr/>
        </p:nvGrpSpPr>
        <p:grpSpPr>
          <a:xfrm>
            <a:off x="-32863" y="1821582"/>
            <a:ext cx="857927" cy="379462"/>
            <a:chOff x="-24396" y="1059582"/>
            <a:chExt cx="857927" cy="379462"/>
          </a:xfrm>
        </p:grpSpPr>
        <p:sp>
          <p:nvSpPr>
            <p:cNvPr id="41" name="TextBox 40"/>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lumMod val="85000"/>
                    </a:schemeClr>
                  </a:solidFill>
                  <a:latin typeface="微软雅黑" pitchFamily="34" charset="-122"/>
                  <a:ea typeface="微软雅黑" pitchFamily="34" charset="-122"/>
                </a:rPr>
                <a:t>工作经历</a:t>
              </a:r>
              <a:endParaRPr lang="zh-CN" altLang="en-US" sz="1100" b="1" dirty="0">
                <a:solidFill>
                  <a:schemeClr val="bg1">
                    <a:lumMod val="85000"/>
                  </a:schemeClr>
                </a:solidFill>
                <a:latin typeface="微软雅黑" pitchFamily="34" charset="-122"/>
                <a:ea typeface="微软雅黑" pitchFamily="34" charset="-122"/>
              </a:endParaRPr>
            </a:p>
          </p:txBody>
        </p:sp>
        <p:sp>
          <p:nvSpPr>
            <p:cNvPr id="42" name="TextBox 41"/>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lumMod val="85000"/>
                    </a:schemeClr>
                  </a:solidFill>
                  <a:latin typeface="微软雅黑" pitchFamily="34" charset="-122"/>
                  <a:ea typeface="微软雅黑" pitchFamily="34" charset="-122"/>
                </a:rPr>
                <a:t>GONGZUOJINGLI</a:t>
              </a:r>
              <a:endParaRPr lang="zh-CN" altLang="en-US" sz="600" b="1" dirty="0">
                <a:solidFill>
                  <a:schemeClr val="bg1">
                    <a:lumMod val="85000"/>
                  </a:schemeClr>
                </a:solidFill>
                <a:latin typeface="微软雅黑" pitchFamily="34" charset="-122"/>
                <a:ea typeface="微软雅黑" pitchFamily="34" charset="-122"/>
              </a:endParaRPr>
            </a:p>
          </p:txBody>
        </p:sp>
      </p:grpSp>
      <p:grpSp>
        <p:nvGrpSpPr>
          <p:cNvPr id="43" name="组合 42"/>
          <p:cNvGrpSpPr/>
          <p:nvPr/>
        </p:nvGrpSpPr>
        <p:grpSpPr>
          <a:xfrm>
            <a:off x="1506" y="2710582"/>
            <a:ext cx="797013" cy="379462"/>
            <a:chOff x="26906" y="1059582"/>
            <a:chExt cx="797013" cy="379462"/>
          </a:xfrm>
        </p:grpSpPr>
        <p:sp>
          <p:nvSpPr>
            <p:cNvPr id="44" name="TextBox 43"/>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能力概述</a:t>
              </a:r>
              <a:endParaRPr lang="zh-CN" altLang="en-US" sz="1100" b="1" dirty="0">
                <a:solidFill>
                  <a:schemeClr val="bg1">
                    <a:lumMod val="85000"/>
                  </a:schemeClr>
                </a:solidFill>
                <a:latin typeface="微软雅黑" pitchFamily="34" charset="-122"/>
                <a:ea typeface="微软雅黑" pitchFamily="34" charset="-122"/>
              </a:endParaRPr>
            </a:p>
          </p:txBody>
        </p:sp>
        <p:sp>
          <p:nvSpPr>
            <p:cNvPr id="45" name="TextBox 44"/>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NENGLIGAISHU</a:t>
              </a:r>
              <a:endParaRPr lang="zh-CN" altLang="en-US" sz="600" b="1" dirty="0">
                <a:solidFill>
                  <a:schemeClr val="bg1">
                    <a:lumMod val="85000"/>
                  </a:schemeClr>
                </a:solidFill>
                <a:latin typeface="微软雅黑" pitchFamily="34" charset="-122"/>
                <a:ea typeface="微软雅黑" pitchFamily="34" charset="-122"/>
              </a:endParaRPr>
            </a:p>
          </p:txBody>
        </p:sp>
      </p:grpSp>
      <p:grpSp>
        <p:nvGrpSpPr>
          <p:cNvPr id="46" name="组合 45"/>
          <p:cNvGrpSpPr/>
          <p:nvPr/>
        </p:nvGrpSpPr>
        <p:grpSpPr>
          <a:xfrm>
            <a:off x="-48640" y="3481049"/>
            <a:ext cx="880370" cy="379462"/>
            <a:chOff x="-14773" y="1059582"/>
            <a:chExt cx="880370" cy="379462"/>
          </a:xfrm>
        </p:grpSpPr>
        <p:sp>
          <p:nvSpPr>
            <p:cNvPr id="47" name="TextBox 46"/>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48" name="TextBox 47"/>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55762909"/>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50"/>
          <p:cNvSpPr/>
          <p:nvPr/>
        </p:nvSpPr>
        <p:spPr bwMode="auto">
          <a:xfrm rot="21015878">
            <a:off x="7609656" y="1208537"/>
            <a:ext cx="450837" cy="2053706"/>
          </a:xfrm>
          <a:custGeom>
            <a:avLst/>
            <a:gdLst>
              <a:gd name="connsiteX0" fmla="*/ 0 w 857250"/>
              <a:gd name="connsiteY0" fmla="*/ 0 h 3619453"/>
              <a:gd name="connsiteX1" fmla="*/ 857250 w 857250"/>
              <a:gd name="connsiteY1" fmla="*/ 0 h 3619453"/>
              <a:gd name="connsiteX2" fmla="*/ 857250 w 857250"/>
              <a:gd name="connsiteY2" fmla="*/ 3619453 h 3619453"/>
              <a:gd name="connsiteX3" fmla="*/ 0 w 857250"/>
              <a:gd name="connsiteY3" fmla="*/ 3619453 h 3619453"/>
              <a:gd name="connsiteX4" fmla="*/ 0 w 857250"/>
              <a:gd name="connsiteY4" fmla="*/ 0 h 3619453"/>
              <a:gd name="connsiteX0" fmla="*/ 0 w 857250"/>
              <a:gd name="connsiteY0" fmla="*/ 285585 h 3905038"/>
              <a:gd name="connsiteX1" fmla="*/ 847566 w 857250"/>
              <a:gd name="connsiteY1" fmla="*/ 0 h 3905038"/>
              <a:gd name="connsiteX2" fmla="*/ 857250 w 857250"/>
              <a:gd name="connsiteY2" fmla="*/ 3905038 h 3905038"/>
              <a:gd name="connsiteX3" fmla="*/ 0 w 857250"/>
              <a:gd name="connsiteY3" fmla="*/ 3905038 h 3905038"/>
              <a:gd name="connsiteX4" fmla="*/ 0 w 857250"/>
              <a:gd name="connsiteY4" fmla="*/ 285585 h 3905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 h="3905038">
                <a:moveTo>
                  <a:pt x="0" y="285585"/>
                </a:moveTo>
                <a:lnTo>
                  <a:pt x="847566" y="0"/>
                </a:lnTo>
                <a:lnTo>
                  <a:pt x="857250" y="3905038"/>
                </a:lnTo>
                <a:lnTo>
                  <a:pt x="0" y="3905038"/>
                </a:lnTo>
                <a:lnTo>
                  <a:pt x="0" y="285585"/>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3" name="矩形 292"/>
          <p:cNvSpPr/>
          <p:nvPr/>
        </p:nvSpPr>
        <p:spPr bwMode="auto">
          <a:xfrm rot="3830661">
            <a:off x="6800787" y="809541"/>
            <a:ext cx="476802" cy="2104759"/>
          </a:xfrm>
          <a:custGeom>
            <a:avLst/>
            <a:gdLst>
              <a:gd name="connsiteX0" fmla="*/ 0 w 857250"/>
              <a:gd name="connsiteY0" fmla="*/ 0 h 3710847"/>
              <a:gd name="connsiteX1" fmla="*/ 857250 w 857250"/>
              <a:gd name="connsiteY1" fmla="*/ 0 h 3710847"/>
              <a:gd name="connsiteX2" fmla="*/ 857250 w 857250"/>
              <a:gd name="connsiteY2" fmla="*/ 3710847 h 3710847"/>
              <a:gd name="connsiteX3" fmla="*/ 0 w 857250"/>
              <a:gd name="connsiteY3" fmla="*/ 3710847 h 3710847"/>
              <a:gd name="connsiteX4" fmla="*/ 0 w 857250"/>
              <a:gd name="connsiteY4" fmla="*/ 0 h 3710847"/>
              <a:gd name="connsiteX0" fmla="*/ 0 w 906299"/>
              <a:gd name="connsiteY0" fmla="*/ 0 h 4000927"/>
              <a:gd name="connsiteX1" fmla="*/ 906299 w 906299"/>
              <a:gd name="connsiteY1" fmla="*/ 290080 h 4000927"/>
              <a:gd name="connsiteX2" fmla="*/ 906299 w 906299"/>
              <a:gd name="connsiteY2" fmla="*/ 4000927 h 4000927"/>
              <a:gd name="connsiteX3" fmla="*/ 49049 w 906299"/>
              <a:gd name="connsiteY3" fmla="*/ 4000927 h 4000927"/>
              <a:gd name="connsiteX4" fmla="*/ 0 w 906299"/>
              <a:gd name="connsiteY4" fmla="*/ 0 h 400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299" h="4000927">
                <a:moveTo>
                  <a:pt x="0" y="0"/>
                </a:moveTo>
                <a:lnTo>
                  <a:pt x="906299" y="290080"/>
                </a:lnTo>
                <a:lnTo>
                  <a:pt x="906299" y="4000927"/>
                </a:lnTo>
                <a:lnTo>
                  <a:pt x="49049" y="4000927"/>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4" name="矩形 150"/>
          <p:cNvSpPr/>
          <p:nvPr/>
        </p:nvSpPr>
        <p:spPr bwMode="auto">
          <a:xfrm rot="21015878">
            <a:off x="6238542" y="1212083"/>
            <a:ext cx="450837" cy="2053706"/>
          </a:xfrm>
          <a:custGeom>
            <a:avLst/>
            <a:gdLst>
              <a:gd name="connsiteX0" fmla="*/ 0 w 857250"/>
              <a:gd name="connsiteY0" fmla="*/ 0 h 3619453"/>
              <a:gd name="connsiteX1" fmla="*/ 857250 w 857250"/>
              <a:gd name="connsiteY1" fmla="*/ 0 h 3619453"/>
              <a:gd name="connsiteX2" fmla="*/ 857250 w 857250"/>
              <a:gd name="connsiteY2" fmla="*/ 3619453 h 3619453"/>
              <a:gd name="connsiteX3" fmla="*/ 0 w 857250"/>
              <a:gd name="connsiteY3" fmla="*/ 3619453 h 3619453"/>
              <a:gd name="connsiteX4" fmla="*/ 0 w 857250"/>
              <a:gd name="connsiteY4" fmla="*/ 0 h 3619453"/>
              <a:gd name="connsiteX0" fmla="*/ 0 w 857250"/>
              <a:gd name="connsiteY0" fmla="*/ 285585 h 3905038"/>
              <a:gd name="connsiteX1" fmla="*/ 847566 w 857250"/>
              <a:gd name="connsiteY1" fmla="*/ 0 h 3905038"/>
              <a:gd name="connsiteX2" fmla="*/ 857250 w 857250"/>
              <a:gd name="connsiteY2" fmla="*/ 3905038 h 3905038"/>
              <a:gd name="connsiteX3" fmla="*/ 0 w 857250"/>
              <a:gd name="connsiteY3" fmla="*/ 3905038 h 3905038"/>
              <a:gd name="connsiteX4" fmla="*/ 0 w 857250"/>
              <a:gd name="connsiteY4" fmla="*/ 285585 h 3905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 h="3905038">
                <a:moveTo>
                  <a:pt x="0" y="285585"/>
                </a:moveTo>
                <a:lnTo>
                  <a:pt x="847566" y="0"/>
                </a:lnTo>
                <a:lnTo>
                  <a:pt x="857250" y="3905038"/>
                </a:lnTo>
                <a:lnTo>
                  <a:pt x="0" y="3905038"/>
                </a:lnTo>
                <a:lnTo>
                  <a:pt x="0" y="285585"/>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5" name="矩形 292"/>
          <p:cNvSpPr/>
          <p:nvPr/>
        </p:nvSpPr>
        <p:spPr bwMode="auto">
          <a:xfrm rot="3830661">
            <a:off x="5430132" y="813200"/>
            <a:ext cx="476803" cy="2104759"/>
          </a:xfrm>
          <a:custGeom>
            <a:avLst/>
            <a:gdLst>
              <a:gd name="connsiteX0" fmla="*/ 0 w 857250"/>
              <a:gd name="connsiteY0" fmla="*/ 0 h 3710847"/>
              <a:gd name="connsiteX1" fmla="*/ 857250 w 857250"/>
              <a:gd name="connsiteY1" fmla="*/ 0 h 3710847"/>
              <a:gd name="connsiteX2" fmla="*/ 857250 w 857250"/>
              <a:gd name="connsiteY2" fmla="*/ 3710847 h 3710847"/>
              <a:gd name="connsiteX3" fmla="*/ 0 w 857250"/>
              <a:gd name="connsiteY3" fmla="*/ 3710847 h 3710847"/>
              <a:gd name="connsiteX4" fmla="*/ 0 w 857250"/>
              <a:gd name="connsiteY4" fmla="*/ 0 h 3710847"/>
              <a:gd name="connsiteX0" fmla="*/ 0 w 906299"/>
              <a:gd name="connsiteY0" fmla="*/ 0 h 4000927"/>
              <a:gd name="connsiteX1" fmla="*/ 906299 w 906299"/>
              <a:gd name="connsiteY1" fmla="*/ 290080 h 4000927"/>
              <a:gd name="connsiteX2" fmla="*/ 906299 w 906299"/>
              <a:gd name="connsiteY2" fmla="*/ 4000927 h 4000927"/>
              <a:gd name="connsiteX3" fmla="*/ 49049 w 906299"/>
              <a:gd name="connsiteY3" fmla="*/ 4000927 h 4000927"/>
              <a:gd name="connsiteX4" fmla="*/ 0 w 906299"/>
              <a:gd name="connsiteY4" fmla="*/ 0 h 400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299" h="4000927">
                <a:moveTo>
                  <a:pt x="0" y="0"/>
                </a:moveTo>
                <a:lnTo>
                  <a:pt x="906299" y="290080"/>
                </a:lnTo>
                <a:lnTo>
                  <a:pt x="906299" y="4000927"/>
                </a:lnTo>
                <a:lnTo>
                  <a:pt x="49049" y="4000927"/>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6" name="矩形 150"/>
          <p:cNvSpPr/>
          <p:nvPr/>
        </p:nvSpPr>
        <p:spPr bwMode="auto">
          <a:xfrm rot="21015878">
            <a:off x="4865837" y="1220040"/>
            <a:ext cx="450837" cy="2053706"/>
          </a:xfrm>
          <a:custGeom>
            <a:avLst/>
            <a:gdLst>
              <a:gd name="connsiteX0" fmla="*/ 0 w 857250"/>
              <a:gd name="connsiteY0" fmla="*/ 0 h 3619453"/>
              <a:gd name="connsiteX1" fmla="*/ 857250 w 857250"/>
              <a:gd name="connsiteY1" fmla="*/ 0 h 3619453"/>
              <a:gd name="connsiteX2" fmla="*/ 857250 w 857250"/>
              <a:gd name="connsiteY2" fmla="*/ 3619453 h 3619453"/>
              <a:gd name="connsiteX3" fmla="*/ 0 w 857250"/>
              <a:gd name="connsiteY3" fmla="*/ 3619453 h 3619453"/>
              <a:gd name="connsiteX4" fmla="*/ 0 w 857250"/>
              <a:gd name="connsiteY4" fmla="*/ 0 h 3619453"/>
              <a:gd name="connsiteX0" fmla="*/ 0 w 857250"/>
              <a:gd name="connsiteY0" fmla="*/ 285585 h 3905038"/>
              <a:gd name="connsiteX1" fmla="*/ 847566 w 857250"/>
              <a:gd name="connsiteY1" fmla="*/ 0 h 3905038"/>
              <a:gd name="connsiteX2" fmla="*/ 857250 w 857250"/>
              <a:gd name="connsiteY2" fmla="*/ 3905038 h 3905038"/>
              <a:gd name="connsiteX3" fmla="*/ 0 w 857250"/>
              <a:gd name="connsiteY3" fmla="*/ 3905038 h 3905038"/>
              <a:gd name="connsiteX4" fmla="*/ 0 w 857250"/>
              <a:gd name="connsiteY4" fmla="*/ 285585 h 3905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 h="3905038">
                <a:moveTo>
                  <a:pt x="0" y="285585"/>
                </a:moveTo>
                <a:lnTo>
                  <a:pt x="847566" y="0"/>
                </a:lnTo>
                <a:lnTo>
                  <a:pt x="857250" y="3905038"/>
                </a:lnTo>
                <a:lnTo>
                  <a:pt x="0" y="3905038"/>
                </a:lnTo>
                <a:lnTo>
                  <a:pt x="0" y="285585"/>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7" name="矩形 292"/>
          <p:cNvSpPr/>
          <p:nvPr/>
        </p:nvSpPr>
        <p:spPr bwMode="auto">
          <a:xfrm rot="3830661">
            <a:off x="4057039" y="820517"/>
            <a:ext cx="476803" cy="2104759"/>
          </a:xfrm>
          <a:custGeom>
            <a:avLst/>
            <a:gdLst>
              <a:gd name="connsiteX0" fmla="*/ 0 w 857250"/>
              <a:gd name="connsiteY0" fmla="*/ 0 h 3710847"/>
              <a:gd name="connsiteX1" fmla="*/ 857250 w 857250"/>
              <a:gd name="connsiteY1" fmla="*/ 0 h 3710847"/>
              <a:gd name="connsiteX2" fmla="*/ 857250 w 857250"/>
              <a:gd name="connsiteY2" fmla="*/ 3710847 h 3710847"/>
              <a:gd name="connsiteX3" fmla="*/ 0 w 857250"/>
              <a:gd name="connsiteY3" fmla="*/ 3710847 h 3710847"/>
              <a:gd name="connsiteX4" fmla="*/ 0 w 857250"/>
              <a:gd name="connsiteY4" fmla="*/ 0 h 3710847"/>
              <a:gd name="connsiteX0" fmla="*/ 0 w 906299"/>
              <a:gd name="connsiteY0" fmla="*/ 0 h 4000927"/>
              <a:gd name="connsiteX1" fmla="*/ 906299 w 906299"/>
              <a:gd name="connsiteY1" fmla="*/ 290080 h 4000927"/>
              <a:gd name="connsiteX2" fmla="*/ 906299 w 906299"/>
              <a:gd name="connsiteY2" fmla="*/ 4000927 h 4000927"/>
              <a:gd name="connsiteX3" fmla="*/ 49049 w 906299"/>
              <a:gd name="connsiteY3" fmla="*/ 4000927 h 4000927"/>
              <a:gd name="connsiteX4" fmla="*/ 0 w 906299"/>
              <a:gd name="connsiteY4" fmla="*/ 0 h 400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299" h="4000927">
                <a:moveTo>
                  <a:pt x="0" y="0"/>
                </a:moveTo>
                <a:lnTo>
                  <a:pt x="906299" y="290080"/>
                </a:lnTo>
                <a:lnTo>
                  <a:pt x="906299" y="4000927"/>
                </a:lnTo>
                <a:lnTo>
                  <a:pt x="49049" y="4000927"/>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8" name="矩形 150"/>
          <p:cNvSpPr/>
          <p:nvPr/>
        </p:nvSpPr>
        <p:spPr bwMode="auto">
          <a:xfrm rot="21015878">
            <a:off x="3595733" y="1226846"/>
            <a:ext cx="450831" cy="2053125"/>
          </a:xfrm>
          <a:custGeom>
            <a:avLst/>
            <a:gdLst>
              <a:gd name="connsiteX0" fmla="*/ 0 w 857250"/>
              <a:gd name="connsiteY0" fmla="*/ 0 h 3619453"/>
              <a:gd name="connsiteX1" fmla="*/ 857250 w 857250"/>
              <a:gd name="connsiteY1" fmla="*/ 0 h 3619453"/>
              <a:gd name="connsiteX2" fmla="*/ 857250 w 857250"/>
              <a:gd name="connsiteY2" fmla="*/ 3619453 h 3619453"/>
              <a:gd name="connsiteX3" fmla="*/ 0 w 857250"/>
              <a:gd name="connsiteY3" fmla="*/ 3619453 h 3619453"/>
              <a:gd name="connsiteX4" fmla="*/ 0 w 857250"/>
              <a:gd name="connsiteY4" fmla="*/ 0 h 3619453"/>
              <a:gd name="connsiteX0" fmla="*/ 0 w 857250"/>
              <a:gd name="connsiteY0" fmla="*/ 285585 h 3905038"/>
              <a:gd name="connsiteX1" fmla="*/ 847566 w 857250"/>
              <a:gd name="connsiteY1" fmla="*/ 0 h 3905038"/>
              <a:gd name="connsiteX2" fmla="*/ 857250 w 857250"/>
              <a:gd name="connsiteY2" fmla="*/ 3905038 h 3905038"/>
              <a:gd name="connsiteX3" fmla="*/ 0 w 857250"/>
              <a:gd name="connsiteY3" fmla="*/ 3905038 h 3905038"/>
              <a:gd name="connsiteX4" fmla="*/ 0 w 857250"/>
              <a:gd name="connsiteY4" fmla="*/ 285585 h 3905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 h="3905038">
                <a:moveTo>
                  <a:pt x="0" y="285585"/>
                </a:moveTo>
                <a:lnTo>
                  <a:pt x="847566" y="0"/>
                </a:lnTo>
                <a:lnTo>
                  <a:pt x="857250" y="3905038"/>
                </a:lnTo>
                <a:lnTo>
                  <a:pt x="0" y="3905038"/>
                </a:lnTo>
                <a:lnTo>
                  <a:pt x="0" y="285585"/>
                </a:lnTo>
                <a:close/>
              </a:path>
            </a:pathLst>
          </a:custGeom>
          <a:gradFill flip="none" rotWithShape="1">
            <a:gsLst>
              <a:gs pos="0">
                <a:srgbClr val="DF0024">
                  <a:shade val="30000"/>
                  <a:satMod val="115000"/>
                </a:srgbClr>
              </a:gs>
              <a:gs pos="50000">
                <a:srgbClr val="DF0024">
                  <a:shade val="67500"/>
                  <a:satMod val="115000"/>
                </a:srgbClr>
              </a:gs>
              <a:gs pos="100000">
                <a:srgbClr val="DF0024">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9" name="矩形 292"/>
          <p:cNvSpPr/>
          <p:nvPr/>
        </p:nvSpPr>
        <p:spPr bwMode="auto">
          <a:xfrm rot="3830661">
            <a:off x="2784179" y="826526"/>
            <a:ext cx="476803" cy="2103541"/>
          </a:xfrm>
          <a:custGeom>
            <a:avLst/>
            <a:gdLst>
              <a:gd name="connsiteX0" fmla="*/ 0 w 857250"/>
              <a:gd name="connsiteY0" fmla="*/ 0 h 3710847"/>
              <a:gd name="connsiteX1" fmla="*/ 857250 w 857250"/>
              <a:gd name="connsiteY1" fmla="*/ 0 h 3710847"/>
              <a:gd name="connsiteX2" fmla="*/ 857250 w 857250"/>
              <a:gd name="connsiteY2" fmla="*/ 3710847 h 3710847"/>
              <a:gd name="connsiteX3" fmla="*/ 0 w 857250"/>
              <a:gd name="connsiteY3" fmla="*/ 3710847 h 3710847"/>
              <a:gd name="connsiteX4" fmla="*/ 0 w 857250"/>
              <a:gd name="connsiteY4" fmla="*/ 0 h 3710847"/>
              <a:gd name="connsiteX0" fmla="*/ 0 w 906299"/>
              <a:gd name="connsiteY0" fmla="*/ 0 h 4000927"/>
              <a:gd name="connsiteX1" fmla="*/ 906299 w 906299"/>
              <a:gd name="connsiteY1" fmla="*/ 290080 h 4000927"/>
              <a:gd name="connsiteX2" fmla="*/ 906299 w 906299"/>
              <a:gd name="connsiteY2" fmla="*/ 4000927 h 4000927"/>
              <a:gd name="connsiteX3" fmla="*/ 49049 w 906299"/>
              <a:gd name="connsiteY3" fmla="*/ 4000927 h 4000927"/>
              <a:gd name="connsiteX4" fmla="*/ 0 w 906299"/>
              <a:gd name="connsiteY4" fmla="*/ 0 h 400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299" h="4000927">
                <a:moveTo>
                  <a:pt x="0" y="0"/>
                </a:moveTo>
                <a:lnTo>
                  <a:pt x="906299" y="290080"/>
                </a:lnTo>
                <a:lnTo>
                  <a:pt x="906299" y="4000927"/>
                </a:lnTo>
                <a:lnTo>
                  <a:pt x="49049" y="4000927"/>
                </a:lnTo>
                <a:lnTo>
                  <a:pt x="0" y="0"/>
                </a:lnTo>
                <a:close/>
              </a:path>
            </a:pathLst>
          </a:custGeom>
          <a:gradFill flip="none" rotWithShape="1">
            <a:gsLst>
              <a:gs pos="0">
                <a:srgbClr val="DF0024">
                  <a:shade val="30000"/>
                  <a:satMod val="115000"/>
                </a:srgbClr>
              </a:gs>
              <a:gs pos="50000">
                <a:srgbClr val="DF0024">
                  <a:shade val="67500"/>
                  <a:satMod val="115000"/>
                </a:srgbClr>
              </a:gs>
              <a:gs pos="100000">
                <a:srgbClr val="DF002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10" name="矩形 151"/>
          <p:cNvSpPr/>
          <p:nvPr/>
        </p:nvSpPr>
        <p:spPr bwMode="auto">
          <a:xfrm rot="6911544">
            <a:off x="4090578" y="1405934"/>
            <a:ext cx="635828" cy="2471847"/>
          </a:xfrm>
          <a:custGeom>
            <a:avLst/>
            <a:gdLst>
              <a:gd name="connsiteX0" fmla="*/ 0 w 857250"/>
              <a:gd name="connsiteY0" fmla="*/ 0 h 3414247"/>
              <a:gd name="connsiteX1" fmla="*/ 857250 w 857250"/>
              <a:gd name="connsiteY1" fmla="*/ 0 h 3414247"/>
              <a:gd name="connsiteX2" fmla="*/ 857250 w 857250"/>
              <a:gd name="connsiteY2" fmla="*/ 3414247 h 3414247"/>
              <a:gd name="connsiteX3" fmla="*/ 0 w 857250"/>
              <a:gd name="connsiteY3" fmla="*/ 3414247 h 3414247"/>
              <a:gd name="connsiteX4" fmla="*/ 0 w 857250"/>
              <a:gd name="connsiteY4" fmla="*/ 0 h 3414247"/>
              <a:gd name="connsiteX0" fmla="*/ 0 w 857250"/>
              <a:gd name="connsiteY0" fmla="*/ 0 h 4085759"/>
              <a:gd name="connsiteX1" fmla="*/ 857250 w 857250"/>
              <a:gd name="connsiteY1" fmla="*/ 0 h 4085759"/>
              <a:gd name="connsiteX2" fmla="*/ 857250 w 857250"/>
              <a:gd name="connsiteY2" fmla="*/ 3414247 h 4085759"/>
              <a:gd name="connsiteX3" fmla="*/ 314328 w 857250"/>
              <a:gd name="connsiteY3" fmla="*/ 4085759 h 4085759"/>
              <a:gd name="connsiteX4" fmla="*/ 0 w 857250"/>
              <a:gd name="connsiteY4" fmla="*/ 0 h 4085759"/>
              <a:gd name="connsiteX0" fmla="*/ 0 w 857250"/>
              <a:gd name="connsiteY0" fmla="*/ 0 h 4000034"/>
              <a:gd name="connsiteX1" fmla="*/ 857250 w 857250"/>
              <a:gd name="connsiteY1" fmla="*/ 0 h 4000034"/>
              <a:gd name="connsiteX2" fmla="*/ 857250 w 857250"/>
              <a:gd name="connsiteY2" fmla="*/ 3414247 h 4000034"/>
              <a:gd name="connsiteX3" fmla="*/ 328619 w 857250"/>
              <a:gd name="connsiteY3" fmla="*/ 4000034 h 4000034"/>
              <a:gd name="connsiteX4" fmla="*/ 0 w 857250"/>
              <a:gd name="connsiteY4" fmla="*/ 0 h 4000034"/>
              <a:gd name="connsiteX0" fmla="*/ 0 w 857250"/>
              <a:gd name="connsiteY0" fmla="*/ 0 h 4028609"/>
              <a:gd name="connsiteX1" fmla="*/ 857250 w 857250"/>
              <a:gd name="connsiteY1" fmla="*/ 0 h 4028609"/>
              <a:gd name="connsiteX2" fmla="*/ 857250 w 857250"/>
              <a:gd name="connsiteY2" fmla="*/ 3414247 h 4028609"/>
              <a:gd name="connsiteX3" fmla="*/ 357194 w 857250"/>
              <a:gd name="connsiteY3" fmla="*/ 4028609 h 4028609"/>
              <a:gd name="connsiteX4" fmla="*/ 0 w 857250"/>
              <a:gd name="connsiteY4" fmla="*/ 0 h 4028609"/>
              <a:gd name="connsiteX0" fmla="*/ 0 w 514347"/>
              <a:gd name="connsiteY0" fmla="*/ 0 h 4700122"/>
              <a:gd name="connsiteX1" fmla="*/ 514347 w 514347"/>
              <a:gd name="connsiteY1" fmla="*/ 671513 h 4700122"/>
              <a:gd name="connsiteX2" fmla="*/ 514347 w 514347"/>
              <a:gd name="connsiteY2" fmla="*/ 4085760 h 4700122"/>
              <a:gd name="connsiteX3" fmla="*/ 14291 w 514347"/>
              <a:gd name="connsiteY3" fmla="*/ 4700122 h 4700122"/>
              <a:gd name="connsiteX4" fmla="*/ 0 w 514347"/>
              <a:gd name="connsiteY4" fmla="*/ 0 h 4700122"/>
              <a:gd name="connsiteX0" fmla="*/ 694660 w 1209007"/>
              <a:gd name="connsiteY0" fmla="*/ 17573 h 4717695"/>
              <a:gd name="connsiteX1" fmla="*/ 1209007 w 1209007"/>
              <a:gd name="connsiteY1" fmla="*/ 689086 h 4717695"/>
              <a:gd name="connsiteX2" fmla="*/ 1209007 w 1209007"/>
              <a:gd name="connsiteY2" fmla="*/ 4103333 h 4717695"/>
              <a:gd name="connsiteX3" fmla="*/ 708951 w 1209007"/>
              <a:gd name="connsiteY3" fmla="*/ 4717695 h 4717695"/>
              <a:gd name="connsiteX4" fmla="*/ 6 w 1209007"/>
              <a:gd name="connsiteY4" fmla="*/ 580671 h 4717695"/>
              <a:gd name="connsiteX5" fmla="*/ 694660 w 1209007"/>
              <a:gd name="connsiteY5" fmla="*/ 17573 h 4717695"/>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9001" h="4700122">
                <a:moveTo>
                  <a:pt x="694654" y="0"/>
                </a:moveTo>
                <a:lnTo>
                  <a:pt x="1209001" y="671513"/>
                </a:lnTo>
                <a:lnTo>
                  <a:pt x="1209001" y="4085760"/>
                </a:lnTo>
                <a:lnTo>
                  <a:pt x="708945" y="4700122"/>
                </a:lnTo>
                <a:cubicBezTo>
                  <a:pt x="621744" y="4155874"/>
                  <a:pt x="354472" y="2631610"/>
                  <a:pt x="0" y="563098"/>
                </a:cubicBezTo>
                <a:cubicBezTo>
                  <a:pt x="654843" y="51206"/>
                  <a:pt x="607453" y="24793"/>
                  <a:pt x="694654"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grpSp>
        <p:nvGrpSpPr>
          <p:cNvPr id="11" name="组合 10"/>
          <p:cNvGrpSpPr/>
          <p:nvPr/>
        </p:nvGrpSpPr>
        <p:grpSpPr>
          <a:xfrm>
            <a:off x="1902564" y="2330386"/>
            <a:ext cx="2471812" cy="635648"/>
            <a:chOff x="1574851" y="2330386"/>
            <a:chExt cx="2471812" cy="635648"/>
          </a:xfrm>
        </p:grpSpPr>
        <p:sp>
          <p:nvSpPr>
            <p:cNvPr id="12" name="矩形 151"/>
            <p:cNvSpPr/>
            <p:nvPr/>
          </p:nvSpPr>
          <p:spPr bwMode="auto">
            <a:xfrm rot="6911544">
              <a:off x="2492933" y="1412304"/>
              <a:ext cx="635648" cy="2471812"/>
            </a:xfrm>
            <a:custGeom>
              <a:avLst/>
              <a:gdLst>
                <a:gd name="connsiteX0" fmla="*/ 0 w 857250"/>
                <a:gd name="connsiteY0" fmla="*/ 0 h 3414247"/>
                <a:gd name="connsiteX1" fmla="*/ 857250 w 857250"/>
                <a:gd name="connsiteY1" fmla="*/ 0 h 3414247"/>
                <a:gd name="connsiteX2" fmla="*/ 857250 w 857250"/>
                <a:gd name="connsiteY2" fmla="*/ 3414247 h 3414247"/>
                <a:gd name="connsiteX3" fmla="*/ 0 w 857250"/>
                <a:gd name="connsiteY3" fmla="*/ 3414247 h 3414247"/>
                <a:gd name="connsiteX4" fmla="*/ 0 w 857250"/>
                <a:gd name="connsiteY4" fmla="*/ 0 h 3414247"/>
                <a:gd name="connsiteX0" fmla="*/ 0 w 857250"/>
                <a:gd name="connsiteY0" fmla="*/ 0 h 4085759"/>
                <a:gd name="connsiteX1" fmla="*/ 857250 w 857250"/>
                <a:gd name="connsiteY1" fmla="*/ 0 h 4085759"/>
                <a:gd name="connsiteX2" fmla="*/ 857250 w 857250"/>
                <a:gd name="connsiteY2" fmla="*/ 3414247 h 4085759"/>
                <a:gd name="connsiteX3" fmla="*/ 314328 w 857250"/>
                <a:gd name="connsiteY3" fmla="*/ 4085759 h 4085759"/>
                <a:gd name="connsiteX4" fmla="*/ 0 w 857250"/>
                <a:gd name="connsiteY4" fmla="*/ 0 h 4085759"/>
                <a:gd name="connsiteX0" fmla="*/ 0 w 857250"/>
                <a:gd name="connsiteY0" fmla="*/ 0 h 4000034"/>
                <a:gd name="connsiteX1" fmla="*/ 857250 w 857250"/>
                <a:gd name="connsiteY1" fmla="*/ 0 h 4000034"/>
                <a:gd name="connsiteX2" fmla="*/ 857250 w 857250"/>
                <a:gd name="connsiteY2" fmla="*/ 3414247 h 4000034"/>
                <a:gd name="connsiteX3" fmla="*/ 328619 w 857250"/>
                <a:gd name="connsiteY3" fmla="*/ 4000034 h 4000034"/>
                <a:gd name="connsiteX4" fmla="*/ 0 w 857250"/>
                <a:gd name="connsiteY4" fmla="*/ 0 h 4000034"/>
                <a:gd name="connsiteX0" fmla="*/ 0 w 857250"/>
                <a:gd name="connsiteY0" fmla="*/ 0 h 4028609"/>
                <a:gd name="connsiteX1" fmla="*/ 857250 w 857250"/>
                <a:gd name="connsiteY1" fmla="*/ 0 h 4028609"/>
                <a:gd name="connsiteX2" fmla="*/ 857250 w 857250"/>
                <a:gd name="connsiteY2" fmla="*/ 3414247 h 4028609"/>
                <a:gd name="connsiteX3" fmla="*/ 357194 w 857250"/>
                <a:gd name="connsiteY3" fmla="*/ 4028609 h 4028609"/>
                <a:gd name="connsiteX4" fmla="*/ 0 w 857250"/>
                <a:gd name="connsiteY4" fmla="*/ 0 h 4028609"/>
                <a:gd name="connsiteX0" fmla="*/ 0 w 514347"/>
                <a:gd name="connsiteY0" fmla="*/ 0 h 4700122"/>
                <a:gd name="connsiteX1" fmla="*/ 514347 w 514347"/>
                <a:gd name="connsiteY1" fmla="*/ 671513 h 4700122"/>
                <a:gd name="connsiteX2" fmla="*/ 514347 w 514347"/>
                <a:gd name="connsiteY2" fmla="*/ 4085760 h 4700122"/>
                <a:gd name="connsiteX3" fmla="*/ 14291 w 514347"/>
                <a:gd name="connsiteY3" fmla="*/ 4700122 h 4700122"/>
                <a:gd name="connsiteX4" fmla="*/ 0 w 514347"/>
                <a:gd name="connsiteY4" fmla="*/ 0 h 4700122"/>
                <a:gd name="connsiteX0" fmla="*/ 694660 w 1209007"/>
                <a:gd name="connsiteY0" fmla="*/ 17573 h 4717695"/>
                <a:gd name="connsiteX1" fmla="*/ 1209007 w 1209007"/>
                <a:gd name="connsiteY1" fmla="*/ 689086 h 4717695"/>
                <a:gd name="connsiteX2" fmla="*/ 1209007 w 1209007"/>
                <a:gd name="connsiteY2" fmla="*/ 4103333 h 4717695"/>
                <a:gd name="connsiteX3" fmla="*/ 708951 w 1209007"/>
                <a:gd name="connsiteY3" fmla="*/ 4717695 h 4717695"/>
                <a:gd name="connsiteX4" fmla="*/ 6 w 1209007"/>
                <a:gd name="connsiteY4" fmla="*/ 580671 h 4717695"/>
                <a:gd name="connsiteX5" fmla="*/ 694660 w 1209007"/>
                <a:gd name="connsiteY5" fmla="*/ 17573 h 4717695"/>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9001" h="4700122">
                  <a:moveTo>
                    <a:pt x="694654" y="0"/>
                  </a:moveTo>
                  <a:lnTo>
                    <a:pt x="1209001" y="671513"/>
                  </a:lnTo>
                  <a:lnTo>
                    <a:pt x="1209001" y="4085760"/>
                  </a:lnTo>
                  <a:lnTo>
                    <a:pt x="708945" y="4700122"/>
                  </a:lnTo>
                  <a:cubicBezTo>
                    <a:pt x="621744" y="4155874"/>
                    <a:pt x="354472" y="2631610"/>
                    <a:pt x="0" y="563098"/>
                  </a:cubicBezTo>
                  <a:cubicBezTo>
                    <a:pt x="654843" y="51206"/>
                    <a:pt x="607453" y="24793"/>
                    <a:pt x="694654" y="0"/>
                  </a:cubicBezTo>
                  <a:close/>
                </a:path>
              </a:pathLst>
            </a:custGeom>
            <a:gradFill flip="none" rotWithShape="1">
              <a:gsLst>
                <a:gs pos="0">
                  <a:srgbClr val="DF0024">
                    <a:shade val="30000"/>
                    <a:satMod val="115000"/>
                  </a:srgbClr>
                </a:gs>
                <a:gs pos="50000">
                  <a:srgbClr val="DF0024">
                    <a:shade val="67500"/>
                    <a:satMod val="115000"/>
                  </a:srgbClr>
                </a:gs>
                <a:gs pos="100000">
                  <a:srgbClr val="DF0024">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13" name="矩形 104"/>
            <p:cNvSpPr>
              <a:spLocks noChangeArrowheads="1"/>
            </p:cNvSpPr>
            <p:nvPr/>
          </p:nvSpPr>
          <p:spPr bwMode="auto">
            <a:xfrm rot="1126831">
              <a:off x="2232248" y="2615298"/>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1400" b="1" dirty="0">
                  <a:solidFill>
                    <a:schemeClr val="bg1"/>
                  </a:solidFill>
                  <a:latin typeface="微软雅黑" pitchFamily="34" charset="-122"/>
                  <a:ea typeface="微软雅黑" pitchFamily="34" charset="-122"/>
                </a:rPr>
                <a:t>项目键入</a:t>
              </a:r>
            </a:p>
          </p:txBody>
        </p:sp>
        <p:sp>
          <p:nvSpPr>
            <p:cNvPr id="14" name="文本框 295"/>
            <p:cNvSpPr txBox="1">
              <a:spLocks noChangeArrowheads="1"/>
            </p:cNvSpPr>
            <p:nvPr/>
          </p:nvSpPr>
          <p:spPr bwMode="auto">
            <a:xfrm rot="885813">
              <a:off x="1786143" y="2339559"/>
              <a:ext cx="4609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charset="-122"/>
                </a:defRPr>
              </a:lvl1pPr>
              <a:lvl2pPr marL="742950" indent="-285750">
                <a:defRPr sz="2400">
                  <a:solidFill>
                    <a:schemeClr val="tx1"/>
                  </a:solidFill>
                  <a:latin typeface="Calibri" pitchFamily="34" charset="0"/>
                  <a:ea typeface="宋体" charset="-122"/>
                </a:defRPr>
              </a:lvl2pPr>
              <a:lvl3pPr>
                <a:defRPr sz="2000">
                  <a:solidFill>
                    <a:schemeClr val="tx1"/>
                  </a:solidFill>
                  <a:latin typeface="Calibri" pitchFamily="34" charset="0"/>
                  <a:ea typeface="宋体" charset="-122"/>
                </a:defRPr>
              </a:lvl3pPr>
              <a:lvl4pPr>
                <a:defRPr>
                  <a:solidFill>
                    <a:schemeClr val="tx1"/>
                  </a:solidFill>
                  <a:latin typeface="Calibri" pitchFamily="34" charset="0"/>
                  <a:ea typeface="宋体" charset="-122"/>
                </a:defRPr>
              </a:lvl4pPr>
              <a:lvl5pPr>
                <a:defRPr>
                  <a:solidFill>
                    <a:schemeClr val="tx1"/>
                  </a:solidFill>
                  <a:latin typeface="Calibri" pitchFamily="34" charset="0"/>
                  <a:ea typeface="宋体" charset="-122"/>
                </a:defRPr>
              </a:lvl5pPr>
              <a:lvl6pPr eaLnBrk="0" fontAlgn="base" hangingPunct="0">
                <a:spcAft>
                  <a:spcPct val="0"/>
                </a:spcAft>
                <a:buFont typeface="Arial" charset="0"/>
                <a:defRPr>
                  <a:solidFill>
                    <a:schemeClr val="tx1"/>
                  </a:solidFill>
                  <a:latin typeface="Calibri" pitchFamily="34" charset="0"/>
                  <a:ea typeface="宋体" charset="-122"/>
                </a:defRPr>
              </a:lvl6pPr>
              <a:lvl7pPr eaLnBrk="0" fontAlgn="base" hangingPunct="0">
                <a:spcAft>
                  <a:spcPct val="0"/>
                </a:spcAft>
                <a:buFont typeface="Arial" charset="0"/>
                <a:defRPr>
                  <a:solidFill>
                    <a:schemeClr val="tx1"/>
                  </a:solidFill>
                  <a:latin typeface="Calibri" pitchFamily="34" charset="0"/>
                  <a:ea typeface="宋体" charset="-122"/>
                </a:defRPr>
              </a:lvl7pPr>
              <a:lvl8pPr eaLnBrk="0" fontAlgn="base" hangingPunct="0">
                <a:spcAft>
                  <a:spcPct val="0"/>
                </a:spcAft>
                <a:buFont typeface="Arial" charset="0"/>
                <a:defRPr>
                  <a:solidFill>
                    <a:schemeClr val="tx1"/>
                  </a:solidFill>
                  <a:latin typeface="Calibri" pitchFamily="34" charset="0"/>
                  <a:ea typeface="宋体" charset="-122"/>
                </a:defRPr>
              </a:lvl8pPr>
              <a:lvl9pPr eaLnBrk="0" fontAlgn="base" hangingPunct="0">
                <a:spcAft>
                  <a:spcPct val="0"/>
                </a:spcAft>
                <a:buFont typeface="Arial" charset="0"/>
                <a:defRPr>
                  <a:solidFill>
                    <a:schemeClr val="tx1"/>
                  </a:solidFill>
                  <a:latin typeface="Calibri" pitchFamily="34" charset="0"/>
                  <a:ea typeface="宋体" charset="-122"/>
                </a:defRPr>
              </a:lvl9pPr>
            </a:lstStyle>
            <a:p>
              <a:r>
                <a:rPr lang="en-US" altLang="zh-CN" sz="1600" b="1">
                  <a:solidFill>
                    <a:schemeClr val="bg1"/>
                  </a:solidFill>
                  <a:latin typeface="Impact" pitchFamily="34" charset="0"/>
                </a:rPr>
                <a:t>01</a:t>
              </a:r>
              <a:endParaRPr lang="zh-CN" altLang="en-US" sz="1600" b="1">
                <a:solidFill>
                  <a:schemeClr val="bg1"/>
                </a:solidFill>
                <a:latin typeface="Impact" pitchFamily="34" charset="0"/>
              </a:endParaRPr>
            </a:p>
          </p:txBody>
        </p:sp>
      </p:grpSp>
      <p:sp>
        <p:nvSpPr>
          <p:cNvPr id="15" name="文本框 205"/>
          <p:cNvSpPr txBox="1">
            <a:spLocks noChangeArrowheads="1"/>
          </p:cNvSpPr>
          <p:nvPr/>
        </p:nvSpPr>
        <p:spPr bwMode="auto">
          <a:xfrm rot="885813">
            <a:off x="3477194" y="2285293"/>
            <a:ext cx="4609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charset="-122"/>
              </a:defRPr>
            </a:lvl1pPr>
            <a:lvl2pPr marL="742950" indent="-285750">
              <a:defRPr sz="2400">
                <a:solidFill>
                  <a:schemeClr val="tx1"/>
                </a:solidFill>
                <a:latin typeface="Calibri" pitchFamily="34" charset="0"/>
                <a:ea typeface="宋体" charset="-122"/>
              </a:defRPr>
            </a:lvl2pPr>
            <a:lvl3pPr>
              <a:defRPr sz="2000">
                <a:solidFill>
                  <a:schemeClr val="tx1"/>
                </a:solidFill>
                <a:latin typeface="Calibri" pitchFamily="34" charset="0"/>
                <a:ea typeface="宋体" charset="-122"/>
              </a:defRPr>
            </a:lvl3pPr>
            <a:lvl4pPr>
              <a:defRPr>
                <a:solidFill>
                  <a:schemeClr val="tx1"/>
                </a:solidFill>
                <a:latin typeface="Calibri" pitchFamily="34" charset="0"/>
                <a:ea typeface="宋体" charset="-122"/>
              </a:defRPr>
            </a:lvl4pPr>
            <a:lvl5pPr>
              <a:defRPr>
                <a:solidFill>
                  <a:schemeClr val="tx1"/>
                </a:solidFill>
                <a:latin typeface="Calibri" pitchFamily="34" charset="0"/>
                <a:ea typeface="宋体" charset="-122"/>
              </a:defRPr>
            </a:lvl5pPr>
            <a:lvl6pPr eaLnBrk="0" fontAlgn="base" hangingPunct="0">
              <a:spcAft>
                <a:spcPct val="0"/>
              </a:spcAft>
              <a:buFont typeface="Arial" charset="0"/>
              <a:defRPr>
                <a:solidFill>
                  <a:schemeClr val="tx1"/>
                </a:solidFill>
                <a:latin typeface="Calibri" pitchFamily="34" charset="0"/>
                <a:ea typeface="宋体" charset="-122"/>
              </a:defRPr>
            </a:lvl6pPr>
            <a:lvl7pPr eaLnBrk="0" fontAlgn="base" hangingPunct="0">
              <a:spcAft>
                <a:spcPct val="0"/>
              </a:spcAft>
              <a:buFont typeface="Arial" charset="0"/>
              <a:defRPr>
                <a:solidFill>
                  <a:schemeClr val="tx1"/>
                </a:solidFill>
                <a:latin typeface="Calibri" pitchFamily="34" charset="0"/>
                <a:ea typeface="宋体" charset="-122"/>
              </a:defRPr>
            </a:lvl7pPr>
            <a:lvl8pPr eaLnBrk="0" fontAlgn="base" hangingPunct="0">
              <a:spcAft>
                <a:spcPct val="0"/>
              </a:spcAft>
              <a:buFont typeface="Arial" charset="0"/>
              <a:defRPr>
                <a:solidFill>
                  <a:schemeClr val="tx1"/>
                </a:solidFill>
                <a:latin typeface="Calibri" pitchFamily="34" charset="0"/>
                <a:ea typeface="宋体" charset="-122"/>
              </a:defRPr>
            </a:lvl8pPr>
            <a:lvl9pPr eaLnBrk="0" fontAlgn="base" hangingPunct="0">
              <a:spcAft>
                <a:spcPct val="0"/>
              </a:spcAft>
              <a:buFont typeface="Arial" charset="0"/>
              <a:defRPr>
                <a:solidFill>
                  <a:schemeClr val="tx1"/>
                </a:solidFill>
                <a:latin typeface="Calibri" pitchFamily="34" charset="0"/>
                <a:ea typeface="宋体" charset="-122"/>
              </a:defRPr>
            </a:lvl9pPr>
          </a:lstStyle>
          <a:p>
            <a:r>
              <a:rPr lang="en-US" altLang="zh-CN" sz="1600" b="1">
                <a:solidFill>
                  <a:schemeClr val="bg1"/>
                </a:solidFill>
                <a:latin typeface="Impact" pitchFamily="34" charset="0"/>
              </a:rPr>
              <a:t>02</a:t>
            </a:r>
            <a:endParaRPr lang="zh-CN" altLang="en-US" sz="1600" b="1">
              <a:solidFill>
                <a:schemeClr val="bg1"/>
              </a:solidFill>
              <a:latin typeface="Impact" pitchFamily="34" charset="0"/>
            </a:endParaRPr>
          </a:p>
        </p:txBody>
      </p:sp>
      <p:sp>
        <p:nvSpPr>
          <p:cNvPr id="16" name="矩形 104"/>
          <p:cNvSpPr>
            <a:spLocks noChangeArrowheads="1"/>
          </p:cNvSpPr>
          <p:nvPr/>
        </p:nvSpPr>
        <p:spPr bwMode="auto">
          <a:xfrm rot="1126831">
            <a:off x="3975734" y="2549448"/>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1400" b="1">
                <a:solidFill>
                  <a:schemeClr val="bg1"/>
                </a:solidFill>
                <a:latin typeface="微软雅黑" pitchFamily="34" charset="-122"/>
                <a:ea typeface="微软雅黑" pitchFamily="34" charset="-122"/>
              </a:rPr>
              <a:t>项目键入</a:t>
            </a:r>
          </a:p>
        </p:txBody>
      </p:sp>
      <p:grpSp>
        <p:nvGrpSpPr>
          <p:cNvPr id="17" name="组合 16"/>
          <p:cNvGrpSpPr/>
          <p:nvPr/>
        </p:nvGrpSpPr>
        <p:grpSpPr>
          <a:xfrm>
            <a:off x="4545273" y="2272490"/>
            <a:ext cx="2471847" cy="679325"/>
            <a:chOff x="4217560" y="2272490"/>
            <a:chExt cx="2471847" cy="679325"/>
          </a:xfrm>
        </p:grpSpPr>
        <p:sp>
          <p:nvSpPr>
            <p:cNvPr id="18" name="矩形 151"/>
            <p:cNvSpPr/>
            <p:nvPr/>
          </p:nvSpPr>
          <p:spPr bwMode="auto">
            <a:xfrm rot="6911544">
              <a:off x="5135570" y="1397977"/>
              <a:ext cx="635828" cy="2471847"/>
            </a:xfrm>
            <a:custGeom>
              <a:avLst/>
              <a:gdLst>
                <a:gd name="connsiteX0" fmla="*/ 0 w 857250"/>
                <a:gd name="connsiteY0" fmla="*/ 0 h 3414247"/>
                <a:gd name="connsiteX1" fmla="*/ 857250 w 857250"/>
                <a:gd name="connsiteY1" fmla="*/ 0 h 3414247"/>
                <a:gd name="connsiteX2" fmla="*/ 857250 w 857250"/>
                <a:gd name="connsiteY2" fmla="*/ 3414247 h 3414247"/>
                <a:gd name="connsiteX3" fmla="*/ 0 w 857250"/>
                <a:gd name="connsiteY3" fmla="*/ 3414247 h 3414247"/>
                <a:gd name="connsiteX4" fmla="*/ 0 w 857250"/>
                <a:gd name="connsiteY4" fmla="*/ 0 h 3414247"/>
                <a:gd name="connsiteX0" fmla="*/ 0 w 857250"/>
                <a:gd name="connsiteY0" fmla="*/ 0 h 4085759"/>
                <a:gd name="connsiteX1" fmla="*/ 857250 w 857250"/>
                <a:gd name="connsiteY1" fmla="*/ 0 h 4085759"/>
                <a:gd name="connsiteX2" fmla="*/ 857250 w 857250"/>
                <a:gd name="connsiteY2" fmla="*/ 3414247 h 4085759"/>
                <a:gd name="connsiteX3" fmla="*/ 314328 w 857250"/>
                <a:gd name="connsiteY3" fmla="*/ 4085759 h 4085759"/>
                <a:gd name="connsiteX4" fmla="*/ 0 w 857250"/>
                <a:gd name="connsiteY4" fmla="*/ 0 h 4085759"/>
                <a:gd name="connsiteX0" fmla="*/ 0 w 857250"/>
                <a:gd name="connsiteY0" fmla="*/ 0 h 4000034"/>
                <a:gd name="connsiteX1" fmla="*/ 857250 w 857250"/>
                <a:gd name="connsiteY1" fmla="*/ 0 h 4000034"/>
                <a:gd name="connsiteX2" fmla="*/ 857250 w 857250"/>
                <a:gd name="connsiteY2" fmla="*/ 3414247 h 4000034"/>
                <a:gd name="connsiteX3" fmla="*/ 328619 w 857250"/>
                <a:gd name="connsiteY3" fmla="*/ 4000034 h 4000034"/>
                <a:gd name="connsiteX4" fmla="*/ 0 w 857250"/>
                <a:gd name="connsiteY4" fmla="*/ 0 h 4000034"/>
                <a:gd name="connsiteX0" fmla="*/ 0 w 857250"/>
                <a:gd name="connsiteY0" fmla="*/ 0 h 4028609"/>
                <a:gd name="connsiteX1" fmla="*/ 857250 w 857250"/>
                <a:gd name="connsiteY1" fmla="*/ 0 h 4028609"/>
                <a:gd name="connsiteX2" fmla="*/ 857250 w 857250"/>
                <a:gd name="connsiteY2" fmla="*/ 3414247 h 4028609"/>
                <a:gd name="connsiteX3" fmla="*/ 357194 w 857250"/>
                <a:gd name="connsiteY3" fmla="*/ 4028609 h 4028609"/>
                <a:gd name="connsiteX4" fmla="*/ 0 w 857250"/>
                <a:gd name="connsiteY4" fmla="*/ 0 h 4028609"/>
                <a:gd name="connsiteX0" fmla="*/ 0 w 514347"/>
                <a:gd name="connsiteY0" fmla="*/ 0 h 4700122"/>
                <a:gd name="connsiteX1" fmla="*/ 514347 w 514347"/>
                <a:gd name="connsiteY1" fmla="*/ 671513 h 4700122"/>
                <a:gd name="connsiteX2" fmla="*/ 514347 w 514347"/>
                <a:gd name="connsiteY2" fmla="*/ 4085760 h 4700122"/>
                <a:gd name="connsiteX3" fmla="*/ 14291 w 514347"/>
                <a:gd name="connsiteY3" fmla="*/ 4700122 h 4700122"/>
                <a:gd name="connsiteX4" fmla="*/ 0 w 514347"/>
                <a:gd name="connsiteY4" fmla="*/ 0 h 4700122"/>
                <a:gd name="connsiteX0" fmla="*/ 694660 w 1209007"/>
                <a:gd name="connsiteY0" fmla="*/ 17573 h 4717695"/>
                <a:gd name="connsiteX1" fmla="*/ 1209007 w 1209007"/>
                <a:gd name="connsiteY1" fmla="*/ 689086 h 4717695"/>
                <a:gd name="connsiteX2" fmla="*/ 1209007 w 1209007"/>
                <a:gd name="connsiteY2" fmla="*/ 4103333 h 4717695"/>
                <a:gd name="connsiteX3" fmla="*/ 708951 w 1209007"/>
                <a:gd name="connsiteY3" fmla="*/ 4717695 h 4717695"/>
                <a:gd name="connsiteX4" fmla="*/ 6 w 1209007"/>
                <a:gd name="connsiteY4" fmla="*/ 580671 h 4717695"/>
                <a:gd name="connsiteX5" fmla="*/ 694660 w 1209007"/>
                <a:gd name="connsiteY5" fmla="*/ 17573 h 4717695"/>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9001" h="4700122">
                  <a:moveTo>
                    <a:pt x="694654" y="0"/>
                  </a:moveTo>
                  <a:lnTo>
                    <a:pt x="1209001" y="671513"/>
                  </a:lnTo>
                  <a:lnTo>
                    <a:pt x="1209001" y="4085760"/>
                  </a:lnTo>
                  <a:lnTo>
                    <a:pt x="708945" y="4700122"/>
                  </a:lnTo>
                  <a:cubicBezTo>
                    <a:pt x="621744" y="4155874"/>
                    <a:pt x="354472" y="2631610"/>
                    <a:pt x="0" y="563098"/>
                  </a:cubicBezTo>
                  <a:cubicBezTo>
                    <a:pt x="654843" y="51206"/>
                    <a:pt x="607453" y="24793"/>
                    <a:pt x="694654"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19" name="文本框 206"/>
            <p:cNvSpPr txBox="1">
              <a:spLocks noChangeArrowheads="1"/>
            </p:cNvSpPr>
            <p:nvPr/>
          </p:nvSpPr>
          <p:spPr bwMode="auto">
            <a:xfrm rot="885813">
              <a:off x="4467699" y="2272490"/>
              <a:ext cx="4609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charset="-122"/>
                </a:defRPr>
              </a:lvl1pPr>
              <a:lvl2pPr marL="742950" indent="-285750">
                <a:defRPr sz="2400">
                  <a:solidFill>
                    <a:schemeClr val="tx1"/>
                  </a:solidFill>
                  <a:latin typeface="Calibri" pitchFamily="34" charset="0"/>
                  <a:ea typeface="宋体" charset="-122"/>
                </a:defRPr>
              </a:lvl2pPr>
              <a:lvl3pPr>
                <a:defRPr sz="2000">
                  <a:solidFill>
                    <a:schemeClr val="tx1"/>
                  </a:solidFill>
                  <a:latin typeface="Calibri" pitchFamily="34" charset="0"/>
                  <a:ea typeface="宋体" charset="-122"/>
                </a:defRPr>
              </a:lvl3pPr>
              <a:lvl4pPr>
                <a:defRPr>
                  <a:solidFill>
                    <a:schemeClr val="tx1"/>
                  </a:solidFill>
                  <a:latin typeface="Calibri" pitchFamily="34" charset="0"/>
                  <a:ea typeface="宋体" charset="-122"/>
                </a:defRPr>
              </a:lvl4pPr>
              <a:lvl5pPr>
                <a:defRPr>
                  <a:solidFill>
                    <a:schemeClr val="tx1"/>
                  </a:solidFill>
                  <a:latin typeface="Calibri" pitchFamily="34" charset="0"/>
                  <a:ea typeface="宋体" charset="-122"/>
                </a:defRPr>
              </a:lvl5pPr>
              <a:lvl6pPr eaLnBrk="0" fontAlgn="base" hangingPunct="0">
                <a:spcAft>
                  <a:spcPct val="0"/>
                </a:spcAft>
                <a:buFont typeface="Arial" charset="0"/>
                <a:defRPr>
                  <a:solidFill>
                    <a:schemeClr val="tx1"/>
                  </a:solidFill>
                  <a:latin typeface="Calibri" pitchFamily="34" charset="0"/>
                  <a:ea typeface="宋体" charset="-122"/>
                </a:defRPr>
              </a:lvl6pPr>
              <a:lvl7pPr eaLnBrk="0" fontAlgn="base" hangingPunct="0">
                <a:spcAft>
                  <a:spcPct val="0"/>
                </a:spcAft>
                <a:buFont typeface="Arial" charset="0"/>
                <a:defRPr>
                  <a:solidFill>
                    <a:schemeClr val="tx1"/>
                  </a:solidFill>
                  <a:latin typeface="Calibri" pitchFamily="34" charset="0"/>
                  <a:ea typeface="宋体" charset="-122"/>
                </a:defRPr>
              </a:lvl7pPr>
              <a:lvl8pPr eaLnBrk="0" fontAlgn="base" hangingPunct="0">
                <a:spcAft>
                  <a:spcPct val="0"/>
                </a:spcAft>
                <a:buFont typeface="Arial" charset="0"/>
                <a:defRPr>
                  <a:solidFill>
                    <a:schemeClr val="tx1"/>
                  </a:solidFill>
                  <a:latin typeface="Calibri" pitchFamily="34" charset="0"/>
                  <a:ea typeface="宋体" charset="-122"/>
                </a:defRPr>
              </a:lvl8pPr>
              <a:lvl9pPr eaLnBrk="0" fontAlgn="base" hangingPunct="0">
                <a:spcAft>
                  <a:spcPct val="0"/>
                </a:spcAft>
                <a:buFont typeface="Arial" charset="0"/>
                <a:defRPr>
                  <a:solidFill>
                    <a:schemeClr val="tx1"/>
                  </a:solidFill>
                  <a:latin typeface="Calibri" pitchFamily="34" charset="0"/>
                  <a:ea typeface="宋体" charset="-122"/>
                </a:defRPr>
              </a:lvl9pPr>
            </a:lstStyle>
            <a:p>
              <a:r>
                <a:rPr lang="en-US" altLang="zh-CN" sz="1600" b="1">
                  <a:solidFill>
                    <a:schemeClr val="bg1"/>
                  </a:solidFill>
                  <a:latin typeface="Impact" pitchFamily="34" charset="0"/>
                </a:rPr>
                <a:t>03</a:t>
              </a:r>
              <a:endParaRPr lang="zh-CN" altLang="en-US" sz="1600" b="1">
                <a:solidFill>
                  <a:schemeClr val="bg1"/>
                </a:solidFill>
                <a:latin typeface="Impact" pitchFamily="34" charset="0"/>
              </a:endParaRPr>
            </a:p>
          </p:txBody>
        </p:sp>
        <p:sp>
          <p:nvSpPr>
            <p:cNvPr id="20" name="矩形 104"/>
            <p:cNvSpPr>
              <a:spLocks noChangeArrowheads="1"/>
            </p:cNvSpPr>
            <p:nvPr/>
          </p:nvSpPr>
          <p:spPr bwMode="auto">
            <a:xfrm rot="1126831">
              <a:off x="5041845" y="2560424"/>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1400" b="1">
                  <a:solidFill>
                    <a:schemeClr val="bg1"/>
                  </a:solidFill>
                  <a:latin typeface="微软雅黑" pitchFamily="34" charset="-122"/>
                  <a:ea typeface="微软雅黑" pitchFamily="34" charset="-122"/>
                </a:rPr>
                <a:t>项目键入</a:t>
              </a:r>
            </a:p>
          </p:txBody>
        </p:sp>
      </p:grpSp>
      <p:grpSp>
        <p:nvGrpSpPr>
          <p:cNvPr id="21" name="组合 20"/>
          <p:cNvGrpSpPr/>
          <p:nvPr/>
        </p:nvGrpSpPr>
        <p:grpSpPr>
          <a:xfrm>
            <a:off x="5916387" y="2272490"/>
            <a:ext cx="2471847" cy="675778"/>
            <a:chOff x="5588674" y="2272490"/>
            <a:chExt cx="2471847" cy="675778"/>
          </a:xfrm>
        </p:grpSpPr>
        <p:sp>
          <p:nvSpPr>
            <p:cNvPr id="22" name="矩形 151"/>
            <p:cNvSpPr/>
            <p:nvPr/>
          </p:nvSpPr>
          <p:spPr bwMode="auto">
            <a:xfrm rot="6911544">
              <a:off x="6506684" y="1394430"/>
              <a:ext cx="635828" cy="2471847"/>
            </a:xfrm>
            <a:custGeom>
              <a:avLst/>
              <a:gdLst>
                <a:gd name="connsiteX0" fmla="*/ 0 w 857250"/>
                <a:gd name="connsiteY0" fmla="*/ 0 h 3414247"/>
                <a:gd name="connsiteX1" fmla="*/ 857250 w 857250"/>
                <a:gd name="connsiteY1" fmla="*/ 0 h 3414247"/>
                <a:gd name="connsiteX2" fmla="*/ 857250 w 857250"/>
                <a:gd name="connsiteY2" fmla="*/ 3414247 h 3414247"/>
                <a:gd name="connsiteX3" fmla="*/ 0 w 857250"/>
                <a:gd name="connsiteY3" fmla="*/ 3414247 h 3414247"/>
                <a:gd name="connsiteX4" fmla="*/ 0 w 857250"/>
                <a:gd name="connsiteY4" fmla="*/ 0 h 3414247"/>
                <a:gd name="connsiteX0" fmla="*/ 0 w 857250"/>
                <a:gd name="connsiteY0" fmla="*/ 0 h 4085759"/>
                <a:gd name="connsiteX1" fmla="*/ 857250 w 857250"/>
                <a:gd name="connsiteY1" fmla="*/ 0 h 4085759"/>
                <a:gd name="connsiteX2" fmla="*/ 857250 w 857250"/>
                <a:gd name="connsiteY2" fmla="*/ 3414247 h 4085759"/>
                <a:gd name="connsiteX3" fmla="*/ 314328 w 857250"/>
                <a:gd name="connsiteY3" fmla="*/ 4085759 h 4085759"/>
                <a:gd name="connsiteX4" fmla="*/ 0 w 857250"/>
                <a:gd name="connsiteY4" fmla="*/ 0 h 4085759"/>
                <a:gd name="connsiteX0" fmla="*/ 0 w 857250"/>
                <a:gd name="connsiteY0" fmla="*/ 0 h 4000034"/>
                <a:gd name="connsiteX1" fmla="*/ 857250 w 857250"/>
                <a:gd name="connsiteY1" fmla="*/ 0 h 4000034"/>
                <a:gd name="connsiteX2" fmla="*/ 857250 w 857250"/>
                <a:gd name="connsiteY2" fmla="*/ 3414247 h 4000034"/>
                <a:gd name="connsiteX3" fmla="*/ 328619 w 857250"/>
                <a:gd name="connsiteY3" fmla="*/ 4000034 h 4000034"/>
                <a:gd name="connsiteX4" fmla="*/ 0 w 857250"/>
                <a:gd name="connsiteY4" fmla="*/ 0 h 4000034"/>
                <a:gd name="connsiteX0" fmla="*/ 0 w 857250"/>
                <a:gd name="connsiteY0" fmla="*/ 0 h 4028609"/>
                <a:gd name="connsiteX1" fmla="*/ 857250 w 857250"/>
                <a:gd name="connsiteY1" fmla="*/ 0 h 4028609"/>
                <a:gd name="connsiteX2" fmla="*/ 857250 w 857250"/>
                <a:gd name="connsiteY2" fmla="*/ 3414247 h 4028609"/>
                <a:gd name="connsiteX3" fmla="*/ 357194 w 857250"/>
                <a:gd name="connsiteY3" fmla="*/ 4028609 h 4028609"/>
                <a:gd name="connsiteX4" fmla="*/ 0 w 857250"/>
                <a:gd name="connsiteY4" fmla="*/ 0 h 4028609"/>
                <a:gd name="connsiteX0" fmla="*/ 0 w 514347"/>
                <a:gd name="connsiteY0" fmla="*/ 0 h 4700122"/>
                <a:gd name="connsiteX1" fmla="*/ 514347 w 514347"/>
                <a:gd name="connsiteY1" fmla="*/ 671513 h 4700122"/>
                <a:gd name="connsiteX2" fmla="*/ 514347 w 514347"/>
                <a:gd name="connsiteY2" fmla="*/ 4085760 h 4700122"/>
                <a:gd name="connsiteX3" fmla="*/ 14291 w 514347"/>
                <a:gd name="connsiteY3" fmla="*/ 4700122 h 4700122"/>
                <a:gd name="connsiteX4" fmla="*/ 0 w 514347"/>
                <a:gd name="connsiteY4" fmla="*/ 0 h 4700122"/>
                <a:gd name="connsiteX0" fmla="*/ 694660 w 1209007"/>
                <a:gd name="connsiteY0" fmla="*/ 17573 h 4717695"/>
                <a:gd name="connsiteX1" fmla="*/ 1209007 w 1209007"/>
                <a:gd name="connsiteY1" fmla="*/ 689086 h 4717695"/>
                <a:gd name="connsiteX2" fmla="*/ 1209007 w 1209007"/>
                <a:gd name="connsiteY2" fmla="*/ 4103333 h 4717695"/>
                <a:gd name="connsiteX3" fmla="*/ 708951 w 1209007"/>
                <a:gd name="connsiteY3" fmla="*/ 4717695 h 4717695"/>
                <a:gd name="connsiteX4" fmla="*/ 6 w 1209007"/>
                <a:gd name="connsiteY4" fmla="*/ 580671 h 4717695"/>
                <a:gd name="connsiteX5" fmla="*/ 694660 w 1209007"/>
                <a:gd name="connsiteY5" fmla="*/ 17573 h 4717695"/>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 name="connsiteX0" fmla="*/ 694654 w 1209001"/>
                <a:gd name="connsiteY0" fmla="*/ 0 h 4700122"/>
                <a:gd name="connsiteX1" fmla="*/ 1209001 w 1209001"/>
                <a:gd name="connsiteY1" fmla="*/ 671513 h 4700122"/>
                <a:gd name="connsiteX2" fmla="*/ 1209001 w 1209001"/>
                <a:gd name="connsiteY2" fmla="*/ 4085760 h 4700122"/>
                <a:gd name="connsiteX3" fmla="*/ 708945 w 1209001"/>
                <a:gd name="connsiteY3" fmla="*/ 4700122 h 4700122"/>
                <a:gd name="connsiteX4" fmla="*/ 0 w 1209001"/>
                <a:gd name="connsiteY4" fmla="*/ 563098 h 4700122"/>
                <a:gd name="connsiteX5" fmla="*/ 694654 w 1209001"/>
                <a:gd name="connsiteY5" fmla="*/ 0 h 4700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9001" h="4700122">
                  <a:moveTo>
                    <a:pt x="694654" y="0"/>
                  </a:moveTo>
                  <a:lnTo>
                    <a:pt x="1209001" y="671513"/>
                  </a:lnTo>
                  <a:lnTo>
                    <a:pt x="1209001" y="4085760"/>
                  </a:lnTo>
                  <a:lnTo>
                    <a:pt x="708945" y="4700122"/>
                  </a:lnTo>
                  <a:cubicBezTo>
                    <a:pt x="621744" y="4155874"/>
                    <a:pt x="354472" y="2631610"/>
                    <a:pt x="0" y="563098"/>
                  </a:cubicBezTo>
                  <a:cubicBezTo>
                    <a:pt x="654843" y="51206"/>
                    <a:pt x="607453" y="24793"/>
                    <a:pt x="694654"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a:p>
          </p:txBody>
        </p:sp>
        <p:sp>
          <p:nvSpPr>
            <p:cNvPr id="23" name="文本框 207"/>
            <p:cNvSpPr txBox="1">
              <a:spLocks noChangeArrowheads="1"/>
            </p:cNvSpPr>
            <p:nvPr/>
          </p:nvSpPr>
          <p:spPr bwMode="auto">
            <a:xfrm rot="885813">
              <a:off x="5898106" y="2272490"/>
              <a:ext cx="4609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charset="-122"/>
                </a:defRPr>
              </a:lvl1pPr>
              <a:lvl2pPr marL="742950" indent="-285750">
                <a:defRPr sz="2400">
                  <a:solidFill>
                    <a:schemeClr val="tx1"/>
                  </a:solidFill>
                  <a:latin typeface="Calibri" pitchFamily="34" charset="0"/>
                  <a:ea typeface="宋体" charset="-122"/>
                </a:defRPr>
              </a:lvl2pPr>
              <a:lvl3pPr>
                <a:defRPr sz="2000">
                  <a:solidFill>
                    <a:schemeClr val="tx1"/>
                  </a:solidFill>
                  <a:latin typeface="Calibri" pitchFamily="34" charset="0"/>
                  <a:ea typeface="宋体" charset="-122"/>
                </a:defRPr>
              </a:lvl3pPr>
              <a:lvl4pPr>
                <a:defRPr>
                  <a:solidFill>
                    <a:schemeClr val="tx1"/>
                  </a:solidFill>
                  <a:latin typeface="Calibri" pitchFamily="34" charset="0"/>
                  <a:ea typeface="宋体" charset="-122"/>
                </a:defRPr>
              </a:lvl4pPr>
              <a:lvl5pPr>
                <a:defRPr>
                  <a:solidFill>
                    <a:schemeClr val="tx1"/>
                  </a:solidFill>
                  <a:latin typeface="Calibri" pitchFamily="34" charset="0"/>
                  <a:ea typeface="宋体" charset="-122"/>
                </a:defRPr>
              </a:lvl5pPr>
              <a:lvl6pPr eaLnBrk="0" fontAlgn="base" hangingPunct="0">
                <a:spcAft>
                  <a:spcPct val="0"/>
                </a:spcAft>
                <a:buFont typeface="Arial" charset="0"/>
                <a:defRPr>
                  <a:solidFill>
                    <a:schemeClr val="tx1"/>
                  </a:solidFill>
                  <a:latin typeface="Calibri" pitchFamily="34" charset="0"/>
                  <a:ea typeface="宋体" charset="-122"/>
                </a:defRPr>
              </a:lvl6pPr>
              <a:lvl7pPr eaLnBrk="0" fontAlgn="base" hangingPunct="0">
                <a:spcAft>
                  <a:spcPct val="0"/>
                </a:spcAft>
                <a:buFont typeface="Arial" charset="0"/>
                <a:defRPr>
                  <a:solidFill>
                    <a:schemeClr val="tx1"/>
                  </a:solidFill>
                  <a:latin typeface="Calibri" pitchFamily="34" charset="0"/>
                  <a:ea typeface="宋体" charset="-122"/>
                </a:defRPr>
              </a:lvl7pPr>
              <a:lvl8pPr eaLnBrk="0" fontAlgn="base" hangingPunct="0">
                <a:spcAft>
                  <a:spcPct val="0"/>
                </a:spcAft>
                <a:buFont typeface="Arial" charset="0"/>
                <a:defRPr>
                  <a:solidFill>
                    <a:schemeClr val="tx1"/>
                  </a:solidFill>
                  <a:latin typeface="Calibri" pitchFamily="34" charset="0"/>
                  <a:ea typeface="宋体" charset="-122"/>
                </a:defRPr>
              </a:lvl8pPr>
              <a:lvl9pPr eaLnBrk="0" fontAlgn="base" hangingPunct="0">
                <a:spcAft>
                  <a:spcPct val="0"/>
                </a:spcAft>
                <a:buFont typeface="Arial" charset="0"/>
                <a:defRPr>
                  <a:solidFill>
                    <a:schemeClr val="tx1"/>
                  </a:solidFill>
                  <a:latin typeface="Calibri" pitchFamily="34" charset="0"/>
                  <a:ea typeface="宋体" charset="-122"/>
                </a:defRPr>
              </a:lvl9pPr>
            </a:lstStyle>
            <a:p>
              <a:r>
                <a:rPr lang="en-US" altLang="zh-CN" sz="1600" b="1" dirty="0">
                  <a:solidFill>
                    <a:schemeClr val="bg1"/>
                  </a:solidFill>
                  <a:latin typeface="Impact" pitchFamily="34" charset="0"/>
                </a:rPr>
                <a:t>04</a:t>
              </a:r>
              <a:endParaRPr lang="zh-CN" altLang="en-US" sz="1600" b="1" dirty="0">
                <a:solidFill>
                  <a:schemeClr val="bg1"/>
                </a:solidFill>
                <a:latin typeface="Impact" pitchFamily="34" charset="0"/>
              </a:endParaRPr>
            </a:p>
          </p:txBody>
        </p:sp>
        <p:sp>
          <p:nvSpPr>
            <p:cNvPr id="24" name="矩形 104"/>
            <p:cNvSpPr>
              <a:spLocks noChangeArrowheads="1"/>
            </p:cNvSpPr>
            <p:nvPr/>
          </p:nvSpPr>
          <p:spPr bwMode="auto">
            <a:xfrm rot="1126831">
              <a:off x="6472252" y="2571398"/>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1400" b="1">
                  <a:solidFill>
                    <a:schemeClr val="bg1"/>
                  </a:solidFill>
                  <a:latin typeface="微软雅黑" pitchFamily="34" charset="-122"/>
                  <a:ea typeface="微软雅黑" pitchFamily="34" charset="-122"/>
                </a:rPr>
                <a:t>项目键入</a:t>
              </a:r>
            </a:p>
          </p:txBody>
        </p:sp>
      </p:grpSp>
      <p:sp>
        <p:nvSpPr>
          <p:cNvPr id="25" name="文本框 8"/>
          <p:cNvSpPr txBox="1"/>
          <p:nvPr/>
        </p:nvSpPr>
        <p:spPr>
          <a:xfrm>
            <a:off x="1371321" y="3611824"/>
            <a:ext cx="2163967" cy="59247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solidFill>
                  <a:schemeClr val="bg1">
                    <a:lumMod val="50000"/>
                  </a:schemeClr>
                </a:solidFill>
                <a:latin typeface="微软雅黑" pitchFamily="34" charset="-122"/>
                <a:ea typeface="微软雅黑" pitchFamily="34" charset="-122"/>
              </a:rPr>
              <a:t>01</a:t>
            </a:r>
            <a:r>
              <a:rPr lang="zh-CN" altLang="en-US" sz="900" b="1" dirty="0" smtClean="0">
                <a:solidFill>
                  <a:schemeClr val="bg1">
                    <a:lumMod val="50000"/>
                  </a:schemeClr>
                </a:solidFill>
                <a:latin typeface="微软雅黑" pitchFamily="34" charset="-122"/>
                <a:ea typeface="微软雅黑" pitchFamily="34" charset="-122"/>
              </a:rPr>
              <a:t>请在此输入你的标题</a:t>
            </a:r>
            <a:endParaRPr lang="en-US" altLang="zh-CN" sz="900" b="1" dirty="0" smtClean="0">
              <a:solidFill>
                <a:schemeClr val="bg1">
                  <a:lumMod val="50000"/>
                </a:schemeClr>
              </a:solidFill>
              <a:latin typeface="微软雅黑" pitchFamily="34" charset="-122"/>
              <a:ea typeface="微软雅黑" pitchFamily="34" charset="-122"/>
            </a:endParaRPr>
          </a:p>
          <a:p>
            <a:r>
              <a:rPr lang="zh-CN" altLang="en-US" sz="8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800" b="1" dirty="0" smtClean="0">
              <a:solidFill>
                <a:schemeClr val="bg1">
                  <a:lumMod val="50000"/>
                </a:schemeClr>
              </a:solidFill>
              <a:latin typeface="微软雅黑" pitchFamily="34" charset="-122"/>
              <a:ea typeface="微软雅黑" pitchFamily="34" charset="-122"/>
            </a:endParaRPr>
          </a:p>
          <a:p>
            <a:r>
              <a:rPr lang="zh-CN" altLang="en-US" sz="8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800" b="1" dirty="0">
              <a:solidFill>
                <a:schemeClr val="bg1">
                  <a:lumMod val="50000"/>
                </a:schemeClr>
              </a:solidFill>
              <a:latin typeface="微软雅黑" pitchFamily="34" charset="-122"/>
              <a:ea typeface="微软雅黑" pitchFamily="34" charset="-122"/>
            </a:endParaRPr>
          </a:p>
        </p:txBody>
      </p:sp>
      <p:sp>
        <p:nvSpPr>
          <p:cNvPr id="26" name="文本框 8"/>
          <p:cNvSpPr txBox="1"/>
          <p:nvPr/>
        </p:nvSpPr>
        <p:spPr>
          <a:xfrm>
            <a:off x="3243529" y="3611824"/>
            <a:ext cx="2163967" cy="59247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solidFill>
                  <a:schemeClr val="bg1">
                    <a:lumMod val="50000"/>
                  </a:schemeClr>
                </a:solidFill>
                <a:latin typeface="微软雅黑" pitchFamily="34" charset="-122"/>
                <a:ea typeface="微软雅黑" pitchFamily="34" charset="-122"/>
              </a:rPr>
              <a:t>02</a:t>
            </a:r>
            <a:r>
              <a:rPr lang="zh-CN" altLang="en-US" sz="900" b="1" dirty="0" smtClean="0">
                <a:solidFill>
                  <a:schemeClr val="bg1">
                    <a:lumMod val="50000"/>
                  </a:schemeClr>
                </a:solidFill>
                <a:latin typeface="微软雅黑" pitchFamily="34" charset="-122"/>
                <a:ea typeface="微软雅黑" pitchFamily="34" charset="-122"/>
              </a:rPr>
              <a:t>请在此输入你的标题</a:t>
            </a:r>
            <a:endParaRPr lang="en-US" altLang="zh-CN" sz="900" b="1" dirty="0" smtClean="0">
              <a:solidFill>
                <a:schemeClr val="bg1">
                  <a:lumMod val="50000"/>
                </a:schemeClr>
              </a:solidFill>
              <a:latin typeface="微软雅黑" pitchFamily="34" charset="-122"/>
              <a:ea typeface="微软雅黑" pitchFamily="34" charset="-122"/>
            </a:endParaRPr>
          </a:p>
          <a:p>
            <a:r>
              <a:rPr lang="zh-CN" altLang="en-US" sz="8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800" b="1" dirty="0" smtClean="0">
              <a:solidFill>
                <a:schemeClr val="bg1">
                  <a:lumMod val="50000"/>
                </a:schemeClr>
              </a:solidFill>
              <a:latin typeface="微软雅黑" pitchFamily="34" charset="-122"/>
              <a:ea typeface="微软雅黑" pitchFamily="34" charset="-122"/>
            </a:endParaRPr>
          </a:p>
          <a:p>
            <a:r>
              <a:rPr lang="zh-CN" altLang="en-US" sz="8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800" b="1" dirty="0">
              <a:solidFill>
                <a:schemeClr val="bg1">
                  <a:lumMod val="50000"/>
                </a:schemeClr>
              </a:solidFill>
              <a:latin typeface="微软雅黑" pitchFamily="34" charset="-122"/>
              <a:ea typeface="微软雅黑" pitchFamily="34" charset="-122"/>
            </a:endParaRPr>
          </a:p>
        </p:txBody>
      </p:sp>
      <p:sp>
        <p:nvSpPr>
          <p:cNvPr id="27" name="文本框 8"/>
          <p:cNvSpPr txBox="1"/>
          <p:nvPr/>
        </p:nvSpPr>
        <p:spPr>
          <a:xfrm>
            <a:off x="5043729" y="3611824"/>
            <a:ext cx="2163967" cy="59247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solidFill>
                  <a:schemeClr val="bg1">
                    <a:lumMod val="50000"/>
                  </a:schemeClr>
                </a:solidFill>
                <a:latin typeface="微软雅黑" pitchFamily="34" charset="-122"/>
                <a:ea typeface="微软雅黑" pitchFamily="34" charset="-122"/>
              </a:rPr>
              <a:t>03</a:t>
            </a:r>
            <a:r>
              <a:rPr lang="zh-CN" altLang="en-US" sz="900" b="1" dirty="0" smtClean="0">
                <a:solidFill>
                  <a:schemeClr val="bg1">
                    <a:lumMod val="50000"/>
                  </a:schemeClr>
                </a:solidFill>
                <a:latin typeface="微软雅黑" pitchFamily="34" charset="-122"/>
                <a:ea typeface="微软雅黑" pitchFamily="34" charset="-122"/>
              </a:rPr>
              <a:t>请在此输入你的标题</a:t>
            </a:r>
            <a:endParaRPr lang="en-US" altLang="zh-CN" sz="900" b="1" dirty="0" smtClean="0">
              <a:solidFill>
                <a:schemeClr val="bg1">
                  <a:lumMod val="50000"/>
                </a:schemeClr>
              </a:solidFill>
              <a:latin typeface="微软雅黑" pitchFamily="34" charset="-122"/>
              <a:ea typeface="微软雅黑" pitchFamily="34" charset="-122"/>
            </a:endParaRPr>
          </a:p>
          <a:p>
            <a:r>
              <a:rPr lang="zh-CN" altLang="en-US" sz="8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800" b="1" dirty="0" smtClean="0">
              <a:solidFill>
                <a:schemeClr val="bg1">
                  <a:lumMod val="50000"/>
                </a:schemeClr>
              </a:solidFill>
              <a:latin typeface="微软雅黑" pitchFamily="34" charset="-122"/>
              <a:ea typeface="微软雅黑" pitchFamily="34" charset="-122"/>
            </a:endParaRPr>
          </a:p>
          <a:p>
            <a:r>
              <a:rPr lang="zh-CN" altLang="en-US" sz="8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800" b="1" dirty="0">
              <a:solidFill>
                <a:schemeClr val="bg1">
                  <a:lumMod val="50000"/>
                </a:schemeClr>
              </a:solidFill>
              <a:latin typeface="微软雅黑" pitchFamily="34" charset="-122"/>
              <a:ea typeface="微软雅黑" pitchFamily="34" charset="-122"/>
            </a:endParaRPr>
          </a:p>
        </p:txBody>
      </p:sp>
      <p:sp>
        <p:nvSpPr>
          <p:cNvPr id="28" name="文本框 8"/>
          <p:cNvSpPr txBox="1"/>
          <p:nvPr/>
        </p:nvSpPr>
        <p:spPr>
          <a:xfrm>
            <a:off x="6872529" y="3602299"/>
            <a:ext cx="2163967" cy="59247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solidFill>
                  <a:schemeClr val="bg1">
                    <a:lumMod val="50000"/>
                  </a:schemeClr>
                </a:solidFill>
                <a:latin typeface="微软雅黑" pitchFamily="34" charset="-122"/>
                <a:ea typeface="微软雅黑" pitchFamily="34" charset="-122"/>
              </a:rPr>
              <a:t>04</a:t>
            </a:r>
            <a:r>
              <a:rPr lang="zh-CN" altLang="en-US" sz="900" b="1" dirty="0" smtClean="0">
                <a:solidFill>
                  <a:schemeClr val="bg1">
                    <a:lumMod val="50000"/>
                  </a:schemeClr>
                </a:solidFill>
                <a:latin typeface="微软雅黑" pitchFamily="34" charset="-122"/>
                <a:ea typeface="微软雅黑" pitchFamily="34" charset="-122"/>
              </a:rPr>
              <a:t>请在此输入你的标题</a:t>
            </a:r>
            <a:endParaRPr lang="en-US" altLang="zh-CN" sz="900" b="1" dirty="0" smtClean="0">
              <a:solidFill>
                <a:schemeClr val="bg1">
                  <a:lumMod val="50000"/>
                </a:schemeClr>
              </a:solidFill>
              <a:latin typeface="微软雅黑" pitchFamily="34" charset="-122"/>
              <a:ea typeface="微软雅黑" pitchFamily="34" charset="-122"/>
            </a:endParaRPr>
          </a:p>
          <a:p>
            <a:r>
              <a:rPr lang="zh-CN" altLang="en-US" sz="8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800" b="1" dirty="0" smtClean="0">
              <a:solidFill>
                <a:schemeClr val="bg1">
                  <a:lumMod val="50000"/>
                </a:schemeClr>
              </a:solidFill>
              <a:latin typeface="微软雅黑" pitchFamily="34" charset="-122"/>
              <a:ea typeface="微软雅黑" pitchFamily="34" charset="-122"/>
            </a:endParaRPr>
          </a:p>
          <a:p>
            <a:r>
              <a:rPr lang="zh-CN" altLang="en-US" sz="8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800" b="1" dirty="0">
              <a:solidFill>
                <a:schemeClr val="bg1">
                  <a:lumMod val="50000"/>
                </a:schemeClr>
              </a:solidFill>
              <a:latin typeface="微软雅黑" pitchFamily="34" charset="-122"/>
              <a:ea typeface="微软雅黑" pitchFamily="34" charset="-122"/>
            </a:endParaRPr>
          </a:p>
        </p:txBody>
      </p:sp>
      <p:sp>
        <p:nvSpPr>
          <p:cNvPr id="29" name="灯片编号占位符 28"/>
          <p:cNvSpPr>
            <a:spLocks noGrp="1"/>
          </p:cNvSpPr>
          <p:nvPr>
            <p:ph type="sldNum" sz="quarter" idx="11"/>
          </p:nvPr>
        </p:nvSpPr>
        <p:spPr/>
        <p:txBody>
          <a:bodyPr/>
          <a:lstStyle/>
          <a:p>
            <a:fld id="{7C7D7E2A-EC18-466D-9858-1370A4DB5F72}" type="slidenum">
              <a:rPr lang="zh-CN" altLang="en-US" smtClean="0"/>
              <a:pPr/>
              <a:t>20</a:t>
            </a:fld>
            <a:endParaRPr lang="zh-CN" altLang="en-US"/>
          </a:p>
        </p:txBody>
      </p:sp>
      <p:sp>
        <p:nvSpPr>
          <p:cNvPr id="48" name="TextBox 47"/>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49" name="组合 48"/>
          <p:cNvGrpSpPr/>
          <p:nvPr/>
        </p:nvGrpSpPr>
        <p:grpSpPr>
          <a:xfrm>
            <a:off x="70645" y="1059582"/>
            <a:ext cx="768964" cy="387273"/>
            <a:chOff x="70645" y="1059582"/>
            <a:chExt cx="768964" cy="387273"/>
          </a:xfrm>
        </p:grpSpPr>
        <p:sp>
          <p:nvSpPr>
            <p:cNvPr id="50" name="TextBox 49"/>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51" name="TextBox 50"/>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52" name="组合 51"/>
          <p:cNvGrpSpPr/>
          <p:nvPr/>
        </p:nvGrpSpPr>
        <p:grpSpPr>
          <a:xfrm>
            <a:off x="-32863" y="1821582"/>
            <a:ext cx="857927" cy="379462"/>
            <a:chOff x="-24396" y="1059582"/>
            <a:chExt cx="857927" cy="379462"/>
          </a:xfrm>
        </p:grpSpPr>
        <p:sp>
          <p:nvSpPr>
            <p:cNvPr id="53" name="TextBox 52"/>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54" name="TextBox 53"/>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55" name="组合 54"/>
          <p:cNvGrpSpPr/>
          <p:nvPr/>
        </p:nvGrpSpPr>
        <p:grpSpPr>
          <a:xfrm>
            <a:off x="1506" y="2710582"/>
            <a:ext cx="797013" cy="379462"/>
            <a:chOff x="26906" y="1059582"/>
            <a:chExt cx="797013" cy="379462"/>
          </a:xfrm>
        </p:grpSpPr>
        <p:sp>
          <p:nvSpPr>
            <p:cNvPr id="56" name="TextBox 55"/>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57" name="TextBox 56"/>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58" name="组合 57"/>
          <p:cNvGrpSpPr/>
          <p:nvPr/>
        </p:nvGrpSpPr>
        <p:grpSpPr>
          <a:xfrm>
            <a:off x="-48640" y="3481049"/>
            <a:ext cx="880370" cy="379462"/>
            <a:chOff x="-14773" y="1059582"/>
            <a:chExt cx="880370" cy="379462"/>
          </a:xfrm>
        </p:grpSpPr>
        <p:sp>
          <p:nvSpPr>
            <p:cNvPr id="59" name="TextBox 58"/>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60" name="TextBox 59"/>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757512148"/>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50"/>
                                        <p:tgtEl>
                                          <p:spTgt spid="11"/>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250"/>
                                        <p:tgtEl>
                                          <p:spTgt spid="8"/>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250"/>
                                        <p:tgtEl>
                                          <p:spTgt spid="10"/>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50"/>
                                        <p:tgtEl>
                                          <p:spTgt spid="7"/>
                                        </p:tgtEl>
                                      </p:cBhvr>
                                    </p:animEffect>
                                  </p:childTnLst>
                                </p:cTn>
                              </p:par>
                            </p:childTnLst>
                          </p:cTn>
                        </p:par>
                        <p:par>
                          <p:cTn id="24" fill="hold">
                            <p:stCondLst>
                              <p:cond delay="125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250"/>
                                        <p:tgtEl>
                                          <p:spTgt spid="6"/>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50"/>
                                        <p:tgtEl>
                                          <p:spTgt spid="17"/>
                                        </p:tgtEl>
                                      </p:cBhvr>
                                    </p:animEffect>
                                  </p:childTnLst>
                                </p:cTn>
                              </p:par>
                            </p:childTnLst>
                          </p:cTn>
                        </p:par>
                        <p:par>
                          <p:cTn id="32" fill="hold">
                            <p:stCondLst>
                              <p:cond delay="175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250"/>
                                        <p:tgtEl>
                                          <p:spTgt spid="5"/>
                                        </p:tgtEl>
                                      </p:cBhvr>
                                    </p:animEffect>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250"/>
                                        <p:tgtEl>
                                          <p:spTgt spid="4"/>
                                        </p:tgtEl>
                                      </p:cBhvr>
                                    </p:animEffect>
                                  </p:childTnLst>
                                </p:cTn>
                              </p:par>
                            </p:childTnLst>
                          </p:cTn>
                        </p:par>
                        <p:par>
                          <p:cTn id="40" fill="hold">
                            <p:stCondLst>
                              <p:cond delay="2250"/>
                            </p:stCondLst>
                            <p:childTnLst>
                              <p:par>
                                <p:cTn id="41" presetID="22" presetClass="entr" presetSubtype="8"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250"/>
                                        <p:tgtEl>
                                          <p:spTgt spid="21"/>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250"/>
                                        <p:tgtEl>
                                          <p:spTgt spid="3"/>
                                        </p:tgtEl>
                                      </p:cBhvr>
                                    </p:animEffect>
                                  </p:childTnLst>
                                </p:cTn>
                              </p:par>
                            </p:childTnLst>
                          </p:cTn>
                        </p:par>
                        <p:par>
                          <p:cTn id="48" fill="hold">
                            <p:stCondLst>
                              <p:cond delay="2750"/>
                            </p:stCondLst>
                            <p:childTnLst>
                              <p:par>
                                <p:cTn id="49" presetID="22" presetClass="entr" presetSubtype="1"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up)">
                                      <p:cBhvr>
                                        <p:cTn id="51" dur="250"/>
                                        <p:tgtEl>
                                          <p:spTgt spid="2"/>
                                        </p:tgtEl>
                                      </p:cBhvr>
                                    </p:animEffect>
                                  </p:childTnLst>
                                </p:cTn>
                              </p:par>
                            </p:childTnLst>
                          </p:cTn>
                        </p:par>
                        <p:par>
                          <p:cTn id="52" fill="hold">
                            <p:stCondLst>
                              <p:cond delay="3000"/>
                            </p:stCondLst>
                            <p:childTnLst>
                              <p:par>
                                <p:cTn id="53" presetID="2" presetClass="entr" presetSubtype="4"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par>
                          <p:cTn id="57" fill="hold">
                            <p:stCondLst>
                              <p:cond delay="3500"/>
                            </p:stCondLst>
                            <p:childTnLst>
                              <p:par>
                                <p:cTn id="58" presetID="2" presetClass="entr" presetSubtype="4"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500" fill="hold"/>
                                        <p:tgtEl>
                                          <p:spTgt spid="26"/>
                                        </p:tgtEl>
                                        <p:attrNameLst>
                                          <p:attrName>ppt_x</p:attrName>
                                        </p:attrNameLst>
                                      </p:cBhvr>
                                      <p:tavLst>
                                        <p:tav tm="0">
                                          <p:val>
                                            <p:strVal val="#ppt_x"/>
                                          </p:val>
                                        </p:tav>
                                        <p:tav tm="100000">
                                          <p:val>
                                            <p:strVal val="#ppt_x"/>
                                          </p:val>
                                        </p:tav>
                                      </p:tavLst>
                                    </p:anim>
                                    <p:anim calcmode="lin" valueType="num">
                                      <p:cBhvr additive="base">
                                        <p:cTn id="61" dur="500" fill="hold"/>
                                        <p:tgtEl>
                                          <p:spTgt spid="26"/>
                                        </p:tgtEl>
                                        <p:attrNameLst>
                                          <p:attrName>ppt_y</p:attrName>
                                        </p:attrNameLst>
                                      </p:cBhvr>
                                      <p:tavLst>
                                        <p:tav tm="0">
                                          <p:val>
                                            <p:strVal val="1+#ppt_h/2"/>
                                          </p:val>
                                        </p:tav>
                                        <p:tav tm="100000">
                                          <p:val>
                                            <p:strVal val="#ppt_y"/>
                                          </p:val>
                                        </p:tav>
                                      </p:tavLst>
                                    </p:anim>
                                  </p:childTnLst>
                                </p:cTn>
                              </p:par>
                            </p:childTnLst>
                          </p:cTn>
                        </p:par>
                        <p:par>
                          <p:cTn id="62" fill="hold">
                            <p:stCondLst>
                              <p:cond delay="4000"/>
                            </p:stCondLst>
                            <p:childTnLst>
                              <p:par>
                                <p:cTn id="63" presetID="2" presetClass="entr" presetSubtype="4"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childTnLst>
                          </p:cTn>
                        </p:par>
                        <p:par>
                          <p:cTn id="67" fill="hold">
                            <p:stCondLst>
                              <p:cond delay="4500"/>
                            </p:stCondLst>
                            <p:childTnLst>
                              <p:par>
                                <p:cTn id="68" presetID="2" presetClass="entr" presetSubtype="4"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25" grpId="0"/>
      <p:bldP spid="26"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729814" y="1954214"/>
            <a:ext cx="1257078" cy="0"/>
          </a:xfrm>
          <a:prstGeom prst="line">
            <a:avLst/>
          </a:prstGeom>
          <a:ln>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729814" y="2524168"/>
            <a:ext cx="1273769" cy="0"/>
          </a:xfrm>
          <a:prstGeom prst="line">
            <a:avLst/>
          </a:prstGeom>
          <a:ln>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3729814" y="3094122"/>
            <a:ext cx="1253934" cy="0"/>
          </a:xfrm>
          <a:prstGeom prst="line">
            <a:avLst/>
          </a:prstGeom>
          <a:ln>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3729814" y="3664075"/>
            <a:ext cx="1253934" cy="0"/>
          </a:xfrm>
          <a:prstGeom prst="line">
            <a:avLst/>
          </a:prstGeom>
          <a:ln>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 name="AutoShape 4"/>
          <p:cNvSpPr>
            <a:spLocks noChangeAspect="1" noChangeArrowheads="1" noTextEdit="1"/>
          </p:cNvSpPr>
          <p:nvPr/>
        </p:nvSpPr>
        <p:spPr bwMode="auto">
          <a:xfrm>
            <a:off x="1890945" y="1436960"/>
            <a:ext cx="1868487" cy="263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6"/>
          <p:cNvSpPr>
            <a:spLocks/>
          </p:cNvSpPr>
          <p:nvPr/>
        </p:nvSpPr>
        <p:spPr bwMode="auto">
          <a:xfrm>
            <a:off x="1478800" y="1203598"/>
            <a:ext cx="2282219" cy="1355725"/>
          </a:xfrm>
          <a:custGeom>
            <a:avLst/>
            <a:gdLst>
              <a:gd name="T0" fmla="*/ 0 w 1645"/>
              <a:gd name="T1" fmla="*/ 313 h 1000"/>
              <a:gd name="T2" fmla="*/ 918 w 1645"/>
              <a:gd name="T3" fmla="*/ 305 h 1000"/>
              <a:gd name="T4" fmla="*/ 1645 w 1645"/>
              <a:gd name="T5" fmla="*/ 319 h 1000"/>
              <a:gd name="T6" fmla="*/ 1645 w 1645"/>
              <a:gd name="T7" fmla="*/ 708 h 1000"/>
              <a:gd name="T8" fmla="*/ 918 w 1645"/>
              <a:gd name="T9" fmla="*/ 694 h 1000"/>
              <a:gd name="T10" fmla="*/ 0 w 1645"/>
              <a:gd name="T11" fmla="*/ 702 h 1000"/>
              <a:gd name="T12" fmla="*/ 0 w 1645"/>
              <a:gd name="T13" fmla="*/ 313 h 1000"/>
            </a:gdLst>
            <a:ahLst/>
            <a:cxnLst>
              <a:cxn ang="0">
                <a:pos x="T0" y="T1"/>
              </a:cxn>
              <a:cxn ang="0">
                <a:pos x="T2" y="T3"/>
              </a:cxn>
              <a:cxn ang="0">
                <a:pos x="T4" y="T5"/>
              </a:cxn>
              <a:cxn ang="0">
                <a:pos x="T6" y="T7"/>
              </a:cxn>
              <a:cxn ang="0">
                <a:pos x="T8" y="T9"/>
              </a:cxn>
              <a:cxn ang="0">
                <a:pos x="T10" y="T11"/>
              </a:cxn>
              <a:cxn ang="0">
                <a:pos x="T12" y="T13"/>
              </a:cxn>
            </a:cxnLst>
            <a:rect l="0" t="0" r="r" b="b"/>
            <a:pathLst>
              <a:path w="1645" h="1000">
                <a:moveTo>
                  <a:pt x="0" y="313"/>
                </a:moveTo>
                <a:cubicBezTo>
                  <a:pt x="0" y="313"/>
                  <a:pt x="483" y="0"/>
                  <a:pt x="918" y="305"/>
                </a:cubicBezTo>
                <a:cubicBezTo>
                  <a:pt x="1353" y="611"/>
                  <a:pt x="1604" y="360"/>
                  <a:pt x="1645" y="319"/>
                </a:cubicBezTo>
                <a:cubicBezTo>
                  <a:pt x="1645" y="708"/>
                  <a:pt x="1645" y="708"/>
                  <a:pt x="1645" y="708"/>
                </a:cubicBezTo>
                <a:cubicBezTo>
                  <a:pt x="1604" y="749"/>
                  <a:pt x="1353" y="1000"/>
                  <a:pt x="918" y="694"/>
                </a:cubicBezTo>
                <a:cubicBezTo>
                  <a:pt x="483" y="389"/>
                  <a:pt x="0" y="702"/>
                  <a:pt x="0" y="702"/>
                </a:cubicBezTo>
                <a:lnTo>
                  <a:pt x="0" y="313"/>
                </a:lnTo>
                <a:close/>
              </a:path>
            </a:pathLst>
          </a:custGeom>
          <a:solidFill>
            <a:srgbClr val="DF002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7"/>
          <p:cNvSpPr>
            <a:spLocks/>
          </p:cNvSpPr>
          <p:nvPr/>
        </p:nvSpPr>
        <p:spPr bwMode="auto">
          <a:xfrm>
            <a:off x="1478800" y="1779860"/>
            <a:ext cx="2282219" cy="1355725"/>
          </a:xfrm>
          <a:custGeom>
            <a:avLst/>
            <a:gdLst>
              <a:gd name="T0" fmla="*/ 0 w 1645"/>
              <a:gd name="T1" fmla="*/ 313 h 1000"/>
              <a:gd name="T2" fmla="*/ 918 w 1645"/>
              <a:gd name="T3" fmla="*/ 306 h 1000"/>
              <a:gd name="T4" fmla="*/ 1645 w 1645"/>
              <a:gd name="T5" fmla="*/ 319 h 1000"/>
              <a:gd name="T6" fmla="*/ 1645 w 1645"/>
              <a:gd name="T7" fmla="*/ 708 h 1000"/>
              <a:gd name="T8" fmla="*/ 918 w 1645"/>
              <a:gd name="T9" fmla="*/ 695 h 1000"/>
              <a:gd name="T10" fmla="*/ 0 w 1645"/>
              <a:gd name="T11" fmla="*/ 702 h 1000"/>
              <a:gd name="T12" fmla="*/ 0 w 1645"/>
              <a:gd name="T13" fmla="*/ 313 h 1000"/>
            </a:gdLst>
            <a:ahLst/>
            <a:cxnLst>
              <a:cxn ang="0">
                <a:pos x="T0" y="T1"/>
              </a:cxn>
              <a:cxn ang="0">
                <a:pos x="T2" y="T3"/>
              </a:cxn>
              <a:cxn ang="0">
                <a:pos x="T4" y="T5"/>
              </a:cxn>
              <a:cxn ang="0">
                <a:pos x="T6" y="T7"/>
              </a:cxn>
              <a:cxn ang="0">
                <a:pos x="T8" y="T9"/>
              </a:cxn>
              <a:cxn ang="0">
                <a:pos x="T10" y="T11"/>
              </a:cxn>
              <a:cxn ang="0">
                <a:pos x="T12" y="T13"/>
              </a:cxn>
            </a:cxnLst>
            <a:rect l="0" t="0" r="r" b="b"/>
            <a:pathLst>
              <a:path w="1645" h="1000">
                <a:moveTo>
                  <a:pt x="0" y="313"/>
                </a:moveTo>
                <a:cubicBezTo>
                  <a:pt x="0" y="313"/>
                  <a:pt x="483" y="0"/>
                  <a:pt x="918" y="306"/>
                </a:cubicBezTo>
                <a:cubicBezTo>
                  <a:pt x="1353" y="612"/>
                  <a:pt x="1604" y="360"/>
                  <a:pt x="1645" y="319"/>
                </a:cubicBezTo>
                <a:cubicBezTo>
                  <a:pt x="1645" y="708"/>
                  <a:pt x="1645" y="708"/>
                  <a:pt x="1645" y="708"/>
                </a:cubicBezTo>
                <a:cubicBezTo>
                  <a:pt x="1604" y="749"/>
                  <a:pt x="1353" y="1000"/>
                  <a:pt x="918" y="695"/>
                </a:cubicBezTo>
                <a:cubicBezTo>
                  <a:pt x="483" y="389"/>
                  <a:pt x="0" y="702"/>
                  <a:pt x="0" y="702"/>
                </a:cubicBezTo>
                <a:lnTo>
                  <a:pt x="0" y="313"/>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8"/>
          <p:cNvSpPr>
            <a:spLocks/>
          </p:cNvSpPr>
          <p:nvPr/>
        </p:nvSpPr>
        <p:spPr bwMode="auto">
          <a:xfrm>
            <a:off x="1478800" y="2357710"/>
            <a:ext cx="2282219" cy="1354138"/>
          </a:xfrm>
          <a:custGeom>
            <a:avLst/>
            <a:gdLst>
              <a:gd name="T0" fmla="*/ 0 w 1645"/>
              <a:gd name="T1" fmla="*/ 313 h 1000"/>
              <a:gd name="T2" fmla="*/ 918 w 1645"/>
              <a:gd name="T3" fmla="*/ 305 h 1000"/>
              <a:gd name="T4" fmla="*/ 1645 w 1645"/>
              <a:gd name="T5" fmla="*/ 319 h 1000"/>
              <a:gd name="T6" fmla="*/ 1645 w 1645"/>
              <a:gd name="T7" fmla="*/ 708 h 1000"/>
              <a:gd name="T8" fmla="*/ 918 w 1645"/>
              <a:gd name="T9" fmla="*/ 694 h 1000"/>
              <a:gd name="T10" fmla="*/ 0 w 1645"/>
              <a:gd name="T11" fmla="*/ 702 h 1000"/>
              <a:gd name="T12" fmla="*/ 0 w 1645"/>
              <a:gd name="T13" fmla="*/ 313 h 1000"/>
            </a:gdLst>
            <a:ahLst/>
            <a:cxnLst>
              <a:cxn ang="0">
                <a:pos x="T0" y="T1"/>
              </a:cxn>
              <a:cxn ang="0">
                <a:pos x="T2" y="T3"/>
              </a:cxn>
              <a:cxn ang="0">
                <a:pos x="T4" y="T5"/>
              </a:cxn>
              <a:cxn ang="0">
                <a:pos x="T6" y="T7"/>
              </a:cxn>
              <a:cxn ang="0">
                <a:pos x="T8" y="T9"/>
              </a:cxn>
              <a:cxn ang="0">
                <a:pos x="T10" y="T11"/>
              </a:cxn>
              <a:cxn ang="0">
                <a:pos x="T12" y="T13"/>
              </a:cxn>
            </a:cxnLst>
            <a:rect l="0" t="0" r="r" b="b"/>
            <a:pathLst>
              <a:path w="1645" h="1000">
                <a:moveTo>
                  <a:pt x="0" y="313"/>
                </a:moveTo>
                <a:cubicBezTo>
                  <a:pt x="0" y="313"/>
                  <a:pt x="483" y="0"/>
                  <a:pt x="918" y="305"/>
                </a:cubicBezTo>
                <a:cubicBezTo>
                  <a:pt x="1353" y="611"/>
                  <a:pt x="1604" y="360"/>
                  <a:pt x="1645" y="319"/>
                </a:cubicBezTo>
                <a:cubicBezTo>
                  <a:pt x="1645" y="708"/>
                  <a:pt x="1645" y="708"/>
                  <a:pt x="1645" y="708"/>
                </a:cubicBezTo>
                <a:cubicBezTo>
                  <a:pt x="1604" y="748"/>
                  <a:pt x="1353" y="1000"/>
                  <a:pt x="918" y="694"/>
                </a:cubicBezTo>
                <a:cubicBezTo>
                  <a:pt x="483" y="388"/>
                  <a:pt x="0" y="702"/>
                  <a:pt x="0" y="702"/>
                </a:cubicBezTo>
                <a:lnTo>
                  <a:pt x="0" y="313"/>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9"/>
          <p:cNvSpPr>
            <a:spLocks/>
          </p:cNvSpPr>
          <p:nvPr/>
        </p:nvSpPr>
        <p:spPr bwMode="auto">
          <a:xfrm>
            <a:off x="1478800" y="2932385"/>
            <a:ext cx="2282219" cy="1355725"/>
          </a:xfrm>
          <a:custGeom>
            <a:avLst/>
            <a:gdLst>
              <a:gd name="T0" fmla="*/ 0 w 1645"/>
              <a:gd name="T1" fmla="*/ 313 h 1000"/>
              <a:gd name="T2" fmla="*/ 918 w 1645"/>
              <a:gd name="T3" fmla="*/ 306 h 1000"/>
              <a:gd name="T4" fmla="*/ 1645 w 1645"/>
              <a:gd name="T5" fmla="*/ 319 h 1000"/>
              <a:gd name="T6" fmla="*/ 1645 w 1645"/>
              <a:gd name="T7" fmla="*/ 708 h 1000"/>
              <a:gd name="T8" fmla="*/ 918 w 1645"/>
              <a:gd name="T9" fmla="*/ 695 h 1000"/>
              <a:gd name="T10" fmla="*/ 0 w 1645"/>
              <a:gd name="T11" fmla="*/ 702 h 1000"/>
              <a:gd name="T12" fmla="*/ 0 w 1645"/>
              <a:gd name="T13" fmla="*/ 313 h 1000"/>
            </a:gdLst>
            <a:ahLst/>
            <a:cxnLst>
              <a:cxn ang="0">
                <a:pos x="T0" y="T1"/>
              </a:cxn>
              <a:cxn ang="0">
                <a:pos x="T2" y="T3"/>
              </a:cxn>
              <a:cxn ang="0">
                <a:pos x="T4" y="T5"/>
              </a:cxn>
              <a:cxn ang="0">
                <a:pos x="T6" y="T7"/>
              </a:cxn>
              <a:cxn ang="0">
                <a:pos x="T8" y="T9"/>
              </a:cxn>
              <a:cxn ang="0">
                <a:pos x="T10" y="T11"/>
              </a:cxn>
              <a:cxn ang="0">
                <a:pos x="T12" y="T13"/>
              </a:cxn>
            </a:cxnLst>
            <a:rect l="0" t="0" r="r" b="b"/>
            <a:pathLst>
              <a:path w="1645" h="1000">
                <a:moveTo>
                  <a:pt x="0" y="313"/>
                </a:moveTo>
                <a:cubicBezTo>
                  <a:pt x="0" y="313"/>
                  <a:pt x="483" y="0"/>
                  <a:pt x="918" y="306"/>
                </a:cubicBezTo>
                <a:cubicBezTo>
                  <a:pt x="1353" y="612"/>
                  <a:pt x="1604" y="360"/>
                  <a:pt x="1645" y="319"/>
                </a:cubicBezTo>
                <a:cubicBezTo>
                  <a:pt x="1645" y="708"/>
                  <a:pt x="1645" y="708"/>
                  <a:pt x="1645" y="708"/>
                </a:cubicBezTo>
                <a:cubicBezTo>
                  <a:pt x="1604" y="749"/>
                  <a:pt x="1353" y="1000"/>
                  <a:pt x="918" y="695"/>
                </a:cubicBezTo>
                <a:cubicBezTo>
                  <a:pt x="483" y="389"/>
                  <a:pt x="0" y="702"/>
                  <a:pt x="0" y="702"/>
                </a:cubicBezTo>
                <a:lnTo>
                  <a:pt x="0" y="313"/>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cxnSp>
        <p:nvCxnSpPr>
          <p:cNvPr id="11" name="直接连接符 10"/>
          <p:cNvCxnSpPr/>
          <p:nvPr/>
        </p:nvCxnSpPr>
        <p:spPr>
          <a:xfrm>
            <a:off x="1406792" y="1657712"/>
            <a:ext cx="0" cy="2232248"/>
          </a:xfrm>
          <a:prstGeom prst="line">
            <a:avLst/>
          </a:prstGeom>
          <a:ln w="381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550810" y="1695822"/>
            <a:ext cx="693635" cy="246221"/>
          </a:xfrm>
          <a:prstGeom prst="rect">
            <a:avLst/>
          </a:prstGeom>
        </p:spPr>
        <p:txBody>
          <a:bodyPr wrap="square">
            <a:spAutoFit/>
          </a:bodyPr>
          <a:lstStyle/>
          <a:p>
            <a:pPr algn="just">
              <a:lnSpc>
                <a:spcPts val="1200"/>
              </a:lnSpc>
            </a:pPr>
            <a:r>
              <a:rPr lang="en-US" altLang="zh-CN" sz="2400" dirty="0" smtClean="0">
                <a:solidFill>
                  <a:schemeClr val="bg1"/>
                </a:solidFill>
                <a:latin typeface="微软雅黑" pitchFamily="34" charset="-122"/>
                <a:ea typeface="微软雅黑" pitchFamily="34" charset="-122"/>
              </a:rPr>
              <a:t>01</a:t>
            </a:r>
          </a:p>
        </p:txBody>
      </p:sp>
      <p:sp>
        <p:nvSpPr>
          <p:cNvPr id="13" name="矩形 12"/>
          <p:cNvSpPr/>
          <p:nvPr/>
        </p:nvSpPr>
        <p:spPr>
          <a:xfrm>
            <a:off x="1550809" y="2235080"/>
            <a:ext cx="693635" cy="280974"/>
          </a:xfrm>
          <a:prstGeom prst="rect">
            <a:avLst/>
          </a:prstGeom>
        </p:spPr>
        <p:txBody>
          <a:bodyPr wrap="square">
            <a:spAutoFit/>
          </a:bodyPr>
          <a:lstStyle/>
          <a:p>
            <a:pPr algn="just">
              <a:lnSpc>
                <a:spcPts val="1200"/>
              </a:lnSpc>
            </a:pPr>
            <a:r>
              <a:rPr lang="en-US" altLang="zh-CN" sz="2400" dirty="0" smtClean="0">
                <a:solidFill>
                  <a:schemeClr val="bg1"/>
                </a:solidFill>
                <a:latin typeface="微软雅黑" pitchFamily="34" charset="-122"/>
                <a:ea typeface="微软雅黑" pitchFamily="34" charset="-122"/>
              </a:rPr>
              <a:t>02</a:t>
            </a:r>
          </a:p>
        </p:txBody>
      </p:sp>
      <p:sp>
        <p:nvSpPr>
          <p:cNvPr id="14" name="矩形 13"/>
          <p:cNvSpPr/>
          <p:nvPr/>
        </p:nvSpPr>
        <p:spPr>
          <a:xfrm>
            <a:off x="1550808" y="2809091"/>
            <a:ext cx="693635" cy="280974"/>
          </a:xfrm>
          <a:prstGeom prst="rect">
            <a:avLst/>
          </a:prstGeom>
        </p:spPr>
        <p:txBody>
          <a:bodyPr wrap="square">
            <a:spAutoFit/>
          </a:bodyPr>
          <a:lstStyle/>
          <a:p>
            <a:pPr algn="just">
              <a:lnSpc>
                <a:spcPts val="1200"/>
              </a:lnSpc>
            </a:pPr>
            <a:r>
              <a:rPr lang="en-US" altLang="zh-CN" sz="2400" dirty="0" smtClean="0">
                <a:solidFill>
                  <a:schemeClr val="bg1"/>
                </a:solidFill>
                <a:latin typeface="微软雅黑" pitchFamily="34" charset="-122"/>
                <a:ea typeface="微软雅黑" pitchFamily="34" charset="-122"/>
              </a:rPr>
              <a:t>03</a:t>
            </a:r>
          </a:p>
        </p:txBody>
      </p:sp>
      <p:sp>
        <p:nvSpPr>
          <p:cNvPr id="15" name="矩形 14"/>
          <p:cNvSpPr/>
          <p:nvPr/>
        </p:nvSpPr>
        <p:spPr>
          <a:xfrm>
            <a:off x="1559616" y="3383101"/>
            <a:ext cx="693635" cy="280974"/>
          </a:xfrm>
          <a:prstGeom prst="rect">
            <a:avLst/>
          </a:prstGeom>
        </p:spPr>
        <p:txBody>
          <a:bodyPr wrap="square">
            <a:spAutoFit/>
          </a:bodyPr>
          <a:lstStyle/>
          <a:p>
            <a:pPr algn="just">
              <a:lnSpc>
                <a:spcPts val="1200"/>
              </a:lnSpc>
            </a:pPr>
            <a:r>
              <a:rPr lang="en-US" altLang="zh-CN" sz="2400" dirty="0" smtClean="0">
                <a:solidFill>
                  <a:schemeClr val="bg1"/>
                </a:solidFill>
                <a:latin typeface="微软雅黑" pitchFamily="34" charset="-122"/>
                <a:ea typeface="微软雅黑" pitchFamily="34" charset="-122"/>
              </a:rPr>
              <a:t>04</a:t>
            </a:r>
          </a:p>
        </p:txBody>
      </p:sp>
      <p:sp>
        <p:nvSpPr>
          <p:cNvPr id="16" name="椭圆 15"/>
          <p:cNvSpPr/>
          <p:nvPr/>
        </p:nvSpPr>
        <p:spPr>
          <a:xfrm>
            <a:off x="3624469" y="1901541"/>
            <a:ext cx="105345" cy="105345"/>
          </a:xfrm>
          <a:prstGeom prst="ellipse">
            <a:avLst/>
          </a:prstGeom>
          <a:solidFill>
            <a:schemeClr val="bg1">
              <a:lumMod val="75000"/>
            </a:schemeClr>
          </a:solidFill>
          <a:ln w="381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989311" y="1677417"/>
            <a:ext cx="507503" cy="507503"/>
            <a:chOff x="6016316" y="1528430"/>
            <a:chExt cx="560677" cy="560677"/>
          </a:xfrm>
          <a:solidFill>
            <a:srgbClr val="DF0024"/>
          </a:solidFill>
        </p:grpSpPr>
        <p:grpSp>
          <p:nvGrpSpPr>
            <p:cNvPr id="18" name="组合 17"/>
            <p:cNvGrpSpPr/>
            <p:nvPr/>
          </p:nvGrpSpPr>
          <p:grpSpPr>
            <a:xfrm>
              <a:off x="6084168" y="1657727"/>
              <a:ext cx="371475" cy="302084"/>
              <a:chOff x="5256405" y="2057401"/>
              <a:chExt cx="1130300" cy="919163"/>
            </a:xfrm>
            <a:grpFill/>
          </p:grpSpPr>
          <p:sp>
            <p:nvSpPr>
              <p:cNvPr id="20" name="Freeform 45"/>
              <p:cNvSpPr>
                <a:spLocks/>
              </p:cNvSpPr>
              <p:nvPr/>
            </p:nvSpPr>
            <p:spPr bwMode="auto">
              <a:xfrm>
                <a:off x="5473893" y="2528889"/>
                <a:ext cx="330200" cy="428625"/>
              </a:xfrm>
              <a:custGeom>
                <a:avLst/>
                <a:gdLst>
                  <a:gd name="T0" fmla="*/ 35 w 88"/>
                  <a:gd name="T1" fmla="*/ 0 h 114"/>
                  <a:gd name="T2" fmla="*/ 0 w 88"/>
                  <a:gd name="T3" fmla="*/ 0 h 114"/>
                  <a:gd name="T4" fmla="*/ 88 w 88"/>
                  <a:gd name="T5" fmla="*/ 114 h 114"/>
                  <a:gd name="T6" fmla="*/ 35 w 88"/>
                  <a:gd name="T7" fmla="*/ 0 h 114"/>
                </a:gdLst>
                <a:ahLst/>
                <a:cxnLst>
                  <a:cxn ang="0">
                    <a:pos x="T0" y="T1"/>
                  </a:cxn>
                  <a:cxn ang="0">
                    <a:pos x="T2" y="T3"/>
                  </a:cxn>
                  <a:cxn ang="0">
                    <a:pos x="T4" y="T5"/>
                  </a:cxn>
                  <a:cxn ang="0">
                    <a:pos x="T6" y="T7"/>
                  </a:cxn>
                </a:cxnLst>
                <a:rect l="0" t="0" r="r" b="b"/>
                <a:pathLst>
                  <a:path w="88" h="114">
                    <a:moveTo>
                      <a:pt x="35" y="0"/>
                    </a:moveTo>
                    <a:cubicBezTo>
                      <a:pt x="0" y="0"/>
                      <a:pt x="0" y="0"/>
                      <a:pt x="0" y="0"/>
                    </a:cubicBezTo>
                    <a:cubicBezTo>
                      <a:pt x="2" y="52"/>
                      <a:pt x="37" y="95"/>
                      <a:pt x="88" y="114"/>
                    </a:cubicBezTo>
                    <a:cubicBezTo>
                      <a:pt x="57" y="91"/>
                      <a:pt x="37" y="49"/>
                      <a:pt x="3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6"/>
              <p:cNvSpPr>
                <a:spLocks/>
              </p:cNvSpPr>
              <p:nvPr/>
            </p:nvSpPr>
            <p:spPr bwMode="auto">
              <a:xfrm>
                <a:off x="5627880" y="2057401"/>
                <a:ext cx="758825" cy="919163"/>
              </a:xfrm>
              <a:custGeom>
                <a:avLst/>
                <a:gdLst>
                  <a:gd name="T0" fmla="*/ 202 w 202"/>
                  <a:gd name="T1" fmla="*/ 126 h 245"/>
                  <a:gd name="T2" fmla="*/ 202 w 202"/>
                  <a:gd name="T3" fmla="*/ 118 h 245"/>
                  <a:gd name="T4" fmla="*/ 202 w 202"/>
                  <a:gd name="T5" fmla="*/ 118 h 245"/>
                  <a:gd name="T6" fmla="*/ 91 w 202"/>
                  <a:gd name="T7" fmla="*/ 0 h 245"/>
                  <a:gd name="T8" fmla="*/ 87 w 202"/>
                  <a:gd name="T9" fmla="*/ 0 h 245"/>
                  <a:gd name="T10" fmla="*/ 87 w 202"/>
                  <a:gd name="T11" fmla="*/ 0 h 245"/>
                  <a:gd name="T12" fmla="*/ 86 w 202"/>
                  <a:gd name="T13" fmla="*/ 0 h 245"/>
                  <a:gd name="T14" fmla="*/ 83 w 202"/>
                  <a:gd name="T15" fmla="*/ 0 h 245"/>
                  <a:gd name="T16" fmla="*/ 79 w 202"/>
                  <a:gd name="T17" fmla="*/ 0 h 245"/>
                  <a:gd name="T18" fmla="*/ 79 w 202"/>
                  <a:gd name="T19" fmla="*/ 0 h 245"/>
                  <a:gd name="T20" fmla="*/ 79 w 202"/>
                  <a:gd name="T21" fmla="*/ 0 h 245"/>
                  <a:gd name="T22" fmla="*/ 21 w 202"/>
                  <a:gd name="T23" fmla="*/ 42 h 245"/>
                  <a:gd name="T24" fmla="*/ 29 w 202"/>
                  <a:gd name="T25" fmla="*/ 46 h 245"/>
                  <a:gd name="T26" fmla="*/ 79 w 202"/>
                  <a:gd name="T27" fmla="*/ 9 h 245"/>
                  <a:gd name="T28" fmla="*/ 79 w 202"/>
                  <a:gd name="T29" fmla="*/ 61 h 245"/>
                  <a:gd name="T30" fmla="*/ 53 w 202"/>
                  <a:gd name="T31" fmla="*/ 61 h 245"/>
                  <a:gd name="T32" fmla="*/ 51 w 202"/>
                  <a:gd name="T33" fmla="*/ 69 h 245"/>
                  <a:gd name="T34" fmla="*/ 79 w 202"/>
                  <a:gd name="T35" fmla="*/ 69 h 245"/>
                  <a:gd name="T36" fmla="*/ 79 w 202"/>
                  <a:gd name="T37" fmla="*/ 118 h 245"/>
                  <a:gd name="T38" fmla="*/ 26 w 202"/>
                  <a:gd name="T39" fmla="*/ 118 h 245"/>
                  <a:gd name="T40" fmla="*/ 26 w 202"/>
                  <a:gd name="T41" fmla="*/ 126 h 245"/>
                  <a:gd name="T42" fmla="*/ 79 w 202"/>
                  <a:gd name="T43" fmla="*/ 126 h 245"/>
                  <a:gd name="T44" fmla="*/ 79 w 202"/>
                  <a:gd name="T45" fmla="*/ 175 h 245"/>
                  <a:gd name="T46" fmla="*/ 18 w 202"/>
                  <a:gd name="T47" fmla="*/ 175 h 245"/>
                  <a:gd name="T48" fmla="*/ 10 w 202"/>
                  <a:gd name="T49" fmla="*/ 126 h 245"/>
                  <a:gd name="T50" fmla="*/ 0 w 202"/>
                  <a:gd name="T51" fmla="*/ 126 h 245"/>
                  <a:gd name="T52" fmla="*/ 79 w 202"/>
                  <a:gd name="T53" fmla="*/ 245 h 245"/>
                  <a:gd name="T54" fmla="*/ 79 w 202"/>
                  <a:gd name="T55" fmla="*/ 245 h 245"/>
                  <a:gd name="T56" fmla="*/ 80 w 202"/>
                  <a:gd name="T57" fmla="*/ 245 h 245"/>
                  <a:gd name="T58" fmla="*/ 80 w 202"/>
                  <a:gd name="T59" fmla="*/ 245 h 245"/>
                  <a:gd name="T60" fmla="*/ 80 w 202"/>
                  <a:gd name="T61" fmla="*/ 245 h 245"/>
                  <a:gd name="T62" fmla="*/ 82 w 202"/>
                  <a:gd name="T63" fmla="*/ 245 h 245"/>
                  <a:gd name="T64" fmla="*/ 83 w 202"/>
                  <a:gd name="T65" fmla="*/ 245 h 245"/>
                  <a:gd name="T66" fmla="*/ 83 w 202"/>
                  <a:gd name="T67" fmla="*/ 245 h 245"/>
                  <a:gd name="T68" fmla="*/ 84 w 202"/>
                  <a:gd name="T69" fmla="*/ 245 h 245"/>
                  <a:gd name="T70" fmla="*/ 186 w 202"/>
                  <a:gd name="T71" fmla="*/ 183 h 245"/>
                  <a:gd name="T72" fmla="*/ 187 w 202"/>
                  <a:gd name="T73" fmla="*/ 183 h 245"/>
                  <a:gd name="T74" fmla="*/ 187 w 202"/>
                  <a:gd name="T75" fmla="*/ 183 h 245"/>
                  <a:gd name="T76" fmla="*/ 202 w 202"/>
                  <a:gd name="T77"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245">
                    <a:moveTo>
                      <a:pt x="202" y="126"/>
                    </a:moveTo>
                    <a:cubicBezTo>
                      <a:pt x="202" y="118"/>
                      <a:pt x="202" y="118"/>
                      <a:pt x="202" y="118"/>
                    </a:cubicBezTo>
                    <a:cubicBezTo>
                      <a:pt x="202" y="118"/>
                      <a:pt x="202" y="118"/>
                      <a:pt x="202" y="118"/>
                    </a:cubicBezTo>
                    <a:cubicBezTo>
                      <a:pt x="199" y="55"/>
                      <a:pt x="151" y="4"/>
                      <a:pt x="91" y="0"/>
                    </a:cubicBezTo>
                    <a:cubicBezTo>
                      <a:pt x="89" y="0"/>
                      <a:pt x="88" y="0"/>
                      <a:pt x="87" y="0"/>
                    </a:cubicBezTo>
                    <a:cubicBezTo>
                      <a:pt x="87" y="0"/>
                      <a:pt x="87" y="0"/>
                      <a:pt x="87" y="0"/>
                    </a:cubicBezTo>
                    <a:cubicBezTo>
                      <a:pt x="86" y="0"/>
                      <a:pt x="86" y="0"/>
                      <a:pt x="86" y="0"/>
                    </a:cubicBezTo>
                    <a:cubicBezTo>
                      <a:pt x="85" y="0"/>
                      <a:pt x="84" y="0"/>
                      <a:pt x="83" y="0"/>
                    </a:cubicBezTo>
                    <a:cubicBezTo>
                      <a:pt x="82" y="0"/>
                      <a:pt x="80" y="0"/>
                      <a:pt x="79" y="0"/>
                    </a:cubicBezTo>
                    <a:cubicBezTo>
                      <a:pt x="79" y="0"/>
                      <a:pt x="79" y="0"/>
                      <a:pt x="79" y="0"/>
                    </a:cubicBezTo>
                    <a:cubicBezTo>
                      <a:pt x="79" y="0"/>
                      <a:pt x="79" y="0"/>
                      <a:pt x="79" y="0"/>
                    </a:cubicBezTo>
                    <a:cubicBezTo>
                      <a:pt x="56" y="2"/>
                      <a:pt x="35" y="18"/>
                      <a:pt x="21" y="42"/>
                    </a:cubicBezTo>
                    <a:cubicBezTo>
                      <a:pt x="29" y="46"/>
                      <a:pt x="29" y="46"/>
                      <a:pt x="29" y="46"/>
                    </a:cubicBezTo>
                    <a:cubicBezTo>
                      <a:pt x="41" y="24"/>
                      <a:pt x="59" y="11"/>
                      <a:pt x="79" y="9"/>
                    </a:cubicBezTo>
                    <a:cubicBezTo>
                      <a:pt x="79" y="61"/>
                      <a:pt x="79" y="61"/>
                      <a:pt x="79" y="61"/>
                    </a:cubicBezTo>
                    <a:cubicBezTo>
                      <a:pt x="53" y="61"/>
                      <a:pt x="53" y="61"/>
                      <a:pt x="53" y="61"/>
                    </a:cubicBezTo>
                    <a:cubicBezTo>
                      <a:pt x="51" y="69"/>
                      <a:pt x="51" y="69"/>
                      <a:pt x="51" y="69"/>
                    </a:cubicBezTo>
                    <a:cubicBezTo>
                      <a:pt x="79" y="69"/>
                      <a:pt x="79" y="69"/>
                      <a:pt x="79" y="69"/>
                    </a:cubicBezTo>
                    <a:cubicBezTo>
                      <a:pt x="79" y="118"/>
                      <a:pt x="79" y="118"/>
                      <a:pt x="79" y="118"/>
                    </a:cubicBezTo>
                    <a:cubicBezTo>
                      <a:pt x="26" y="118"/>
                      <a:pt x="26" y="118"/>
                      <a:pt x="26" y="118"/>
                    </a:cubicBezTo>
                    <a:cubicBezTo>
                      <a:pt x="26" y="126"/>
                      <a:pt x="26" y="126"/>
                      <a:pt x="26" y="126"/>
                    </a:cubicBezTo>
                    <a:cubicBezTo>
                      <a:pt x="79" y="126"/>
                      <a:pt x="79" y="126"/>
                      <a:pt x="79" y="126"/>
                    </a:cubicBezTo>
                    <a:cubicBezTo>
                      <a:pt x="79" y="175"/>
                      <a:pt x="79" y="175"/>
                      <a:pt x="79" y="175"/>
                    </a:cubicBezTo>
                    <a:cubicBezTo>
                      <a:pt x="18" y="175"/>
                      <a:pt x="18" y="175"/>
                      <a:pt x="18" y="175"/>
                    </a:cubicBezTo>
                    <a:cubicBezTo>
                      <a:pt x="13" y="161"/>
                      <a:pt x="10" y="144"/>
                      <a:pt x="10" y="126"/>
                    </a:cubicBezTo>
                    <a:cubicBezTo>
                      <a:pt x="0" y="126"/>
                      <a:pt x="0" y="126"/>
                      <a:pt x="0" y="126"/>
                    </a:cubicBezTo>
                    <a:cubicBezTo>
                      <a:pt x="2" y="190"/>
                      <a:pt x="36" y="242"/>
                      <a:pt x="79" y="245"/>
                    </a:cubicBezTo>
                    <a:cubicBezTo>
                      <a:pt x="79" y="245"/>
                      <a:pt x="79" y="245"/>
                      <a:pt x="79" y="245"/>
                    </a:cubicBezTo>
                    <a:cubicBezTo>
                      <a:pt x="80" y="245"/>
                      <a:pt x="80" y="245"/>
                      <a:pt x="80" y="245"/>
                    </a:cubicBezTo>
                    <a:cubicBezTo>
                      <a:pt x="80" y="245"/>
                      <a:pt x="80" y="245"/>
                      <a:pt x="80" y="245"/>
                    </a:cubicBezTo>
                    <a:cubicBezTo>
                      <a:pt x="80" y="245"/>
                      <a:pt x="80" y="245"/>
                      <a:pt x="80" y="245"/>
                    </a:cubicBezTo>
                    <a:cubicBezTo>
                      <a:pt x="81" y="245"/>
                      <a:pt x="81" y="245"/>
                      <a:pt x="82" y="245"/>
                    </a:cubicBezTo>
                    <a:cubicBezTo>
                      <a:pt x="82" y="245"/>
                      <a:pt x="82" y="245"/>
                      <a:pt x="83" y="245"/>
                    </a:cubicBezTo>
                    <a:cubicBezTo>
                      <a:pt x="83" y="245"/>
                      <a:pt x="83" y="245"/>
                      <a:pt x="83" y="245"/>
                    </a:cubicBezTo>
                    <a:cubicBezTo>
                      <a:pt x="84" y="245"/>
                      <a:pt x="84" y="245"/>
                      <a:pt x="84" y="245"/>
                    </a:cubicBezTo>
                    <a:cubicBezTo>
                      <a:pt x="128" y="245"/>
                      <a:pt x="166" y="220"/>
                      <a:pt x="186" y="183"/>
                    </a:cubicBezTo>
                    <a:cubicBezTo>
                      <a:pt x="187" y="183"/>
                      <a:pt x="187" y="183"/>
                      <a:pt x="187" y="183"/>
                    </a:cubicBezTo>
                    <a:cubicBezTo>
                      <a:pt x="187" y="183"/>
                      <a:pt x="187" y="183"/>
                      <a:pt x="187" y="183"/>
                    </a:cubicBezTo>
                    <a:cubicBezTo>
                      <a:pt x="196" y="166"/>
                      <a:pt x="201" y="147"/>
                      <a:pt x="202" y="1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7"/>
              <p:cNvSpPr>
                <a:spLocks/>
              </p:cNvSpPr>
              <p:nvPr/>
            </p:nvSpPr>
            <p:spPr bwMode="auto">
              <a:xfrm>
                <a:off x="5707255" y="2743201"/>
                <a:ext cx="217488" cy="198438"/>
              </a:xfrm>
              <a:custGeom>
                <a:avLst/>
                <a:gdLst>
                  <a:gd name="T0" fmla="*/ 58 w 58"/>
                  <a:gd name="T1" fmla="*/ 53 h 53"/>
                  <a:gd name="T2" fmla="*/ 0 w 58"/>
                  <a:gd name="T3" fmla="*/ 0 h 53"/>
                  <a:gd name="T4" fmla="*/ 58 w 58"/>
                  <a:gd name="T5" fmla="*/ 0 h 53"/>
                  <a:gd name="T6" fmla="*/ 58 w 58"/>
                  <a:gd name="T7" fmla="*/ 53 h 53"/>
                </a:gdLst>
                <a:ahLst/>
                <a:cxnLst>
                  <a:cxn ang="0">
                    <a:pos x="T0" y="T1"/>
                  </a:cxn>
                  <a:cxn ang="0">
                    <a:pos x="T2" y="T3"/>
                  </a:cxn>
                  <a:cxn ang="0">
                    <a:pos x="T4" y="T5"/>
                  </a:cxn>
                  <a:cxn ang="0">
                    <a:pos x="T6" y="T7"/>
                  </a:cxn>
                </a:cxnLst>
                <a:rect l="0" t="0" r="r" b="b"/>
                <a:pathLst>
                  <a:path w="58" h="53">
                    <a:moveTo>
                      <a:pt x="58" y="53"/>
                    </a:moveTo>
                    <a:cubicBezTo>
                      <a:pt x="33" y="51"/>
                      <a:pt x="12" y="31"/>
                      <a:pt x="0" y="0"/>
                    </a:cubicBezTo>
                    <a:cubicBezTo>
                      <a:pt x="58" y="0"/>
                      <a:pt x="58" y="0"/>
                      <a:pt x="58" y="0"/>
                    </a:cubicBezTo>
                    <a:lnTo>
                      <a:pt x="58" y="5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8"/>
              <p:cNvSpPr>
                <a:spLocks/>
              </p:cNvSpPr>
              <p:nvPr/>
            </p:nvSpPr>
            <p:spPr bwMode="auto">
              <a:xfrm>
                <a:off x="6089843" y="2743201"/>
                <a:ext cx="201613" cy="173038"/>
              </a:xfrm>
              <a:custGeom>
                <a:avLst/>
                <a:gdLst>
                  <a:gd name="T0" fmla="*/ 0 w 54"/>
                  <a:gd name="T1" fmla="*/ 46 h 46"/>
                  <a:gd name="T2" fmla="*/ 31 w 54"/>
                  <a:gd name="T3" fmla="*/ 0 h 46"/>
                  <a:gd name="T4" fmla="*/ 54 w 54"/>
                  <a:gd name="T5" fmla="*/ 0 h 46"/>
                  <a:gd name="T6" fmla="*/ 0 w 54"/>
                  <a:gd name="T7" fmla="*/ 46 h 46"/>
                </a:gdLst>
                <a:ahLst/>
                <a:cxnLst>
                  <a:cxn ang="0">
                    <a:pos x="T0" y="T1"/>
                  </a:cxn>
                  <a:cxn ang="0">
                    <a:pos x="T2" y="T3"/>
                  </a:cxn>
                  <a:cxn ang="0">
                    <a:pos x="T4" y="T5"/>
                  </a:cxn>
                  <a:cxn ang="0">
                    <a:pos x="T6" y="T7"/>
                  </a:cxn>
                </a:cxnLst>
                <a:rect l="0" t="0" r="r" b="b"/>
                <a:pathLst>
                  <a:path w="54" h="46">
                    <a:moveTo>
                      <a:pt x="0" y="46"/>
                    </a:moveTo>
                    <a:cubicBezTo>
                      <a:pt x="13" y="35"/>
                      <a:pt x="24" y="19"/>
                      <a:pt x="31" y="0"/>
                    </a:cubicBezTo>
                    <a:cubicBezTo>
                      <a:pt x="54" y="0"/>
                      <a:pt x="54" y="0"/>
                      <a:pt x="54" y="0"/>
                    </a:cubicBezTo>
                    <a:cubicBezTo>
                      <a:pt x="41" y="21"/>
                      <a:pt x="22" y="37"/>
                      <a:pt x="0" y="4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9"/>
              <p:cNvSpPr>
                <a:spLocks/>
              </p:cNvSpPr>
              <p:nvPr/>
            </p:nvSpPr>
            <p:spPr bwMode="auto">
              <a:xfrm>
                <a:off x="5954905" y="2743201"/>
                <a:ext cx="212725" cy="198438"/>
              </a:xfrm>
              <a:custGeom>
                <a:avLst/>
                <a:gdLst>
                  <a:gd name="T0" fmla="*/ 0 w 57"/>
                  <a:gd name="T1" fmla="*/ 0 h 53"/>
                  <a:gd name="T2" fmla="*/ 57 w 57"/>
                  <a:gd name="T3" fmla="*/ 0 h 53"/>
                  <a:gd name="T4" fmla="*/ 0 w 57"/>
                  <a:gd name="T5" fmla="*/ 53 h 53"/>
                  <a:gd name="T6" fmla="*/ 0 w 57"/>
                  <a:gd name="T7" fmla="*/ 0 h 53"/>
                </a:gdLst>
                <a:ahLst/>
                <a:cxnLst>
                  <a:cxn ang="0">
                    <a:pos x="T0" y="T1"/>
                  </a:cxn>
                  <a:cxn ang="0">
                    <a:pos x="T2" y="T3"/>
                  </a:cxn>
                  <a:cxn ang="0">
                    <a:pos x="T4" y="T5"/>
                  </a:cxn>
                  <a:cxn ang="0">
                    <a:pos x="T6" y="T7"/>
                  </a:cxn>
                </a:cxnLst>
                <a:rect l="0" t="0" r="r" b="b"/>
                <a:pathLst>
                  <a:path w="57" h="53">
                    <a:moveTo>
                      <a:pt x="0" y="0"/>
                    </a:moveTo>
                    <a:cubicBezTo>
                      <a:pt x="57" y="0"/>
                      <a:pt x="57" y="0"/>
                      <a:pt x="57" y="0"/>
                    </a:cubicBezTo>
                    <a:cubicBezTo>
                      <a:pt x="45" y="31"/>
                      <a:pt x="24" y="51"/>
                      <a:pt x="0" y="53"/>
                    </a:cubicBez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0"/>
              <p:cNvSpPr>
                <a:spLocks/>
              </p:cNvSpPr>
              <p:nvPr/>
            </p:nvSpPr>
            <p:spPr bwMode="auto">
              <a:xfrm>
                <a:off x="5954905" y="2528889"/>
                <a:ext cx="254000" cy="184150"/>
              </a:xfrm>
              <a:custGeom>
                <a:avLst/>
                <a:gdLst>
                  <a:gd name="T0" fmla="*/ 0 w 68"/>
                  <a:gd name="T1" fmla="*/ 0 h 49"/>
                  <a:gd name="T2" fmla="*/ 68 w 68"/>
                  <a:gd name="T3" fmla="*/ 0 h 49"/>
                  <a:gd name="T4" fmla="*/ 60 w 68"/>
                  <a:gd name="T5" fmla="*/ 49 h 49"/>
                  <a:gd name="T6" fmla="*/ 0 w 68"/>
                  <a:gd name="T7" fmla="*/ 49 h 49"/>
                  <a:gd name="T8" fmla="*/ 0 w 68"/>
                  <a:gd name="T9" fmla="*/ 0 h 49"/>
                </a:gdLst>
                <a:ahLst/>
                <a:cxnLst>
                  <a:cxn ang="0">
                    <a:pos x="T0" y="T1"/>
                  </a:cxn>
                  <a:cxn ang="0">
                    <a:pos x="T2" y="T3"/>
                  </a:cxn>
                  <a:cxn ang="0">
                    <a:pos x="T4" y="T5"/>
                  </a:cxn>
                  <a:cxn ang="0">
                    <a:pos x="T6" y="T7"/>
                  </a:cxn>
                  <a:cxn ang="0">
                    <a:pos x="T8" y="T9"/>
                  </a:cxn>
                </a:cxnLst>
                <a:rect l="0" t="0" r="r" b="b"/>
                <a:pathLst>
                  <a:path w="68" h="49">
                    <a:moveTo>
                      <a:pt x="0" y="0"/>
                    </a:moveTo>
                    <a:cubicBezTo>
                      <a:pt x="68" y="0"/>
                      <a:pt x="68" y="0"/>
                      <a:pt x="68" y="0"/>
                    </a:cubicBezTo>
                    <a:cubicBezTo>
                      <a:pt x="68" y="18"/>
                      <a:pt x="65" y="34"/>
                      <a:pt x="60" y="49"/>
                    </a:cubicBezTo>
                    <a:cubicBezTo>
                      <a:pt x="0" y="49"/>
                      <a:pt x="0" y="49"/>
                      <a:pt x="0" y="49"/>
                    </a:cubicBez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1"/>
              <p:cNvSpPr>
                <a:spLocks/>
              </p:cNvSpPr>
              <p:nvPr/>
            </p:nvSpPr>
            <p:spPr bwMode="auto">
              <a:xfrm>
                <a:off x="5954905" y="2316164"/>
                <a:ext cx="254000" cy="182563"/>
              </a:xfrm>
              <a:custGeom>
                <a:avLst/>
                <a:gdLst>
                  <a:gd name="T0" fmla="*/ 0 w 68"/>
                  <a:gd name="T1" fmla="*/ 0 h 49"/>
                  <a:gd name="T2" fmla="*/ 60 w 68"/>
                  <a:gd name="T3" fmla="*/ 0 h 49"/>
                  <a:gd name="T4" fmla="*/ 68 w 68"/>
                  <a:gd name="T5" fmla="*/ 49 h 49"/>
                  <a:gd name="T6" fmla="*/ 0 w 68"/>
                  <a:gd name="T7" fmla="*/ 49 h 49"/>
                  <a:gd name="T8" fmla="*/ 0 w 68"/>
                  <a:gd name="T9" fmla="*/ 0 h 49"/>
                </a:gdLst>
                <a:ahLst/>
                <a:cxnLst>
                  <a:cxn ang="0">
                    <a:pos x="T0" y="T1"/>
                  </a:cxn>
                  <a:cxn ang="0">
                    <a:pos x="T2" y="T3"/>
                  </a:cxn>
                  <a:cxn ang="0">
                    <a:pos x="T4" y="T5"/>
                  </a:cxn>
                  <a:cxn ang="0">
                    <a:pos x="T6" y="T7"/>
                  </a:cxn>
                  <a:cxn ang="0">
                    <a:pos x="T8" y="T9"/>
                  </a:cxn>
                </a:cxnLst>
                <a:rect l="0" t="0" r="r" b="b"/>
                <a:pathLst>
                  <a:path w="68" h="49">
                    <a:moveTo>
                      <a:pt x="0" y="0"/>
                    </a:moveTo>
                    <a:cubicBezTo>
                      <a:pt x="60" y="0"/>
                      <a:pt x="60" y="0"/>
                      <a:pt x="60" y="0"/>
                    </a:cubicBezTo>
                    <a:cubicBezTo>
                      <a:pt x="65" y="15"/>
                      <a:pt x="68" y="31"/>
                      <a:pt x="68" y="49"/>
                    </a:cubicBezTo>
                    <a:cubicBezTo>
                      <a:pt x="0" y="49"/>
                      <a:pt x="0" y="49"/>
                      <a:pt x="0" y="49"/>
                    </a:cubicBez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2"/>
              <p:cNvSpPr>
                <a:spLocks/>
              </p:cNvSpPr>
              <p:nvPr/>
            </p:nvSpPr>
            <p:spPr bwMode="auto">
              <a:xfrm>
                <a:off x="5954905" y="2090739"/>
                <a:ext cx="212725" cy="195263"/>
              </a:xfrm>
              <a:custGeom>
                <a:avLst/>
                <a:gdLst>
                  <a:gd name="T0" fmla="*/ 57 w 57"/>
                  <a:gd name="T1" fmla="*/ 52 h 52"/>
                  <a:gd name="T2" fmla="*/ 0 w 57"/>
                  <a:gd name="T3" fmla="*/ 52 h 52"/>
                  <a:gd name="T4" fmla="*/ 0 w 57"/>
                  <a:gd name="T5" fmla="*/ 0 h 52"/>
                  <a:gd name="T6" fmla="*/ 2 w 57"/>
                  <a:gd name="T7" fmla="*/ 0 h 52"/>
                  <a:gd name="T8" fmla="*/ 57 w 57"/>
                  <a:gd name="T9" fmla="*/ 52 h 52"/>
                </a:gdLst>
                <a:ahLst/>
                <a:cxnLst>
                  <a:cxn ang="0">
                    <a:pos x="T0" y="T1"/>
                  </a:cxn>
                  <a:cxn ang="0">
                    <a:pos x="T2" y="T3"/>
                  </a:cxn>
                  <a:cxn ang="0">
                    <a:pos x="T4" y="T5"/>
                  </a:cxn>
                  <a:cxn ang="0">
                    <a:pos x="T6" y="T7"/>
                  </a:cxn>
                  <a:cxn ang="0">
                    <a:pos x="T8" y="T9"/>
                  </a:cxn>
                </a:cxnLst>
                <a:rect l="0" t="0" r="r" b="b"/>
                <a:pathLst>
                  <a:path w="57" h="52">
                    <a:moveTo>
                      <a:pt x="57" y="52"/>
                    </a:moveTo>
                    <a:cubicBezTo>
                      <a:pt x="0" y="52"/>
                      <a:pt x="0" y="52"/>
                      <a:pt x="0" y="52"/>
                    </a:cubicBezTo>
                    <a:cubicBezTo>
                      <a:pt x="0" y="0"/>
                      <a:pt x="0" y="0"/>
                      <a:pt x="0" y="0"/>
                    </a:cubicBezTo>
                    <a:cubicBezTo>
                      <a:pt x="0" y="0"/>
                      <a:pt x="1" y="0"/>
                      <a:pt x="2" y="0"/>
                    </a:cubicBezTo>
                    <a:cubicBezTo>
                      <a:pt x="25" y="3"/>
                      <a:pt x="45" y="23"/>
                      <a:pt x="57" y="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3"/>
              <p:cNvSpPr>
                <a:spLocks/>
              </p:cNvSpPr>
              <p:nvPr/>
            </p:nvSpPr>
            <p:spPr bwMode="auto">
              <a:xfrm>
                <a:off x="6093018" y="2117726"/>
                <a:ext cx="195263" cy="168275"/>
              </a:xfrm>
              <a:custGeom>
                <a:avLst/>
                <a:gdLst>
                  <a:gd name="T0" fmla="*/ 52 w 52"/>
                  <a:gd name="T1" fmla="*/ 45 h 45"/>
                  <a:gd name="T2" fmla="*/ 30 w 52"/>
                  <a:gd name="T3" fmla="*/ 45 h 45"/>
                  <a:gd name="T4" fmla="*/ 0 w 52"/>
                  <a:gd name="T5" fmla="*/ 0 h 45"/>
                  <a:gd name="T6" fmla="*/ 52 w 52"/>
                  <a:gd name="T7" fmla="*/ 45 h 45"/>
                </a:gdLst>
                <a:ahLst/>
                <a:cxnLst>
                  <a:cxn ang="0">
                    <a:pos x="T0" y="T1"/>
                  </a:cxn>
                  <a:cxn ang="0">
                    <a:pos x="T2" y="T3"/>
                  </a:cxn>
                  <a:cxn ang="0">
                    <a:pos x="T4" y="T5"/>
                  </a:cxn>
                  <a:cxn ang="0">
                    <a:pos x="T6" y="T7"/>
                  </a:cxn>
                </a:cxnLst>
                <a:rect l="0" t="0" r="r" b="b"/>
                <a:pathLst>
                  <a:path w="52" h="45">
                    <a:moveTo>
                      <a:pt x="52" y="45"/>
                    </a:moveTo>
                    <a:cubicBezTo>
                      <a:pt x="30" y="45"/>
                      <a:pt x="30" y="45"/>
                      <a:pt x="30" y="45"/>
                    </a:cubicBezTo>
                    <a:cubicBezTo>
                      <a:pt x="22" y="26"/>
                      <a:pt x="12" y="11"/>
                      <a:pt x="0" y="0"/>
                    </a:cubicBezTo>
                    <a:cubicBezTo>
                      <a:pt x="21" y="9"/>
                      <a:pt x="40" y="25"/>
                      <a:pt x="52" y="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4"/>
              <p:cNvSpPr>
                <a:spLocks/>
              </p:cNvSpPr>
              <p:nvPr/>
            </p:nvSpPr>
            <p:spPr bwMode="auto">
              <a:xfrm>
                <a:off x="6213668" y="2316164"/>
                <a:ext cx="138113" cy="182563"/>
              </a:xfrm>
              <a:custGeom>
                <a:avLst/>
                <a:gdLst>
                  <a:gd name="T0" fmla="*/ 37 w 37"/>
                  <a:gd name="T1" fmla="*/ 49 h 49"/>
                  <a:gd name="T2" fmla="*/ 9 w 37"/>
                  <a:gd name="T3" fmla="*/ 49 h 49"/>
                  <a:gd name="T4" fmla="*/ 0 w 37"/>
                  <a:gd name="T5" fmla="*/ 0 h 49"/>
                  <a:gd name="T6" fmla="*/ 25 w 37"/>
                  <a:gd name="T7" fmla="*/ 0 h 49"/>
                  <a:gd name="T8" fmla="*/ 37 w 37"/>
                  <a:gd name="T9" fmla="*/ 49 h 49"/>
                </a:gdLst>
                <a:ahLst/>
                <a:cxnLst>
                  <a:cxn ang="0">
                    <a:pos x="T0" y="T1"/>
                  </a:cxn>
                  <a:cxn ang="0">
                    <a:pos x="T2" y="T3"/>
                  </a:cxn>
                  <a:cxn ang="0">
                    <a:pos x="T4" y="T5"/>
                  </a:cxn>
                  <a:cxn ang="0">
                    <a:pos x="T6" y="T7"/>
                  </a:cxn>
                  <a:cxn ang="0">
                    <a:pos x="T8" y="T9"/>
                  </a:cxn>
                </a:cxnLst>
                <a:rect l="0" t="0" r="r" b="b"/>
                <a:pathLst>
                  <a:path w="37" h="49">
                    <a:moveTo>
                      <a:pt x="37" y="49"/>
                    </a:moveTo>
                    <a:cubicBezTo>
                      <a:pt x="9" y="49"/>
                      <a:pt x="9" y="49"/>
                      <a:pt x="9" y="49"/>
                    </a:cubicBezTo>
                    <a:cubicBezTo>
                      <a:pt x="8" y="31"/>
                      <a:pt x="5" y="15"/>
                      <a:pt x="0" y="0"/>
                    </a:cubicBezTo>
                    <a:cubicBezTo>
                      <a:pt x="25" y="0"/>
                      <a:pt x="25" y="0"/>
                      <a:pt x="25" y="0"/>
                    </a:cubicBezTo>
                    <a:cubicBezTo>
                      <a:pt x="32" y="15"/>
                      <a:pt x="37" y="31"/>
                      <a:pt x="37" y="4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5"/>
              <p:cNvSpPr>
                <a:spLocks/>
              </p:cNvSpPr>
              <p:nvPr/>
            </p:nvSpPr>
            <p:spPr bwMode="auto">
              <a:xfrm>
                <a:off x="6216843" y="2528889"/>
                <a:ext cx="139700" cy="184150"/>
              </a:xfrm>
              <a:custGeom>
                <a:avLst/>
                <a:gdLst>
                  <a:gd name="T0" fmla="*/ 37 w 37"/>
                  <a:gd name="T1" fmla="*/ 0 h 49"/>
                  <a:gd name="T2" fmla="*/ 24 w 37"/>
                  <a:gd name="T3" fmla="*/ 49 h 49"/>
                  <a:gd name="T4" fmla="*/ 0 w 37"/>
                  <a:gd name="T5" fmla="*/ 49 h 49"/>
                  <a:gd name="T6" fmla="*/ 8 w 37"/>
                  <a:gd name="T7" fmla="*/ 0 h 49"/>
                  <a:gd name="T8" fmla="*/ 37 w 37"/>
                  <a:gd name="T9" fmla="*/ 0 h 49"/>
                </a:gdLst>
                <a:ahLst/>
                <a:cxnLst>
                  <a:cxn ang="0">
                    <a:pos x="T0" y="T1"/>
                  </a:cxn>
                  <a:cxn ang="0">
                    <a:pos x="T2" y="T3"/>
                  </a:cxn>
                  <a:cxn ang="0">
                    <a:pos x="T4" y="T5"/>
                  </a:cxn>
                  <a:cxn ang="0">
                    <a:pos x="T6" y="T7"/>
                  </a:cxn>
                  <a:cxn ang="0">
                    <a:pos x="T8" y="T9"/>
                  </a:cxn>
                </a:cxnLst>
                <a:rect l="0" t="0" r="r" b="b"/>
                <a:pathLst>
                  <a:path w="37" h="49">
                    <a:moveTo>
                      <a:pt x="37" y="0"/>
                    </a:moveTo>
                    <a:cubicBezTo>
                      <a:pt x="36" y="18"/>
                      <a:pt x="32" y="34"/>
                      <a:pt x="24" y="49"/>
                    </a:cubicBezTo>
                    <a:cubicBezTo>
                      <a:pt x="0" y="49"/>
                      <a:pt x="0" y="49"/>
                      <a:pt x="0" y="49"/>
                    </a:cubicBezTo>
                    <a:cubicBezTo>
                      <a:pt x="5" y="34"/>
                      <a:pt x="7" y="18"/>
                      <a:pt x="8" y="0"/>
                    </a:cubicBezTo>
                    <a:lnTo>
                      <a:pt x="3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6"/>
              <p:cNvSpPr>
                <a:spLocks/>
              </p:cNvSpPr>
              <p:nvPr/>
            </p:nvSpPr>
            <p:spPr bwMode="auto">
              <a:xfrm>
                <a:off x="5256405" y="2187576"/>
                <a:ext cx="547688" cy="285750"/>
              </a:xfrm>
              <a:custGeom>
                <a:avLst/>
                <a:gdLst>
                  <a:gd name="T0" fmla="*/ 258 w 345"/>
                  <a:gd name="T1" fmla="*/ 88 h 180"/>
                  <a:gd name="T2" fmla="*/ 258 w 345"/>
                  <a:gd name="T3" fmla="*/ 111 h 180"/>
                  <a:gd name="T4" fmla="*/ 258 w 345"/>
                  <a:gd name="T5" fmla="*/ 180 h 180"/>
                  <a:gd name="T6" fmla="*/ 88 w 345"/>
                  <a:gd name="T7" fmla="*/ 180 h 180"/>
                  <a:gd name="T8" fmla="*/ 88 w 345"/>
                  <a:gd name="T9" fmla="*/ 178 h 180"/>
                  <a:gd name="T10" fmla="*/ 85 w 345"/>
                  <a:gd name="T11" fmla="*/ 178 h 180"/>
                  <a:gd name="T12" fmla="*/ 88 w 345"/>
                  <a:gd name="T13" fmla="*/ 154 h 180"/>
                  <a:gd name="T14" fmla="*/ 88 w 345"/>
                  <a:gd name="T15" fmla="*/ 111 h 180"/>
                  <a:gd name="T16" fmla="*/ 88 w 345"/>
                  <a:gd name="T17" fmla="*/ 111 h 180"/>
                  <a:gd name="T18" fmla="*/ 88 w 345"/>
                  <a:gd name="T19" fmla="*/ 88 h 180"/>
                  <a:gd name="T20" fmla="*/ 0 w 345"/>
                  <a:gd name="T21" fmla="*/ 88 h 180"/>
                  <a:gd name="T22" fmla="*/ 173 w 345"/>
                  <a:gd name="T23" fmla="*/ 0 h 180"/>
                  <a:gd name="T24" fmla="*/ 345 w 345"/>
                  <a:gd name="T25" fmla="*/ 88 h 180"/>
                  <a:gd name="T26" fmla="*/ 258 w 345"/>
                  <a:gd name="T27" fmla="*/ 8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180">
                    <a:moveTo>
                      <a:pt x="258" y="88"/>
                    </a:moveTo>
                    <a:lnTo>
                      <a:pt x="258" y="111"/>
                    </a:lnTo>
                    <a:lnTo>
                      <a:pt x="258" y="180"/>
                    </a:lnTo>
                    <a:lnTo>
                      <a:pt x="88" y="180"/>
                    </a:lnTo>
                    <a:lnTo>
                      <a:pt x="88" y="178"/>
                    </a:lnTo>
                    <a:lnTo>
                      <a:pt x="85" y="178"/>
                    </a:lnTo>
                    <a:lnTo>
                      <a:pt x="88" y="154"/>
                    </a:lnTo>
                    <a:lnTo>
                      <a:pt x="88" y="111"/>
                    </a:lnTo>
                    <a:lnTo>
                      <a:pt x="88" y="111"/>
                    </a:lnTo>
                    <a:lnTo>
                      <a:pt x="88" y="88"/>
                    </a:lnTo>
                    <a:lnTo>
                      <a:pt x="0" y="88"/>
                    </a:lnTo>
                    <a:lnTo>
                      <a:pt x="173" y="0"/>
                    </a:lnTo>
                    <a:lnTo>
                      <a:pt x="345" y="88"/>
                    </a:lnTo>
                    <a:lnTo>
                      <a:pt x="258" y="8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同心圆 18"/>
            <p:cNvSpPr/>
            <p:nvPr/>
          </p:nvSpPr>
          <p:spPr>
            <a:xfrm>
              <a:off x="6016316" y="1528430"/>
              <a:ext cx="560677" cy="560677"/>
            </a:xfrm>
            <a:prstGeom prst="donut">
              <a:avLst>
                <a:gd name="adj" fmla="val 109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2" name="矩形 31"/>
          <p:cNvSpPr/>
          <p:nvPr/>
        </p:nvSpPr>
        <p:spPr>
          <a:xfrm>
            <a:off x="5508310" y="1657712"/>
            <a:ext cx="2880114" cy="553998"/>
          </a:xfrm>
          <a:prstGeom prst="rect">
            <a:avLst/>
          </a:prstGeom>
        </p:spPr>
        <p:txBody>
          <a:bodyPr wrap="square">
            <a:spAutoFit/>
          </a:bodyPr>
          <a:lstStyle/>
          <a:p>
            <a:pPr algn="just">
              <a:lnSpc>
                <a:spcPts val="1200"/>
              </a:lnSpc>
            </a:pPr>
            <a:r>
              <a:rPr lang="zh-CN" altLang="en-US" sz="1200" b="1" dirty="0" smtClean="0">
                <a:solidFill>
                  <a:schemeClr val="bg1">
                    <a:lumMod val="50000"/>
                  </a:schemeClr>
                </a:solidFill>
                <a:latin typeface="微软雅黑" pitchFamily="34" charset="-122"/>
                <a:ea typeface="微软雅黑" pitchFamily="34" charset="-122"/>
              </a:rPr>
              <a:t>这里填写目录二级标题</a:t>
            </a:r>
            <a:endParaRPr lang="en-US" altLang="zh-CN" sz="1200" b="1" dirty="0" smtClean="0">
              <a:solidFill>
                <a:schemeClr val="bg1">
                  <a:lumMod val="50000"/>
                </a:schemeClr>
              </a:solidFill>
              <a:latin typeface="微软雅黑" pitchFamily="34" charset="-122"/>
              <a:ea typeface="微软雅黑" pitchFamily="34" charset="-122"/>
            </a:endParaRPr>
          </a:p>
          <a:p>
            <a:pPr algn="just">
              <a:lnSpc>
                <a:spcPts val="1200"/>
              </a:lnSpc>
            </a:pPr>
            <a:r>
              <a:rPr lang="zh-CN" altLang="en-US" sz="1000" dirty="0" smtClean="0">
                <a:solidFill>
                  <a:schemeClr val="bg1">
                    <a:lumMod val="50000"/>
                  </a:schemeClr>
                </a:solidFill>
                <a:latin typeface="微软雅黑" pitchFamily="34" charset="-122"/>
                <a:ea typeface="微软雅黑" pitchFamily="34" charset="-122"/>
              </a:rPr>
              <a:t>这里填写目录内容说明，设计</a:t>
            </a:r>
            <a:r>
              <a:rPr lang="zh-CN" altLang="en-US" sz="1000" dirty="0">
                <a:solidFill>
                  <a:schemeClr val="bg1">
                    <a:lumMod val="50000"/>
                  </a:schemeClr>
                </a:solidFill>
                <a:latin typeface="微软雅黑" pitchFamily="34" charset="-122"/>
                <a:ea typeface="微软雅黑" pitchFamily="34" charset="-122"/>
              </a:rPr>
              <a:t>的发展存在着一个时代价值观的</a:t>
            </a:r>
            <a:r>
              <a:rPr lang="zh-CN" altLang="en-US" sz="1000" dirty="0" smtClean="0">
                <a:solidFill>
                  <a:schemeClr val="bg1">
                    <a:lumMod val="50000"/>
                  </a:schemeClr>
                </a:solidFill>
                <a:latin typeface="微软雅黑" pitchFamily="34" charset="-122"/>
                <a:ea typeface="微软雅黑" pitchFamily="34" charset="-122"/>
              </a:rPr>
              <a:t>问题。</a:t>
            </a:r>
            <a:endParaRPr lang="en-US" altLang="zh-CN" sz="1000" dirty="0" smtClean="0">
              <a:solidFill>
                <a:schemeClr val="bg1">
                  <a:lumMod val="50000"/>
                </a:schemeClr>
              </a:solidFill>
              <a:latin typeface="微软雅黑" pitchFamily="34" charset="-122"/>
              <a:ea typeface="微软雅黑" pitchFamily="34" charset="-122"/>
            </a:endParaRPr>
          </a:p>
        </p:txBody>
      </p:sp>
      <p:sp>
        <p:nvSpPr>
          <p:cNvPr id="33" name="椭圆 32"/>
          <p:cNvSpPr/>
          <p:nvPr/>
        </p:nvSpPr>
        <p:spPr>
          <a:xfrm>
            <a:off x="3624469" y="2471495"/>
            <a:ext cx="105345" cy="105345"/>
          </a:xfrm>
          <a:prstGeom prst="ellipse">
            <a:avLst/>
          </a:prstGeom>
          <a:solidFill>
            <a:schemeClr val="bg1">
              <a:lumMod val="75000"/>
            </a:schemeClr>
          </a:solidFill>
          <a:ln w="381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508310" y="2239694"/>
            <a:ext cx="2880114" cy="553998"/>
          </a:xfrm>
          <a:prstGeom prst="rect">
            <a:avLst/>
          </a:prstGeom>
        </p:spPr>
        <p:txBody>
          <a:bodyPr wrap="square">
            <a:spAutoFit/>
          </a:bodyPr>
          <a:lstStyle/>
          <a:p>
            <a:pPr algn="just">
              <a:lnSpc>
                <a:spcPts val="1200"/>
              </a:lnSpc>
            </a:pPr>
            <a:r>
              <a:rPr lang="zh-CN" altLang="en-US" sz="1200" b="1" dirty="0" smtClean="0">
                <a:solidFill>
                  <a:schemeClr val="bg1">
                    <a:lumMod val="50000"/>
                  </a:schemeClr>
                </a:solidFill>
                <a:latin typeface="微软雅黑" pitchFamily="34" charset="-122"/>
                <a:ea typeface="微软雅黑" pitchFamily="34" charset="-122"/>
              </a:rPr>
              <a:t>这里填写目录二级标题</a:t>
            </a:r>
            <a:endParaRPr lang="en-US" altLang="zh-CN" sz="1200" b="1" dirty="0" smtClean="0">
              <a:solidFill>
                <a:schemeClr val="bg1">
                  <a:lumMod val="50000"/>
                </a:schemeClr>
              </a:solidFill>
              <a:latin typeface="微软雅黑" pitchFamily="34" charset="-122"/>
              <a:ea typeface="微软雅黑" pitchFamily="34" charset="-122"/>
            </a:endParaRPr>
          </a:p>
          <a:p>
            <a:pPr algn="just">
              <a:lnSpc>
                <a:spcPts val="1200"/>
              </a:lnSpc>
            </a:pPr>
            <a:r>
              <a:rPr lang="zh-CN" altLang="en-US" sz="1000" dirty="0" smtClean="0">
                <a:solidFill>
                  <a:schemeClr val="bg1">
                    <a:lumMod val="50000"/>
                  </a:schemeClr>
                </a:solidFill>
                <a:latin typeface="微软雅黑" pitchFamily="34" charset="-122"/>
                <a:ea typeface="微软雅黑" pitchFamily="34" charset="-122"/>
              </a:rPr>
              <a:t>这里填写目录内容说明，设计</a:t>
            </a:r>
            <a:r>
              <a:rPr lang="zh-CN" altLang="en-US" sz="1000" dirty="0">
                <a:solidFill>
                  <a:schemeClr val="bg1">
                    <a:lumMod val="50000"/>
                  </a:schemeClr>
                </a:solidFill>
                <a:latin typeface="微软雅黑" pitchFamily="34" charset="-122"/>
                <a:ea typeface="微软雅黑" pitchFamily="34" charset="-122"/>
              </a:rPr>
              <a:t>的发展存在着一个时代价值观的</a:t>
            </a:r>
            <a:r>
              <a:rPr lang="zh-CN" altLang="en-US" sz="1000" dirty="0" smtClean="0">
                <a:solidFill>
                  <a:schemeClr val="bg1">
                    <a:lumMod val="50000"/>
                  </a:schemeClr>
                </a:solidFill>
                <a:latin typeface="微软雅黑" pitchFamily="34" charset="-122"/>
                <a:ea typeface="微软雅黑" pitchFamily="34" charset="-122"/>
              </a:rPr>
              <a:t>问题。</a:t>
            </a:r>
            <a:endParaRPr lang="en-US" altLang="zh-CN" sz="1000" dirty="0" smtClean="0">
              <a:solidFill>
                <a:schemeClr val="bg1">
                  <a:lumMod val="50000"/>
                </a:schemeClr>
              </a:solidFill>
              <a:latin typeface="微软雅黑" pitchFamily="34" charset="-122"/>
              <a:ea typeface="微软雅黑" pitchFamily="34" charset="-122"/>
            </a:endParaRPr>
          </a:p>
        </p:txBody>
      </p:sp>
      <p:grpSp>
        <p:nvGrpSpPr>
          <p:cNvPr id="35" name="组合 34"/>
          <p:cNvGrpSpPr/>
          <p:nvPr/>
        </p:nvGrpSpPr>
        <p:grpSpPr>
          <a:xfrm>
            <a:off x="4989311" y="2263521"/>
            <a:ext cx="505578" cy="505578"/>
            <a:chOff x="1718632" y="1996162"/>
            <a:chExt cx="560677" cy="560677"/>
          </a:xfrm>
          <a:solidFill>
            <a:schemeClr val="bg1">
              <a:lumMod val="50000"/>
            </a:schemeClr>
          </a:solidFill>
        </p:grpSpPr>
        <p:grpSp>
          <p:nvGrpSpPr>
            <p:cNvPr id="36" name="组合 35"/>
            <p:cNvGrpSpPr/>
            <p:nvPr/>
          </p:nvGrpSpPr>
          <p:grpSpPr>
            <a:xfrm flipH="1">
              <a:off x="1849203" y="2133863"/>
              <a:ext cx="272792" cy="268628"/>
              <a:chOff x="1046163" y="1765300"/>
              <a:chExt cx="1196975" cy="1019176"/>
            </a:xfrm>
            <a:grpFill/>
          </p:grpSpPr>
          <p:sp>
            <p:nvSpPr>
              <p:cNvPr id="38" name="Freeform 102"/>
              <p:cNvSpPr>
                <a:spLocks/>
              </p:cNvSpPr>
              <p:nvPr/>
            </p:nvSpPr>
            <p:spPr bwMode="auto">
              <a:xfrm>
                <a:off x="1046163" y="2690813"/>
                <a:ext cx="1196975" cy="93663"/>
              </a:xfrm>
              <a:custGeom>
                <a:avLst/>
                <a:gdLst>
                  <a:gd name="T0" fmla="*/ 319 w 319"/>
                  <a:gd name="T1" fmla="*/ 12 h 25"/>
                  <a:gd name="T2" fmla="*/ 310 w 319"/>
                  <a:gd name="T3" fmla="*/ 25 h 25"/>
                  <a:gd name="T4" fmla="*/ 9 w 319"/>
                  <a:gd name="T5" fmla="*/ 25 h 25"/>
                  <a:gd name="T6" fmla="*/ 0 w 319"/>
                  <a:gd name="T7" fmla="*/ 12 h 25"/>
                  <a:gd name="T8" fmla="*/ 0 w 319"/>
                  <a:gd name="T9" fmla="*/ 12 h 25"/>
                  <a:gd name="T10" fmla="*/ 9 w 319"/>
                  <a:gd name="T11" fmla="*/ 0 h 25"/>
                  <a:gd name="T12" fmla="*/ 310 w 319"/>
                  <a:gd name="T13" fmla="*/ 0 h 25"/>
                  <a:gd name="T14" fmla="*/ 319 w 319"/>
                  <a:gd name="T15" fmla="*/ 1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25">
                    <a:moveTo>
                      <a:pt x="319" y="12"/>
                    </a:moveTo>
                    <a:cubicBezTo>
                      <a:pt x="319" y="19"/>
                      <a:pt x="315" y="25"/>
                      <a:pt x="310" y="25"/>
                    </a:cubicBezTo>
                    <a:cubicBezTo>
                      <a:pt x="9" y="25"/>
                      <a:pt x="9" y="25"/>
                      <a:pt x="9" y="25"/>
                    </a:cubicBezTo>
                    <a:cubicBezTo>
                      <a:pt x="4" y="25"/>
                      <a:pt x="0" y="19"/>
                      <a:pt x="0" y="12"/>
                    </a:cubicBezTo>
                    <a:cubicBezTo>
                      <a:pt x="0" y="12"/>
                      <a:pt x="0" y="12"/>
                      <a:pt x="0" y="12"/>
                    </a:cubicBezTo>
                    <a:cubicBezTo>
                      <a:pt x="0" y="6"/>
                      <a:pt x="4" y="0"/>
                      <a:pt x="9" y="0"/>
                    </a:cubicBezTo>
                    <a:cubicBezTo>
                      <a:pt x="310" y="0"/>
                      <a:pt x="310" y="0"/>
                      <a:pt x="310" y="0"/>
                    </a:cubicBezTo>
                    <a:cubicBezTo>
                      <a:pt x="315" y="0"/>
                      <a:pt x="319" y="6"/>
                      <a:pt x="319" y="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03"/>
              <p:cNvSpPr>
                <a:spLocks/>
              </p:cNvSpPr>
              <p:nvPr/>
            </p:nvSpPr>
            <p:spPr bwMode="auto">
              <a:xfrm>
                <a:off x="1092201" y="1989138"/>
                <a:ext cx="190500" cy="660400"/>
              </a:xfrm>
              <a:custGeom>
                <a:avLst/>
                <a:gdLst>
                  <a:gd name="T0" fmla="*/ 51 w 51"/>
                  <a:gd name="T1" fmla="*/ 166 h 176"/>
                  <a:gd name="T2" fmla="*/ 40 w 51"/>
                  <a:gd name="T3" fmla="*/ 176 h 176"/>
                  <a:gd name="T4" fmla="*/ 11 w 51"/>
                  <a:gd name="T5" fmla="*/ 176 h 176"/>
                  <a:gd name="T6" fmla="*/ 0 w 51"/>
                  <a:gd name="T7" fmla="*/ 166 h 176"/>
                  <a:gd name="T8" fmla="*/ 0 w 51"/>
                  <a:gd name="T9" fmla="*/ 10 h 176"/>
                  <a:gd name="T10" fmla="*/ 11 w 51"/>
                  <a:gd name="T11" fmla="*/ 0 h 176"/>
                  <a:gd name="T12" fmla="*/ 40 w 51"/>
                  <a:gd name="T13" fmla="*/ 0 h 176"/>
                  <a:gd name="T14" fmla="*/ 51 w 51"/>
                  <a:gd name="T15" fmla="*/ 10 h 176"/>
                  <a:gd name="T16" fmla="*/ 51 w 51"/>
                  <a:gd name="T17"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6">
                    <a:moveTo>
                      <a:pt x="51" y="166"/>
                    </a:moveTo>
                    <a:cubicBezTo>
                      <a:pt x="51" y="172"/>
                      <a:pt x="46" y="176"/>
                      <a:pt x="40" y="176"/>
                    </a:cubicBezTo>
                    <a:cubicBezTo>
                      <a:pt x="11" y="176"/>
                      <a:pt x="11" y="176"/>
                      <a:pt x="11" y="176"/>
                    </a:cubicBezTo>
                    <a:cubicBezTo>
                      <a:pt x="5" y="176"/>
                      <a:pt x="0" y="172"/>
                      <a:pt x="0" y="166"/>
                    </a:cubicBezTo>
                    <a:cubicBezTo>
                      <a:pt x="0" y="10"/>
                      <a:pt x="0" y="10"/>
                      <a:pt x="0" y="10"/>
                    </a:cubicBezTo>
                    <a:cubicBezTo>
                      <a:pt x="0" y="5"/>
                      <a:pt x="5" y="0"/>
                      <a:pt x="11" y="0"/>
                    </a:cubicBezTo>
                    <a:cubicBezTo>
                      <a:pt x="40" y="0"/>
                      <a:pt x="40" y="0"/>
                      <a:pt x="40" y="0"/>
                    </a:cubicBezTo>
                    <a:cubicBezTo>
                      <a:pt x="46" y="0"/>
                      <a:pt x="51" y="5"/>
                      <a:pt x="51" y="10"/>
                    </a:cubicBezTo>
                    <a:lnTo>
                      <a:pt x="51" y="1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04"/>
              <p:cNvSpPr>
                <a:spLocks/>
              </p:cNvSpPr>
              <p:nvPr/>
            </p:nvSpPr>
            <p:spPr bwMode="auto">
              <a:xfrm>
                <a:off x="1320801" y="1765300"/>
                <a:ext cx="190500" cy="884238"/>
              </a:xfrm>
              <a:custGeom>
                <a:avLst/>
                <a:gdLst>
                  <a:gd name="T0" fmla="*/ 51 w 51"/>
                  <a:gd name="T1" fmla="*/ 223 h 236"/>
                  <a:gd name="T2" fmla="*/ 40 w 51"/>
                  <a:gd name="T3" fmla="*/ 236 h 236"/>
                  <a:gd name="T4" fmla="*/ 11 w 51"/>
                  <a:gd name="T5" fmla="*/ 236 h 236"/>
                  <a:gd name="T6" fmla="*/ 0 w 51"/>
                  <a:gd name="T7" fmla="*/ 223 h 236"/>
                  <a:gd name="T8" fmla="*/ 0 w 51"/>
                  <a:gd name="T9" fmla="*/ 13 h 236"/>
                  <a:gd name="T10" fmla="*/ 11 w 51"/>
                  <a:gd name="T11" fmla="*/ 0 h 236"/>
                  <a:gd name="T12" fmla="*/ 40 w 51"/>
                  <a:gd name="T13" fmla="*/ 0 h 236"/>
                  <a:gd name="T14" fmla="*/ 51 w 51"/>
                  <a:gd name="T15" fmla="*/ 13 h 236"/>
                  <a:gd name="T16" fmla="*/ 51 w 51"/>
                  <a:gd name="T17" fmla="*/ 22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36">
                    <a:moveTo>
                      <a:pt x="51" y="223"/>
                    </a:moveTo>
                    <a:cubicBezTo>
                      <a:pt x="51" y="230"/>
                      <a:pt x="46" y="236"/>
                      <a:pt x="40" y="236"/>
                    </a:cubicBezTo>
                    <a:cubicBezTo>
                      <a:pt x="11" y="236"/>
                      <a:pt x="11" y="236"/>
                      <a:pt x="11" y="236"/>
                    </a:cubicBezTo>
                    <a:cubicBezTo>
                      <a:pt x="5" y="236"/>
                      <a:pt x="0" y="230"/>
                      <a:pt x="0" y="223"/>
                    </a:cubicBezTo>
                    <a:cubicBezTo>
                      <a:pt x="0" y="13"/>
                      <a:pt x="0" y="13"/>
                      <a:pt x="0" y="13"/>
                    </a:cubicBezTo>
                    <a:cubicBezTo>
                      <a:pt x="0" y="6"/>
                      <a:pt x="5" y="0"/>
                      <a:pt x="11" y="0"/>
                    </a:cubicBezTo>
                    <a:cubicBezTo>
                      <a:pt x="40" y="0"/>
                      <a:pt x="40" y="0"/>
                      <a:pt x="40" y="0"/>
                    </a:cubicBezTo>
                    <a:cubicBezTo>
                      <a:pt x="46" y="0"/>
                      <a:pt x="51" y="6"/>
                      <a:pt x="51" y="13"/>
                    </a:cubicBezTo>
                    <a:lnTo>
                      <a:pt x="51" y="2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05"/>
              <p:cNvSpPr>
                <a:spLocks/>
              </p:cNvSpPr>
              <p:nvPr/>
            </p:nvSpPr>
            <p:spPr bwMode="auto">
              <a:xfrm>
                <a:off x="1549401" y="2159000"/>
                <a:ext cx="190500" cy="490538"/>
              </a:xfrm>
              <a:custGeom>
                <a:avLst/>
                <a:gdLst>
                  <a:gd name="T0" fmla="*/ 51 w 51"/>
                  <a:gd name="T1" fmla="*/ 124 h 131"/>
                  <a:gd name="T2" fmla="*/ 40 w 51"/>
                  <a:gd name="T3" fmla="*/ 131 h 131"/>
                  <a:gd name="T4" fmla="*/ 11 w 51"/>
                  <a:gd name="T5" fmla="*/ 131 h 131"/>
                  <a:gd name="T6" fmla="*/ 0 w 51"/>
                  <a:gd name="T7" fmla="*/ 124 h 131"/>
                  <a:gd name="T8" fmla="*/ 0 w 51"/>
                  <a:gd name="T9" fmla="*/ 7 h 131"/>
                  <a:gd name="T10" fmla="*/ 11 w 51"/>
                  <a:gd name="T11" fmla="*/ 0 h 131"/>
                  <a:gd name="T12" fmla="*/ 40 w 51"/>
                  <a:gd name="T13" fmla="*/ 0 h 131"/>
                  <a:gd name="T14" fmla="*/ 51 w 51"/>
                  <a:gd name="T15" fmla="*/ 7 h 131"/>
                  <a:gd name="T16" fmla="*/ 51 w 51"/>
                  <a:gd name="T17" fmla="*/ 12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31">
                    <a:moveTo>
                      <a:pt x="51" y="124"/>
                    </a:moveTo>
                    <a:cubicBezTo>
                      <a:pt x="51" y="128"/>
                      <a:pt x="46" y="131"/>
                      <a:pt x="40" y="131"/>
                    </a:cubicBezTo>
                    <a:cubicBezTo>
                      <a:pt x="11" y="131"/>
                      <a:pt x="11" y="131"/>
                      <a:pt x="11" y="131"/>
                    </a:cubicBezTo>
                    <a:cubicBezTo>
                      <a:pt x="5" y="131"/>
                      <a:pt x="0" y="128"/>
                      <a:pt x="0" y="124"/>
                    </a:cubicBezTo>
                    <a:cubicBezTo>
                      <a:pt x="0" y="7"/>
                      <a:pt x="0" y="7"/>
                      <a:pt x="0" y="7"/>
                    </a:cubicBezTo>
                    <a:cubicBezTo>
                      <a:pt x="0" y="3"/>
                      <a:pt x="5" y="0"/>
                      <a:pt x="11" y="0"/>
                    </a:cubicBezTo>
                    <a:cubicBezTo>
                      <a:pt x="40" y="0"/>
                      <a:pt x="40" y="0"/>
                      <a:pt x="40" y="0"/>
                    </a:cubicBezTo>
                    <a:cubicBezTo>
                      <a:pt x="46" y="0"/>
                      <a:pt x="51" y="3"/>
                      <a:pt x="51" y="7"/>
                    </a:cubicBezTo>
                    <a:lnTo>
                      <a:pt x="51" y="1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6"/>
              <p:cNvSpPr>
                <a:spLocks/>
              </p:cNvSpPr>
              <p:nvPr/>
            </p:nvSpPr>
            <p:spPr bwMode="auto">
              <a:xfrm>
                <a:off x="1781176" y="1870075"/>
                <a:ext cx="187325" cy="779463"/>
              </a:xfrm>
              <a:custGeom>
                <a:avLst/>
                <a:gdLst>
                  <a:gd name="T0" fmla="*/ 50 w 50"/>
                  <a:gd name="T1" fmla="*/ 197 h 208"/>
                  <a:gd name="T2" fmla="*/ 39 w 50"/>
                  <a:gd name="T3" fmla="*/ 208 h 208"/>
                  <a:gd name="T4" fmla="*/ 10 w 50"/>
                  <a:gd name="T5" fmla="*/ 208 h 208"/>
                  <a:gd name="T6" fmla="*/ 0 w 50"/>
                  <a:gd name="T7" fmla="*/ 197 h 208"/>
                  <a:gd name="T8" fmla="*/ 0 w 50"/>
                  <a:gd name="T9" fmla="*/ 12 h 208"/>
                  <a:gd name="T10" fmla="*/ 10 w 50"/>
                  <a:gd name="T11" fmla="*/ 0 h 208"/>
                  <a:gd name="T12" fmla="*/ 39 w 50"/>
                  <a:gd name="T13" fmla="*/ 0 h 208"/>
                  <a:gd name="T14" fmla="*/ 50 w 50"/>
                  <a:gd name="T15" fmla="*/ 12 h 208"/>
                  <a:gd name="T16" fmla="*/ 50 w 50"/>
                  <a:gd name="T17" fmla="*/ 19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08">
                    <a:moveTo>
                      <a:pt x="50" y="197"/>
                    </a:moveTo>
                    <a:cubicBezTo>
                      <a:pt x="50" y="203"/>
                      <a:pt x="45" y="208"/>
                      <a:pt x="39" y="208"/>
                    </a:cubicBezTo>
                    <a:cubicBezTo>
                      <a:pt x="10" y="208"/>
                      <a:pt x="10" y="208"/>
                      <a:pt x="10" y="208"/>
                    </a:cubicBezTo>
                    <a:cubicBezTo>
                      <a:pt x="4" y="208"/>
                      <a:pt x="0" y="203"/>
                      <a:pt x="0" y="197"/>
                    </a:cubicBezTo>
                    <a:cubicBezTo>
                      <a:pt x="0" y="12"/>
                      <a:pt x="0" y="12"/>
                      <a:pt x="0" y="12"/>
                    </a:cubicBezTo>
                    <a:cubicBezTo>
                      <a:pt x="0" y="5"/>
                      <a:pt x="4" y="0"/>
                      <a:pt x="10" y="0"/>
                    </a:cubicBezTo>
                    <a:cubicBezTo>
                      <a:pt x="39" y="0"/>
                      <a:pt x="39" y="0"/>
                      <a:pt x="39" y="0"/>
                    </a:cubicBezTo>
                    <a:cubicBezTo>
                      <a:pt x="45" y="0"/>
                      <a:pt x="50" y="5"/>
                      <a:pt x="50" y="12"/>
                    </a:cubicBezTo>
                    <a:lnTo>
                      <a:pt x="50" y="19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7"/>
              <p:cNvSpPr>
                <a:spLocks/>
              </p:cNvSpPr>
              <p:nvPr/>
            </p:nvSpPr>
            <p:spPr bwMode="auto">
              <a:xfrm>
                <a:off x="2009776" y="2159000"/>
                <a:ext cx="187325" cy="490538"/>
              </a:xfrm>
              <a:custGeom>
                <a:avLst/>
                <a:gdLst>
                  <a:gd name="T0" fmla="*/ 50 w 50"/>
                  <a:gd name="T1" fmla="*/ 124 h 131"/>
                  <a:gd name="T2" fmla="*/ 39 w 50"/>
                  <a:gd name="T3" fmla="*/ 131 h 131"/>
                  <a:gd name="T4" fmla="*/ 10 w 50"/>
                  <a:gd name="T5" fmla="*/ 131 h 131"/>
                  <a:gd name="T6" fmla="*/ 0 w 50"/>
                  <a:gd name="T7" fmla="*/ 124 h 131"/>
                  <a:gd name="T8" fmla="*/ 0 w 50"/>
                  <a:gd name="T9" fmla="*/ 7 h 131"/>
                  <a:gd name="T10" fmla="*/ 10 w 50"/>
                  <a:gd name="T11" fmla="*/ 0 h 131"/>
                  <a:gd name="T12" fmla="*/ 39 w 50"/>
                  <a:gd name="T13" fmla="*/ 0 h 131"/>
                  <a:gd name="T14" fmla="*/ 50 w 50"/>
                  <a:gd name="T15" fmla="*/ 7 h 131"/>
                  <a:gd name="T16" fmla="*/ 50 w 50"/>
                  <a:gd name="T17" fmla="*/ 12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31">
                    <a:moveTo>
                      <a:pt x="50" y="124"/>
                    </a:moveTo>
                    <a:cubicBezTo>
                      <a:pt x="50" y="128"/>
                      <a:pt x="45" y="131"/>
                      <a:pt x="39" y="131"/>
                    </a:cubicBezTo>
                    <a:cubicBezTo>
                      <a:pt x="10" y="131"/>
                      <a:pt x="10" y="131"/>
                      <a:pt x="10" y="131"/>
                    </a:cubicBezTo>
                    <a:cubicBezTo>
                      <a:pt x="4" y="131"/>
                      <a:pt x="0" y="128"/>
                      <a:pt x="0" y="124"/>
                    </a:cubicBezTo>
                    <a:cubicBezTo>
                      <a:pt x="0" y="7"/>
                      <a:pt x="0" y="7"/>
                      <a:pt x="0" y="7"/>
                    </a:cubicBezTo>
                    <a:cubicBezTo>
                      <a:pt x="0" y="3"/>
                      <a:pt x="4" y="0"/>
                      <a:pt x="10" y="0"/>
                    </a:cubicBezTo>
                    <a:cubicBezTo>
                      <a:pt x="39" y="0"/>
                      <a:pt x="39" y="0"/>
                      <a:pt x="39" y="0"/>
                    </a:cubicBezTo>
                    <a:cubicBezTo>
                      <a:pt x="45" y="0"/>
                      <a:pt x="50" y="3"/>
                      <a:pt x="50" y="7"/>
                    </a:cubicBezTo>
                    <a:lnTo>
                      <a:pt x="50" y="1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7" name="同心圆 36"/>
            <p:cNvSpPr/>
            <p:nvPr/>
          </p:nvSpPr>
          <p:spPr>
            <a:xfrm>
              <a:off x="1718632" y="1996162"/>
              <a:ext cx="560677" cy="560677"/>
            </a:xfrm>
            <a:prstGeom prst="donut">
              <a:avLst>
                <a:gd name="adj" fmla="val 109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4" name="椭圆 43"/>
          <p:cNvSpPr/>
          <p:nvPr/>
        </p:nvSpPr>
        <p:spPr>
          <a:xfrm>
            <a:off x="3624469" y="3041449"/>
            <a:ext cx="105345" cy="105345"/>
          </a:xfrm>
          <a:prstGeom prst="ellipse">
            <a:avLst/>
          </a:prstGeom>
          <a:solidFill>
            <a:schemeClr val="bg1">
              <a:lumMod val="75000"/>
            </a:schemeClr>
          </a:solidFill>
          <a:ln w="381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508310" y="2821676"/>
            <a:ext cx="2880114" cy="553998"/>
          </a:xfrm>
          <a:prstGeom prst="rect">
            <a:avLst/>
          </a:prstGeom>
        </p:spPr>
        <p:txBody>
          <a:bodyPr wrap="square">
            <a:spAutoFit/>
          </a:bodyPr>
          <a:lstStyle/>
          <a:p>
            <a:pPr algn="just">
              <a:lnSpc>
                <a:spcPts val="1200"/>
              </a:lnSpc>
            </a:pPr>
            <a:r>
              <a:rPr lang="zh-CN" altLang="en-US" sz="1200" b="1" dirty="0" smtClean="0">
                <a:solidFill>
                  <a:schemeClr val="bg1">
                    <a:lumMod val="50000"/>
                  </a:schemeClr>
                </a:solidFill>
                <a:latin typeface="微软雅黑" pitchFamily="34" charset="-122"/>
                <a:ea typeface="微软雅黑" pitchFamily="34" charset="-122"/>
              </a:rPr>
              <a:t>这里填写目录二级标题</a:t>
            </a:r>
            <a:endParaRPr lang="en-US" altLang="zh-CN" sz="1200" b="1" dirty="0" smtClean="0">
              <a:solidFill>
                <a:schemeClr val="bg1">
                  <a:lumMod val="50000"/>
                </a:schemeClr>
              </a:solidFill>
              <a:latin typeface="微软雅黑" pitchFamily="34" charset="-122"/>
              <a:ea typeface="微软雅黑" pitchFamily="34" charset="-122"/>
            </a:endParaRPr>
          </a:p>
          <a:p>
            <a:pPr algn="just">
              <a:lnSpc>
                <a:spcPts val="1200"/>
              </a:lnSpc>
            </a:pPr>
            <a:r>
              <a:rPr lang="zh-CN" altLang="en-US" sz="1000" dirty="0" smtClean="0">
                <a:solidFill>
                  <a:schemeClr val="bg1">
                    <a:lumMod val="50000"/>
                  </a:schemeClr>
                </a:solidFill>
                <a:latin typeface="微软雅黑" pitchFamily="34" charset="-122"/>
                <a:ea typeface="微软雅黑" pitchFamily="34" charset="-122"/>
              </a:rPr>
              <a:t>这里填写目录内容说明，设计</a:t>
            </a:r>
            <a:r>
              <a:rPr lang="zh-CN" altLang="en-US" sz="1000" dirty="0">
                <a:solidFill>
                  <a:schemeClr val="bg1">
                    <a:lumMod val="50000"/>
                  </a:schemeClr>
                </a:solidFill>
                <a:latin typeface="微软雅黑" pitchFamily="34" charset="-122"/>
                <a:ea typeface="微软雅黑" pitchFamily="34" charset="-122"/>
              </a:rPr>
              <a:t>的发展存在着一个时代价值观的</a:t>
            </a:r>
            <a:r>
              <a:rPr lang="zh-CN" altLang="en-US" sz="1000" dirty="0" smtClean="0">
                <a:solidFill>
                  <a:schemeClr val="bg1">
                    <a:lumMod val="50000"/>
                  </a:schemeClr>
                </a:solidFill>
                <a:latin typeface="微软雅黑" pitchFamily="34" charset="-122"/>
                <a:ea typeface="微软雅黑" pitchFamily="34" charset="-122"/>
              </a:rPr>
              <a:t>问题。</a:t>
            </a:r>
            <a:endParaRPr lang="en-US" altLang="zh-CN" sz="1000" dirty="0" smtClean="0">
              <a:solidFill>
                <a:schemeClr val="bg1">
                  <a:lumMod val="50000"/>
                </a:schemeClr>
              </a:solidFill>
              <a:latin typeface="微软雅黑" pitchFamily="34" charset="-122"/>
              <a:ea typeface="微软雅黑" pitchFamily="34" charset="-122"/>
            </a:endParaRPr>
          </a:p>
        </p:txBody>
      </p:sp>
      <p:grpSp>
        <p:nvGrpSpPr>
          <p:cNvPr id="46" name="组合 45"/>
          <p:cNvGrpSpPr/>
          <p:nvPr/>
        </p:nvGrpSpPr>
        <p:grpSpPr>
          <a:xfrm>
            <a:off x="4989311" y="2847700"/>
            <a:ext cx="505405" cy="505405"/>
            <a:chOff x="4197777" y="3610451"/>
            <a:chExt cx="560677" cy="560677"/>
          </a:xfrm>
          <a:solidFill>
            <a:schemeClr val="bg1">
              <a:lumMod val="50000"/>
            </a:schemeClr>
          </a:solidFill>
        </p:grpSpPr>
        <p:grpSp>
          <p:nvGrpSpPr>
            <p:cNvPr id="47" name="组合 46"/>
            <p:cNvGrpSpPr/>
            <p:nvPr/>
          </p:nvGrpSpPr>
          <p:grpSpPr>
            <a:xfrm>
              <a:off x="4324818" y="3742282"/>
              <a:ext cx="305320" cy="261247"/>
              <a:chOff x="1627188" y="2219325"/>
              <a:chExt cx="758825" cy="649288"/>
            </a:xfrm>
            <a:grpFill/>
          </p:grpSpPr>
          <p:sp>
            <p:nvSpPr>
              <p:cNvPr id="49" name="Freeform 72"/>
              <p:cNvSpPr>
                <a:spLocks/>
              </p:cNvSpPr>
              <p:nvPr/>
            </p:nvSpPr>
            <p:spPr bwMode="auto">
              <a:xfrm>
                <a:off x="1657351" y="2478088"/>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1"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1"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73"/>
              <p:cNvSpPr>
                <a:spLocks/>
              </p:cNvSpPr>
              <p:nvPr/>
            </p:nvSpPr>
            <p:spPr bwMode="auto">
              <a:xfrm>
                <a:off x="1657351" y="2390775"/>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1"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1"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74"/>
              <p:cNvSpPr>
                <a:spLocks/>
              </p:cNvSpPr>
              <p:nvPr/>
            </p:nvSpPr>
            <p:spPr bwMode="auto">
              <a:xfrm>
                <a:off x="1657351" y="2563813"/>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1"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1"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75"/>
              <p:cNvSpPr>
                <a:spLocks/>
              </p:cNvSpPr>
              <p:nvPr/>
            </p:nvSpPr>
            <p:spPr bwMode="auto">
              <a:xfrm>
                <a:off x="1657351" y="2649538"/>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1"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1"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76"/>
              <p:cNvSpPr>
                <a:spLocks/>
              </p:cNvSpPr>
              <p:nvPr/>
            </p:nvSpPr>
            <p:spPr bwMode="auto">
              <a:xfrm>
                <a:off x="1657351" y="2736850"/>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1"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1"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77"/>
              <p:cNvSpPr>
                <a:spLocks/>
              </p:cNvSpPr>
              <p:nvPr/>
            </p:nvSpPr>
            <p:spPr bwMode="auto">
              <a:xfrm>
                <a:off x="1803401" y="2478088"/>
                <a:ext cx="120650" cy="49213"/>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78"/>
              <p:cNvSpPr>
                <a:spLocks/>
              </p:cNvSpPr>
              <p:nvPr/>
            </p:nvSpPr>
            <p:spPr bwMode="auto">
              <a:xfrm>
                <a:off x="1803401" y="2219325"/>
                <a:ext cx="120650" cy="47625"/>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79"/>
              <p:cNvSpPr>
                <a:spLocks/>
              </p:cNvSpPr>
              <p:nvPr/>
            </p:nvSpPr>
            <p:spPr bwMode="auto">
              <a:xfrm>
                <a:off x="1803401" y="2305050"/>
                <a:ext cx="120650" cy="49213"/>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0"/>
              <p:cNvSpPr>
                <a:spLocks/>
              </p:cNvSpPr>
              <p:nvPr/>
            </p:nvSpPr>
            <p:spPr bwMode="auto">
              <a:xfrm>
                <a:off x="1803401" y="2390775"/>
                <a:ext cx="120650" cy="49213"/>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81"/>
              <p:cNvSpPr>
                <a:spLocks/>
              </p:cNvSpPr>
              <p:nvPr/>
            </p:nvSpPr>
            <p:spPr bwMode="auto">
              <a:xfrm>
                <a:off x="1803401" y="2563813"/>
                <a:ext cx="120650" cy="49213"/>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82"/>
              <p:cNvSpPr>
                <a:spLocks/>
              </p:cNvSpPr>
              <p:nvPr/>
            </p:nvSpPr>
            <p:spPr bwMode="auto">
              <a:xfrm>
                <a:off x="1803401" y="2649538"/>
                <a:ext cx="120650" cy="49213"/>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3"/>
              <p:cNvSpPr>
                <a:spLocks/>
              </p:cNvSpPr>
              <p:nvPr/>
            </p:nvSpPr>
            <p:spPr bwMode="auto">
              <a:xfrm>
                <a:off x="1803401" y="2736850"/>
                <a:ext cx="120650" cy="49213"/>
              </a:xfrm>
              <a:custGeom>
                <a:avLst/>
                <a:gdLst>
                  <a:gd name="T0" fmla="*/ 32 w 32"/>
                  <a:gd name="T1" fmla="*/ 6 h 13"/>
                  <a:gd name="T2" fmla="*/ 28 w 32"/>
                  <a:gd name="T3" fmla="*/ 13 h 13"/>
                  <a:gd name="T4" fmla="*/ 3 w 32"/>
                  <a:gd name="T5" fmla="*/ 13 h 13"/>
                  <a:gd name="T6" fmla="*/ 0 w 32"/>
                  <a:gd name="T7" fmla="*/ 6 h 13"/>
                  <a:gd name="T8" fmla="*/ 0 w 32"/>
                  <a:gd name="T9" fmla="*/ 6 h 13"/>
                  <a:gd name="T10" fmla="*/ 3 w 32"/>
                  <a:gd name="T11" fmla="*/ 0 h 13"/>
                  <a:gd name="T12" fmla="*/ 28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84"/>
              <p:cNvSpPr>
                <a:spLocks/>
              </p:cNvSpPr>
              <p:nvPr/>
            </p:nvSpPr>
            <p:spPr bwMode="auto">
              <a:xfrm>
                <a:off x="1949451" y="2478088"/>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5"/>
              <p:cNvSpPr>
                <a:spLocks/>
              </p:cNvSpPr>
              <p:nvPr/>
            </p:nvSpPr>
            <p:spPr bwMode="auto">
              <a:xfrm>
                <a:off x="1949451" y="2563813"/>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6"/>
              <p:cNvSpPr>
                <a:spLocks/>
              </p:cNvSpPr>
              <p:nvPr/>
            </p:nvSpPr>
            <p:spPr bwMode="auto">
              <a:xfrm>
                <a:off x="1949451" y="2649538"/>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87"/>
              <p:cNvSpPr>
                <a:spLocks/>
              </p:cNvSpPr>
              <p:nvPr/>
            </p:nvSpPr>
            <p:spPr bwMode="auto">
              <a:xfrm>
                <a:off x="1949451" y="2736850"/>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88"/>
              <p:cNvSpPr>
                <a:spLocks/>
              </p:cNvSpPr>
              <p:nvPr/>
            </p:nvSpPr>
            <p:spPr bwMode="auto">
              <a:xfrm>
                <a:off x="2092326" y="2478088"/>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0"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89"/>
              <p:cNvSpPr>
                <a:spLocks/>
              </p:cNvSpPr>
              <p:nvPr/>
            </p:nvSpPr>
            <p:spPr bwMode="auto">
              <a:xfrm>
                <a:off x="2092326" y="2305050"/>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0"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90"/>
              <p:cNvSpPr>
                <a:spLocks/>
              </p:cNvSpPr>
              <p:nvPr/>
            </p:nvSpPr>
            <p:spPr bwMode="auto">
              <a:xfrm>
                <a:off x="2092326" y="2390775"/>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0"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91"/>
              <p:cNvSpPr>
                <a:spLocks/>
              </p:cNvSpPr>
              <p:nvPr/>
            </p:nvSpPr>
            <p:spPr bwMode="auto">
              <a:xfrm>
                <a:off x="2092326" y="2563813"/>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0"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92"/>
              <p:cNvSpPr>
                <a:spLocks/>
              </p:cNvSpPr>
              <p:nvPr/>
            </p:nvSpPr>
            <p:spPr bwMode="auto">
              <a:xfrm>
                <a:off x="2092326" y="2649538"/>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0"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3"/>
              <p:cNvSpPr>
                <a:spLocks/>
              </p:cNvSpPr>
              <p:nvPr/>
            </p:nvSpPr>
            <p:spPr bwMode="auto">
              <a:xfrm>
                <a:off x="2092326" y="2736850"/>
                <a:ext cx="120650" cy="49213"/>
              </a:xfrm>
              <a:custGeom>
                <a:avLst/>
                <a:gdLst>
                  <a:gd name="T0" fmla="*/ 32 w 32"/>
                  <a:gd name="T1" fmla="*/ 6 h 13"/>
                  <a:gd name="T2" fmla="*/ 29 w 32"/>
                  <a:gd name="T3" fmla="*/ 13 h 13"/>
                  <a:gd name="T4" fmla="*/ 3 w 32"/>
                  <a:gd name="T5" fmla="*/ 13 h 13"/>
                  <a:gd name="T6" fmla="*/ 0 w 32"/>
                  <a:gd name="T7" fmla="*/ 6 h 13"/>
                  <a:gd name="T8" fmla="*/ 0 w 32"/>
                  <a:gd name="T9" fmla="*/ 6 h 13"/>
                  <a:gd name="T10" fmla="*/ 3 w 32"/>
                  <a:gd name="T11" fmla="*/ 0 h 13"/>
                  <a:gd name="T12" fmla="*/ 29 w 32"/>
                  <a:gd name="T13" fmla="*/ 0 h 13"/>
                  <a:gd name="T14" fmla="*/ 32 w 3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
                    <a:moveTo>
                      <a:pt x="32" y="6"/>
                    </a:moveTo>
                    <a:cubicBezTo>
                      <a:pt x="32" y="10"/>
                      <a:pt x="30" y="13"/>
                      <a:pt x="29" y="13"/>
                    </a:cubicBezTo>
                    <a:cubicBezTo>
                      <a:pt x="3" y="13"/>
                      <a:pt x="3" y="13"/>
                      <a:pt x="3" y="13"/>
                    </a:cubicBezTo>
                    <a:cubicBezTo>
                      <a:pt x="2" y="13"/>
                      <a:pt x="0" y="10"/>
                      <a:pt x="0" y="6"/>
                    </a:cubicBezTo>
                    <a:cubicBezTo>
                      <a:pt x="0" y="6"/>
                      <a:pt x="0" y="6"/>
                      <a:pt x="0" y="6"/>
                    </a:cubicBezTo>
                    <a:cubicBezTo>
                      <a:pt x="0" y="3"/>
                      <a:pt x="2" y="0"/>
                      <a:pt x="3" y="0"/>
                    </a:cubicBezTo>
                    <a:cubicBezTo>
                      <a:pt x="29" y="0"/>
                      <a:pt x="29" y="0"/>
                      <a:pt x="29" y="0"/>
                    </a:cubicBezTo>
                    <a:cubicBezTo>
                      <a:pt x="30" y="0"/>
                      <a:pt x="32" y="3"/>
                      <a:pt x="32"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94"/>
              <p:cNvSpPr>
                <a:spLocks/>
              </p:cNvSpPr>
              <p:nvPr/>
            </p:nvSpPr>
            <p:spPr bwMode="auto">
              <a:xfrm>
                <a:off x="2238376" y="2563813"/>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95"/>
              <p:cNvSpPr>
                <a:spLocks/>
              </p:cNvSpPr>
              <p:nvPr/>
            </p:nvSpPr>
            <p:spPr bwMode="auto">
              <a:xfrm>
                <a:off x="2238376" y="2649538"/>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96"/>
              <p:cNvSpPr>
                <a:spLocks/>
              </p:cNvSpPr>
              <p:nvPr/>
            </p:nvSpPr>
            <p:spPr bwMode="auto">
              <a:xfrm>
                <a:off x="2238376" y="2736850"/>
                <a:ext cx="117475" cy="49213"/>
              </a:xfrm>
              <a:custGeom>
                <a:avLst/>
                <a:gdLst>
                  <a:gd name="T0" fmla="*/ 31 w 31"/>
                  <a:gd name="T1" fmla="*/ 6 h 13"/>
                  <a:gd name="T2" fmla="*/ 28 w 31"/>
                  <a:gd name="T3" fmla="*/ 13 h 13"/>
                  <a:gd name="T4" fmla="*/ 3 w 31"/>
                  <a:gd name="T5" fmla="*/ 13 h 13"/>
                  <a:gd name="T6" fmla="*/ 0 w 31"/>
                  <a:gd name="T7" fmla="*/ 6 h 13"/>
                  <a:gd name="T8" fmla="*/ 0 w 31"/>
                  <a:gd name="T9" fmla="*/ 6 h 13"/>
                  <a:gd name="T10" fmla="*/ 3 w 31"/>
                  <a:gd name="T11" fmla="*/ 0 h 13"/>
                  <a:gd name="T12" fmla="*/ 28 w 31"/>
                  <a:gd name="T13" fmla="*/ 0 h 13"/>
                  <a:gd name="T14" fmla="*/ 31 w 31"/>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3">
                    <a:moveTo>
                      <a:pt x="31" y="6"/>
                    </a:moveTo>
                    <a:cubicBezTo>
                      <a:pt x="31" y="10"/>
                      <a:pt x="30" y="13"/>
                      <a:pt x="28" y="13"/>
                    </a:cubicBezTo>
                    <a:cubicBezTo>
                      <a:pt x="3" y="13"/>
                      <a:pt x="3" y="13"/>
                      <a:pt x="3" y="13"/>
                    </a:cubicBezTo>
                    <a:cubicBezTo>
                      <a:pt x="1" y="13"/>
                      <a:pt x="0" y="10"/>
                      <a:pt x="0" y="6"/>
                    </a:cubicBezTo>
                    <a:cubicBezTo>
                      <a:pt x="0" y="6"/>
                      <a:pt x="0" y="6"/>
                      <a:pt x="0" y="6"/>
                    </a:cubicBezTo>
                    <a:cubicBezTo>
                      <a:pt x="0" y="3"/>
                      <a:pt x="1" y="0"/>
                      <a:pt x="3" y="0"/>
                    </a:cubicBezTo>
                    <a:cubicBezTo>
                      <a:pt x="28" y="0"/>
                      <a:pt x="28" y="0"/>
                      <a:pt x="28" y="0"/>
                    </a:cubicBezTo>
                    <a:cubicBezTo>
                      <a:pt x="30" y="0"/>
                      <a:pt x="31" y="3"/>
                      <a:pt x="31"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97"/>
              <p:cNvSpPr>
                <a:spLocks/>
              </p:cNvSpPr>
              <p:nvPr/>
            </p:nvSpPr>
            <p:spPr bwMode="auto">
              <a:xfrm>
                <a:off x="1627188" y="2808288"/>
                <a:ext cx="758825" cy="60325"/>
              </a:xfrm>
              <a:custGeom>
                <a:avLst/>
                <a:gdLst>
                  <a:gd name="T0" fmla="*/ 202 w 202"/>
                  <a:gd name="T1" fmla="*/ 8 h 16"/>
                  <a:gd name="T2" fmla="*/ 197 w 202"/>
                  <a:gd name="T3" fmla="*/ 16 h 16"/>
                  <a:gd name="T4" fmla="*/ 6 w 202"/>
                  <a:gd name="T5" fmla="*/ 16 h 16"/>
                  <a:gd name="T6" fmla="*/ 0 w 202"/>
                  <a:gd name="T7" fmla="*/ 8 h 16"/>
                  <a:gd name="T8" fmla="*/ 0 w 202"/>
                  <a:gd name="T9" fmla="*/ 8 h 16"/>
                  <a:gd name="T10" fmla="*/ 6 w 202"/>
                  <a:gd name="T11" fmla="*/ 0 h 16"/>
                  <a:gd name="T12" fmla="*/ 197 w 202"/>
                  <a:gd name="T13" fmla="*/ 0 h 16"/>
                  <a:gd name="T14" fmla="*/ 202 w 20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6">
                    <a:moveTo>
                      <a:pt x="202" y="8"/>
                    </a:moveTo>
                    <a:cubicBezTo>
                      <a:pt x="202" y="13"/>
                      <a:pt x="200" y="16"/>
                      <a:pt x="197" y="16"/>
                    </a:cubicBezTo>
                    <a:cubicBezTo>
                      <a:pt x="6" y="16"/>
                      <a:pt x="6" y="16"/>
                      <a:pt x="6" y="16"/>
                    </a:cubicBezTo>
                    <a:cubicBezTo>
                      <a:pt x="3" y="16"/>
                      <a:pt x="0" y="13"/>
                      <a:pt x="0" y="8"/>
                    </a:cubicBezTo>
                    <a:cubicBezTo>
                      <a:pt x="0" y="8"/>
                      <a:pt x="0" y="8"/>
                      <a:pt x="0" y="8"/>
                    </a:cubicBezTo>
                    <a:cubicBezTo>
                      <a:pt x="0" y="4"/>
                      <a:pt x="3" y="0"/>
                      <a:pt x="6" y="0"/>
                    </a:cubicBezTo>
                    <a:cubicBezTo>
                      <a:pt x="197" y="0"/>
                      <a:pt x="197" y="0"/>
                      <a:pt x="197" y="0"/>
                    </a:cubicBezTo>
                    <a:cubicBezTo>
                      <a:pt x="200" y="0"/>
                      <a:pt x="202" y="4"/>
                      <a:pt x="202"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同心圆 47"/>
            <p:cNvSpPr/>
            <p:nvPr/>
          </p:nvSpPr>
          <p:spPr>
            <a:xfrm>
              <a:off x="4197777" y="3610451"/>
              <a:ext cx="560677" cy="560677"/>
            </a:xfrm>
            <a:prstGeom prst="donut">
              <a:avLst>
                <a:gd name="adj" fmla="val 109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5" name="椭圆 74"/>
          <p:cNvSpPr/>
          <p:nvPr/>
        </p:nvSpPr>
        <p:spPr>
          <a:xfrm>
            <a:off x="3624469" y="3611402"/>
            <a:ext cx="105345" cy="105345"/>
          </a:xfrm>
          <a:prstGeom prst="ellipse">
            <a:avLst/>
          </a:prstGeom>
          <a:solidFill>
            <a:schemeClr val="bg1">
              <a:lumMod val="75000"/>
            </a:schemeClr>
          </a:solidFill>
          <a:ln w="381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508310" y="3403659"/>
            <a:ext cx="2880114" cy="553998"/>
          </a:xfrm>
          <a:prstGeom prst="rect">
            <a:avLst/>
          </a:prstGeom>
        </p:spPr>
        <p:txBody>
          <a:bodyPr wrap="square">
            <a:spAutoFit/>
          </a:bodyPr>
          <a:lstStyle/>
          <a:p>
            <a:pPr algn="just">
              <a:lnSpc>
                <a:spcPts val="1200"/>
              </a:lnSpc>
            </a:pPr>
            <a:r>
              <a:rPr lang="zh-CN" altLang="en-US" sz="1200" b="1" dirty="0" smtClean="0">
                <a:solidFill>
                  <a:schemeClr val="bg1">
                    <a:lumMod val="50000"/>
                  </a:schemeClr>
                </a:solidFill>
                <a:latin typeface="微软雅黑" pitchFamily="34" charset="-122"/>
                <a:ea typeface="微软雅黑" pitchFamily="34" charset="-122"/>
              </a:rPr>
              <a:t>这里填写目录二级标题</a:t>
            </a:r>
            <a:endParaRPr lang="en-US" altLang="zh-CN" sz="1200" b="1" dirty="0" smtClean="0">
              <a:solidFill>
                <a:schemeClr val="bg1">
                  <a:lumMod val="50000"/>
                </a:schemeClr>
              </a:solidFill>
              <a:latin typeface="微软雅黑" pitchFamily="34" charset="-122"/>
              <a:ea typeface="微软雅黑" pitchFamily="34" charset="-122"/>
            </a:endParaRPr>
          </a:p>
          <a:p>
            <a:pPr algn="just">
              <a:lnSpc>
                <a:spcPts val="1200"/>
              </a:lnSpc>
            </a:pPr>
            <a:r>
              <a:rPr lang="zh-CN" altLang="en-US" sz="1000" dirty="0" smtClean="0">
                <a:solidFill>
                  <a:schemeClr val="bg1">
                    <a:lumMod val="50000"/>
                  </a:schemeClr>
                </a:solidFill>
                <a:latin typeface="微软雅黑" pitchFamily="34" charset="-122"/>
                <a:ea typeface="微软雅黑" pitchFamily="34" charset="-122"/>
              </a:rPr>
              <a:t>这里填写目录内容说明，设计</a:t>
            </a:r>
            <a:r>
              <a:rPr lang="zh-CN" altLang="en-US" sz="1000" dirty="0">
                <a:solidFill>
                  <a:schemeClr val="bg1">
                    <a:lumMod val="50000"/>
                  </a:schemeClr>
                </a:solidFill>
                <a:latin typeface="微软雅黑" pitchFamily="34" charset="-122"/>
                <a:ea typeface="微软雅黑" pitchFamily="34" charset="-122"/>
              </a:rPr>
              <a:t>的发展存在着一个时代价值观的</a:t>
            </a:r>
            <a:r>
              <a:rPr lang="zh-CN" altLang="en-US" sz="1000" dirty="0" smtClean="0">
                <a:solidFill>
                  <a:schemeClr val="bg1">
                    <a:lumMod val="50000"/>
                  </a:schemeClr>
                </a:solidFill>
                <a:latin typeface="微软雅黑" pitchFamily="34" charset="-122"/>
                <a:ea typeface="微软雅黑" pitchFamily="34" charset="-122"/>
              </a:rPr>
              <a:t>问题。</a:t>
            </a:r>
            <a:endParaRPr lang="en-US" altLang="zh-CN" sz="1000" dirty="0" smtClean="0">
              <a:solidFill>
                <a:schemeClr val="bg1">
                  <a:lumMod val="50000"/>
                </a:schemeClr>
              </a:solidFill>
              <a:latin typeface="微软雅黑" pitchFamily="34" charset="-122"/>
              <a:ea typeface="微软雅黑" pitchFamily="34" charset="-122"/>
            </a:endParaRPr>
          </a:p>
        </p:txBody>
      </p:sp>
      <p:grpSp>
        <p:nvGrpSpPr>
          <p:cNvPr id="77" name="组合 76"/>
          <p:cNvGrpSpPr/>
          <p:nvPr/>
        </p:nvGrpSpPr>
        <p:grpSpPr>
          <a:xfrm>
            <a:off x="4989311" y="3431706"/>
            <a:ext cx="506224" cy="506224"/>
            <a:chOff x="1292477" y="2482145"/>
            <a:chExt cx="560677" cy="560677"/>
          </a:xfrm>
          <a:solidFill>
            <a:schemeClr val="bg1">
              <a:lumMod val="50000"/>
            </a:schemeClr>
          </a:solidFill>
        </p:grpSpPr>
        <p:grpSp>
          <p:nvGrpSpPr>
            <p:cNvPr id="78" name="组合 77"/>
            <p:cNvGrpSpPr/>
            <p:nvPr/>
          </p:nvGrpSpPr>
          <p:grpSpPr>
            <a:xfrm>
              <a:off x="1443224" y="2627821"/>
              <a:ext cx="242888" cy="265780"/>
              <a:chOff x="247650" y="1957388"/>
              <a:chExt cx="993776" cy="1087438"/>
            </a:xfrm>
            <a:grpFill/>
          </p:grpSpPr>
          <p:sp>
            <p:nvSpPr>
              <p:cNvPr id="80" name="Freeform 112"/>
              <p:cNvSpPr>
                <a:spLocks/>
              </p:cNvSpPr>
              <p:nvPr/>
            </p:nvSpPr>
            <p:spPr bwMode="auto">
              <a:xfrm>
                <a:off x="247650" y="1957388"/>
                <a:ext cx="914400" cy="1087438"/>
              </a:xfrm>
              <a:custGeom>
                <a:avLst/>
                <a:gdLst>
                  <a:gd name="T0" fmla="*/ 244 w 244"/>
                  <a:gd name="T1" fmla="*/ 265 h 290"/>
                  <a:gd name="T2" fmla="*/ 219 w 244"/>
                  <a:gd name="T3" fmla="*/ 290 h 290"/>
                  <a:gd name="T4" fmla="*/ 26 w 244"/>
                  <a:gd name="T5" fmla="*/ 290 h 290"/>
                  <a:gd name="T6" fmla="*/ 0 w 244"/>
                  <a:gd name="T7" fmla="*/ 265 h 290"/>
                  <a:gd name="T8" fmla="*/ 0 w 244"/>
                  <a:gd name="T9" fmla="*/ 25 h 290"/>
                  <a:gd name="T10" fmla="*/ 26 w 244"/>
                  <a:gd name="T11" fmla="*/ 0 h 290"/>
                  <a:gd name="T12" fmla="*/ 219 w 244"/>
                  <a:gd name="T13" fmla="*/ 0 h 290"/>
                  <a:gd name="T14" fmla="*/ 244 w 244"/>
                  <a:gd name="T15" fmla="*/ 25 h 290"/>
                  <a:gd name="T16" fmla="*/ 244 w 244"/>
                  <a:gd name="T17" fmla="*/ 26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90">
                    <a:moveTo>
                      <a:pt x="244" y="265"/>
                    </a:moveTo>
                    <a:cubicBezTo>
                      <a:pt x="244" y="279"/>
                      <a:pt x="233" y="290"/>
                      <a:pt x="219" y="290"/>
                    </a:cubicBezTo>
                    <a:cubicBezTo>
                      <a:pt x="26" y="290"/>
                      <a:pt x="26" y="290"/>
                      <a:pt x="26" y="290"/>
                    </a:cubicBezTo>
                    <a:cubicBezTo>
                      <a:pt x="12" y="290"/>
                      <a:pt x="0" y="279"/>
                      <a:pt x="0" y="265"/>
                    </a:cubicBezTo>
                    <a:cubicBezTo>
                      <a:pt x="0" y="25"/>
                      <a:pt x="0" y="25"/>
                      <a:pt x="0" y="25"/>
                    </a:cubicBezTo>
                    <a:cubicBezTo>
                      <a:pt x="0" y="11"/>
                      <a:pt x="12" y="0"/>
                      <a:pt x="26" y="0"/>
                    </a:cubicBezTo>
                    <a:cubicBezTo>
                      <a:pt x="219" y="0"/>
                      <a:pt x="219" y="0"/>
                      <a:pt x="219" y="0"/>
                    </a:cubicBezTo>
                    <a:cubicBezTo>
                      <a:pt x="233" y="0"/>
                      <a:pt x="244" y="11"/>
                      <a:pt x="244" y="25"/>
                    </a:cubicBezTo>
                    <a:lnTo>
                      <a:pt x="244" y="26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13"/>
              <p:cNvSpPr>
                <a:spLocks/>
              </p:cNvSpPr>
              <p:nvPr/>
            </p:nvSpPr>
            <p:spPr bwMode="auto">
              <a:xfrm>
                <a:off x="366713" y="2076451"/>
                <a:ext cx="676275" cy="850900"/>
              </a:xfrm>
              <a:custGeom>
                <a:avLst/>
                <a:gdLst>
                  <a:gd name="T0" fmla="*/ 426 w 426"/>
                  <a:gd name="T1" fmla="*/ 536 h 536"/>
                  <a:gd name="T2" fmla="*/ 0 w 426"/>
                  <a:gd name="T3" fmla="*/ 536 h 536"/>
                  <a:gd name="T4" fmla="*/ 0 w 426"/>
                  <a:gd name="T5" fmla="*/ 0 h 536"/>
                  <a:gd name="T6" fmla="*/ 426 w 426"/>
                  <a:gd name="T7" fmla="*/ 0 h 536"/>
                  <a:gd name="T8" fmla="*/ 426 w 426"/>
                  <a:gd name="T9" fmla="*/ 536 h 536"/>
                  <a:gd name="T10" fmla="*/ 426 w 426"/>
                  <a:gd name="T11" fmla="*/ 536 h 536"/>
                </a:gdLst>
                <a:ahLst/>
                <a:cxnLst>
                  <a:cxn ang="0">
                    <a:pos x="T0" y="T1"/>
                  </a:cxn>
                  <a:cxn ang="0">
                    <a:pos x="T2" y="T3"/>
                  </a:cxn>
                  <a:cxn ang="0">
                    <a:pos x="T4" y="T5"/>
                  </a:cxn>
                  <a:cxn ang="0">
                    <a:pos x="T6" y="T7"/>
                  </a:cxn>
                  <a:cxn ang="0">
                    <a:pos x="T8" y="T9"/>
                  </a:cxn>
                  <a:cxn ang="0">
                    <a:pos x="T10" y="T11"/>
                  </a:cxn>
                </a:cxnLst>
                <a:rect l="0" t="0" r="r" b="b"/>
                <a:pathLst>
                  <a:path w="426" h="536">
                    <a:moveTo>
                      <a:pt x="426" y="536"/>
                    </a:moveTo>
                    <a:lnTo>
                      <a:pt x="0" y="536"/>
                    </a:lnTo>
                    <a:lnTo>
                      <a:pt x="0" y="0"/>
                    </a:lnTo>
                    <a:lnTo>
                      <a:pt x="426" y="0"/>
                    </a:lnTo>
                    <a:lnTo>
                      <a:pt x="426" y="536"/>
                    </a:lnTo>
                    <a:lnTo>
                      <a:pt x="426" y="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Oval 114"/>
              <p:cNvSpPr>
                <a:spLocks noChangeArrowheads="1"/>
              </p:cNvSpPr>
              <p:nvPr/>
            </p:nvSpPr>
            <p:spPr bwMode="auto">
              <a:xfrm>
                <a:off x="407988" y="2152651"/>
                <a:ext cx="82550" cy="8255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115"/>
              <p:cNvSpPr>
                <a:spLocks noChangeArrowheads="1"/>
              </p:cNvSpPr>
              <p:nvPr/>
            </p:nvSpPr>
            <p:spPr bwMode="auto">
              <a:xfrm>
                <a:off x="550863" y="2170113"/>
                <a:ext cx="454025" cy="460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Oval 116"/>
              <p:cNvSpPr>
                <a:spLocks noChangeArrowheads="1"/>
              </p:cNvSpPr>
              <p:nvPr/>
            </p:nvSpPr>
            <p:spPr bwMode="auto">
              <a:xfrm>
                <a:off x="407988" y="2305051"/>
                <a:ext cx="82550" cy="8731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Rectangle 117"/>
              <p:cNvSpPr>
                <a:spLocks noChangeArrowheads="1"/>
              </p:cNvSpPr>
              <p:nvPr/>
            </p:nvSpPr>
            <p:spPr bwMode="auto">
              <a:xfrm>
                <a:off x="550863" y="2324101"/>
                <a:ext cx="454025" cy="49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Oval 118"/>
              <p:cNvSpPr>
                <a:spLocks noChangeArrowheads="1"/>
              </p:cNvSpPr>
              <p:nvPr/>
            </p:nvSpPr>
            <p:spPr bwMode="auto">
              <a:xfrm>
                <a:off x="407988" y="2463801"/>
                <a:ext cx="82550" cy="809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119"/>
              <p:cNvSpPr>
                <a:spLocks noChangeArrowheads="1"/>
              </p:cNvSpPr>
              <p:nvPr/>
            </p:nvSpPr>
            <p:spPr bwMode="auto">
              <a:xfrm>
                <a:off x="550863" y="2478088"/>
                <a:ext cx="454025" cy="49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20"/>
              <p:cNvSpPr>
                <a:spLocks/>
              </p:cNvSpPr>
              <p:nvPr/>
            </p:nvSpPr>
            <p:spPr bwMode="auto">
              <a:xfrm>
                <a:off x="442913" y="2582863"/>
                <a:ext cx="798513" cy="285750"/>
              </a:xfrm>
              <a:custGeom>
                <a:avLst/>
                <a:gdLst>
                  <a:gd name="T0" fmla="*/ 503 w 503"/>
                  <a:gd name="T1" fmla="*/ 180 h 180"/>
                  <a:gd name="T2" fmla="*/ 163 w 503"/>
                  <a:gd name="T3" fmla="*/ 180 h 180"/>
                  <a:gd name="T4" fmla="*/ 0 w 503"/>
                  <a:gd name="T5" fmla="*/ 92 h 180"/>
                  <a:gd name="T6" fmla="*/ 163 w 503"/>
                  <a:gd name="T7" fmla="*/ 0 h 180"/>
                  <a:gd name="T8" fmla="*/ 503 w 503"/>
                  <a:gd name="T9" fmla="*/ 0 h 180"/>
                  <a:gd name="T10" fmla="*/ 503 w 503"/>
                  <a:gd name="T11" fmla="*/ 180 h 180"/>
                </a:gdLst>
                <a:ahLst/>
                <a:cxnLst>
                  <a:cxn ang="0">
                    <a:pos x="T0" y="T1"/>
                  </a:cxn>
                  <a:cxn ang="0">
                    <a:pos x="T2" y="T3"/>
                  </a:cxn>
                  <a:cxn ang="0">
                    <a:pos x="T4" y="T5"/>
                  </a:cxn>
                  <a:cxn ang="0">
                    <a:pos x="T6" y="T7"/>
                  </a:cxn>
                  <a:cxn ang="0">
                    <a:pos x="T8" y="T9"/>
                  </a:cxn>
                  <a:cxn ang="0">
                    <a:pos x="T10" y="T11"/>
                  </a:cxn>
                </a:cxnLst>
                <a:rect l="0" t="0" r="r" b="b"/>
                <a:pathLst>
                  <a:path w="503" h="180">
                    <a:moveTo>
                      <a:pt x="503" y="180"/>
                    </a:moveTo>
                    <a:lnTo>
                      <a:pt x="163" y="180"/>
                    </a:lnTo>
                    <a:lnTo>
                      <a:pt x="0" y="92"/>
                    </a:lnTo>
                    <a:lnTo>
                      <a:pt x="163" y="0"/>
                    </a:lnTo>
                    <a:lnTo>
                      <a:pt x="503" y="0"/>
                    </a:lnTo>
                    <a:lnTo>
                      <a:pt x="503" y="1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21"/>
              <p:cNvSpPr>
                <a:spLocks/>
              </p:cNvSpPr>
              <p:nvPr/>
            </p:nvSpPr>
            <p:spPr bwMode="auto">
              <a:xfrm>
                <a:off x="547688" y="2582863"/>
                <a:ext cx="149225" cy="285750"/>
              </a:xfrm>
              <a:custGeom>
                <a:avLst/>
                <a:gdLst>
                  <a:gd name="T0" fmla="*/ 0 w 94"/>
                  <a:gd name="T1" fmla="*/ 128 h 180"/>
                  <a:gd name="T2" fmla="*/ 94 w 94"/>
                  <a:gd name="T3" fmla="*/ 180 h 180"/>
                  <a:gd name="T4" fmla="*/ 94 w 94"/>
                  <a:gd name="T5" fmla="*/ 0 h 180"/>
                  <a:gd name="T6" fmla="*/ 0 w 94"/>
                  <a:gd name="T7" fmla="*/ 54 h 180"/>
                  <a:gd name="T8" fmla="*/ 0 w 94"/>
                  <a:gd name="T9" fmla="*/ 128 h 180"/>
                </a:gdLst>
                <a:ahLst/>
                <a:cxnLst>
                  <a:cxn ang="0">
                    <a:pos x="T0" y="T1"/>
                  </a:cxn>
                  <a:cxn ang="0">
                    <a:pos x="T2" y="T3"/>
                  </a:cxn>
                  <a:cxn ang="0">
                    <a:pos x="T4" y="T5"/>
                  </a:cxn>
                  <a:cxn ang="0">
                    <a:pos x="T6" y="T7"/>
                  </a:cxn>
                  <a:cxn ang="0">
                    <a:pos x="T8" y="T9"/>
                  </a:cxn>
                </a:cxnLst>
                <a:rect l="0" t="0" r="r" b="b"/>
                <a:pathLst>
                  <a:path w="94" h="180">
                    <a:moveTo>
                      <a:pt x="0" y="128"/>
                    </a:moveTo>
                    <a:lnTo>
                      <a:pt x="94" y="180"/>
                    </a:lnTo>
                    <a:lnTo>
                      <a:pt x="94" y="0"/>
                    </a:lnTo>
                    <a:lnTo>
                      <a:pt x="0" y="54"/>
                    </a:lnTo>
                    <a:lnTo>
                      <a:pt x="0" y="1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22"/>
              <p:cNvSpPr>
                <a:spLocks/>
              </p:cNvSpPr>
              <p:nvPr/>
            </p:nvSpPr>
            <p:spPr bwMode="auto">
              <a:xfrm>
                <a:off x="550863" y="2593976"/>
                <a:ext cx="142875" cy="266700"/>
              </a:xfrm>
              <a:custGeom>
                <a:avLst/>
                <a:gdLst>
                  <a:gd name="T0" fmla="*/ 90 w 90"/>
                  <a:gd name="T1" fmla="*/ 168 h 168"/>
                  <a:gd name="T2" fmla="*/ 0 w 90"/>
                  <a:gd name="T3" fmla="*/ 118 h 168"/>
                  <a:gd name="T4" fmla="*/ 0 w 90"/>
                  <a:gd name="T5" fmla="*/ 50 h 168"/>
                  <a:gd name="T6" fmla="*/ 90 w 90"/>
                  <a:gd name="T7" fmla="*/ 0 h 168"/>
                  <a:gd name="T8" fmla="*/ 90 w 90"/>
                  <a:gd name="T9" fmla="*/ 168 h 168"/>
                  <a:gd name="T10" fmla="*/ 90 w 90"/>
                  <a:gd name="T11" fmla="*/ 168 h 168"/>
                </a:gdLst>
                <a:ahLst/>
                <a:cxnLst>
                  <a:cxn ang="0">
                    <a:pos x="T0" y="T1"/>
                  </a:cxn>
                  <a:cxn ang="0">
                    <a:pos x="T2" y="T3"/>
                  </a:cxn>
                  <a:cxn ang="0">
                    <a:pos x="T4" y="T5"/>
                  </a:cxn>
                  <a:cxn ang="0">
                    <a:pos x="T6" y="T7"/>
                  </a:cxn>
                  <a:cxn ang="0">
                    <a:pos x="T8" y="T9"/>
                  </a:cxn>
                  <a:cxn ang="0">
                    <a:pos x="T10" y="T11"/>
                  </a:cxn>
                </a:cxnLst>
                <a:rect l="0" t="0" r="r" b="b"/>
                <a:pathLst>
                  <a:path w="90" h="168">
                    <a:moveTo>
                      <a:pt x="90" y="168"/>
                    </a:moveTo>
                    <a:lnTo>
                      <a:pt x="0" y="118"/>
                    </a:lnTo>
                    <a:lnTo>
                      <a:pt x="0" y="50"/>
                    </a:lnTo>
                    <a:lnTo>
                      <a:pt x="90" y="0"/>
                    </a:lnTo>
                    <a:lnTo>
                      <a:pt x="90" y="168"/>
                    </a:lnTo>
                    <a:lnTo>
                      <a:pt x="90"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9" name="同心圆 78"/>
            <p:cNvSpPr/>
            <p:nvPr/>
          </p:nvSpPr>
          <p:spPr>
            <a:xfrm>
              <a:off x="1292477" y="2482145"/>
              <a:ext cx="560677" cy="560677"/>
            </a:xfrm>
            <a:prstGeom prst="donut">
              <a:avLst>
                <a:gd name="adj" fmla="val 109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1" name="灯片编号占位符 90"/>
          <p:cNvSpPr>
            <a:spLocks noGrp="1"/>
          </p:cNvSpPr>
          <p:nvPr>
            <p:ph type="sldNum" sz="quarter" idx="11"/>
          </p:nvPr>
        </p:nvSpPr>
        <p:spPr/>
        <p:txBody>
          <a:bodyPr/>
          <a:lstStyle/>
          <a:p>
            <a:fld id="{7C7D7E2A-EC18-466D-9858-1370A4DB5F72}" type="slidenum">
              <a:rPr lang="zh-CN" altLang="en-US" smtClean="0"/>
              <a:pPr/>
              <a:t>21</a:t>
            </a:fld>
            <a:endParaRPr lang="zh-CN" altLang="en-US"/>
          </a:p>
        </p:txBody>
      </p:sp>
      <p:sp>
        <p:nvSpPr>
          <p:cNvPr id="110" name="TextBox 109"/>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111" name="组合 110"/>
          <p:cNvGrpSpPr/>
          <p:nvPr/>
        </p:nvGrpSpPr>
        <p:grpSpPr>
          <a:xfrm>
            <a:off x="70645" y="1059582"/>
            <a:ext cx="768964" cy="387273"/>
            <a:chOff x="70645" y="1059582"/>
            <a:chExt cx="768964" cy="387273"/>
          </a:xfrm>
        </p:grpSpPr>
        <p:sp>
          <p:nvSpPr>
            <p:cNvPr id="112" name="TextBox 111"/>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113" name="TextBox 112"/>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114" name="组合 113"/>
          <p:cNvGrpSpPr/>
          <p:nvPr/>
        </p:nvGrpSpPr>
        <p:grpSpPr>
          <a:xfrm>
            <a:off x="-32863" y="1821582"/>
            <a:ext cx="857927" cy="379462"/>
            <a:chOff x="-24396" y="1059582"/>
            <a:chExt cx="857927" cy="379462"/>
          </a:xfrm>
        </p:grpSpPr>
        <p:sp>
          <p:nvSpPr>
            <p:cNvPr id="115" name="TextBox 114"/>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116" name="TextBox 115"/>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117" name="组合 116"/>
          <p:cNvGrpSpPr/>
          <p:nvPr/>
        </p:nvGrpSpPr>
        <p:grpSpPr>
          <a:xfrm>
            <a:off x="1506" y="2710582"/>
            <a:ext cx="797013" cy="379462"/>
            <a:chOff x="26906" y="1059582"/>
            <a:chExt cx="797013" cy="379462"/>
          </a:xfrm>
        </p:grpSpPr>
        <p:sp>
          <p:nvSpPr>
            <p:cNvPr id="118" name="TextBox 117"/>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119" name="TextBox 118"/>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120" name="组合 119"/>
          <p:cNvGrpSpPr/>
          <p:nvPr/>
        </p:nvGrpSpPr>
        <p:grpSpPr>
          <a:xfrm>
            <a:off x="-48640" y="3481049"/>
            <a:ext cx="880370" cy="379462"/>
            <a:chOff x="-14773" y="1059582"/>
            <a:chExt cx="880370" cy="379462"/>
          </a:xfrm>
        </p:grpSpPr>
        <p:sp>
          <p:nvSpPr>
            <p:cNvPr id="121" name="TextBox 120"/>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岗位认知</a:t>
              </a:r>
              <a:endParaRPr lang="zh-CN" altLang="en-US" sz="1100" b="1" dirty="0">
                <a:solidFill>
                  <a:schemeClr val="bg1"/>
                </a:solidFill>
                <a:latin typeface="微软雅黑" pitchFamily="34" charset="-122"/>
                <a:ea typeface="微软雅黑" pitchFamily="34" charset="-122"/>
              </a:endParaRPr>
            </a:p>
          </p:txBody>
        </p:sp>
        <p:sp>
          <p:nvSpPr>
            <p:cNvPr id="122" name="TextBox 121"/>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GANGWEIRENZHI</a:t>
              </a:r>
              <a:endParaRPr lang="zh-CN" altLang="en-US" sz="6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3929994041"/>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300"/>
                                            <p:tgtEl>
                                              <p:spTgt spid="7"/>
                                            </p:tgtEl>
                                          </p:cBhvr>
                                        </p:animEffect>
                                      </p:childTnLst>
                                    </p:cTn>
                                  </p:par>
                                </p:childTnLst>
                              </p:cTn>
                            </p:par>
                            <p:par>
                              <p:cTn id="14" fill="hold">
                                <p:stCondLst>
                                  <p:cond delay="13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300"/>
                                            <p:tgtEl>
                                              <p:spTgt spid="8"/>
                                            </p:tgtEl>
                                          </p:cBhvr>
                                        </p:animEffect>
                                      </p:childTnLst>
                                    </p:cTn>
                                  </p:par>
                                </p:childTnLst>
                              </p:cTn>
                            </p:par>
                            <p:par>
                              <p:cTn id="18" fill="hold">
                                <p:stCondLst>
                                  <p:cond delay="16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300"/>
                                            <p:tgtEl>
                                              <p:spTgt spid="9"/>
                                            </p:tgtEl>
                                          </p:cBhvr>
                                        </p:animEffect>
                                      </p:childTnLst>
                                    </p:cTn>
                                  </p:par>
                                </p:childTnLst>
                              </p:cTn>
                            </p:par>
                            <p:par>
                              <p:cTn id="22" fill="hold">
                                <p:stCondLst>
                                  <p:cond delay="1900"/>
                                </p:stCondLst>
                                <p:childTnLst>
                                  <p:par>
                                    <p:cTn id="23" presetID="2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300"/>
                                            <p:tgtEl>
                                              <p:spTgt spid="10"/>
                                            </p:tgtEl>
                                          </p:cBhvr>
                                        </p:animEffect>
                                      </p:childTnLst>
                                    </p:cTn>
                                  </p:par>
                                </p:childTnLst>
                              </p:cTn>
                            </p:par>
                            <p:par>
                              <p:cTn id="26" fill="hold">
                                <p:stCondLst>
                                  <p:cond delay="2200"/>
                                </p:stCondLst>
                                <p:childTnLst>
                                  <p:par>
                                    <p:cTn id="27" presetID="23" presetClass="entr" presetSubtype="16"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300" fill="hold"/>
                                            <p:tgtEl>
                                              <p:spTgt spid="12"/>
                                            </p:tgtEl>
                                            <p:attrNameLst>
                                              <p:attrName>ppt_w</p:attrName>
                                            </p:attrNameLst>
                                          </p:cBhvr>
                                          <p:tavLst>
                                            <p:tav tm="0">
                                              <p:val>
                                                <p:fltVal val="0"/>
                                              </p:val>
                                            </p:tav>
                                            <p:tav tm="100000">
                                              <p:val>
                                                <p:strVal val="#ppt_w"/>
                                              </p:val>
                                            </p:tav>
                                          </p:tavLst>
                                        </p:anim>
                                        <p:anim calcmode="lin" valueType="num">
                                          <p:cBhvr>
                                            <p:cTn id="30" dur="300" fill="hold"/>
                                            <p:tgtEl>
                                              <p:spTgt spid="12"/>
                                            </p:tgtEl>
                                            <p:attrNameLst>
                                              <p:attrName>ppt_h</p:attrName>
                                            </p:attrNameLst>
                                          </p:cBhvr>
                                          <p:tavLst>
                                            <p:tav tm="0">
                                              <p:val>
                                                <p:fltVal val="0"/>
                                              </p:val>
                                            </p:tav>
                                            <p:tav tm="100000">
                                              <p:val>
                                                <p:strVal val="#ppt_h"/>
                                              </p:val>
                                            </p:tav>
                                          </p:tavLst>
                                        </p:anim>
                                      </p:childTnLst>
                                    </p:cTn>
                                  </p:par>
                                </p:childTnLst>
                              </p:cTn>
                            </p:par>
                            <p:par>
                              <p:cTn id="31" fill="hold">
                                <p:stCondLst>
                                  <p:cond delay="2500"/>
                                </p:stCondLst>
                                <p:childTnLst>
                                  <p:par>
                                    <p:cTn id="32" presetID="23" presetClass="entr" presetSubtype="16"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300" fill="hold"/>
                                            <p:tgtEl>
                                              <p:spTgt spid="13"/>
                                            </p:tgtEl>
                                            <p:attrNameLst>
                                              <p:attrName>ppt_w</p:attrName>
                                            </p:attrNameLst>
                                          </p:cBhvr>
                                          <p:tavLst>
                                            <p:tav tm="0">
                                              <p:val>
                                                <p:fltVal val="0"/>
                                              </p:val>
                                            </p:tav>
                                            <p:tav tm="100000">
                                              <p:val>
                                                <p:strVal val="#ppt_w"/>
                                              </p:val>
                                            </p:tav>
                                          </p:tavLst>
                                        </p:anim>
                                        <p:anim calcmode="lin" valueType="num">
                                          <p:cBhvr>
                                            <p:cTn id="35" dur="300" fill="hold"/>
                                            <p:tgtEl>
                                              <p:spTgt spid="13"/>
                                            </p:tgtEl>
                                            <p:attrNameLst>
                                              <p:attrName>ppt_h</p:attrName>
                                            </p:attrNameLst>
                                          </p:cBhvr>
                                          <p:tavLst>
                                            <p:tav tm="0">
                                              <p:val>
                                                <p:fltVal val="0"/>
                                              </p:val>
                                            </p:tav>
                                            <p:tav tm="100000">
                                              <p:val>
                                                <p:strVal val="#ppt_h"/>
                                              </p:val>
                                            </p:tav>
                                          </p:tavLst>
                                        </p:anim>
                                      </p:childTnLst>
                                    </p:cTn>
                                  </p:par>
                                </p:childTnLst>
                              </p:cTn>
                            </p:par>
                            <p:par>
                              <p:cTn id="36" fill="hold">
                                <p:stCondLst>
                                  <p:cond delay="2800"/>
                                </p:stCondLst>
                                <p:childTnLst>
                                  <p:par>
                                    <p:cTn id="37" presetID="23" presetClass="entr" presetSubtype="16"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300" fill="hold"/>
                                            <p:tgtEl>
                                              <p:spTgt spid="14"/>
                                            </p:tgtEl>
                                            <p:attrNameLst>
                                              <p:attrName>ppt_w</p:attrName>
                                            </p:attrNameLst>
                                          </p:cBhvr>
                                          <p:tavLst>
                                            <p:tav tm="0">
                                              <p:val>
                                                <p:fltVal val="0"/>
                                              </p:val>
                                            </p:tav>
                                            <p:tav tm="100000">
                                              <p:val>
                                                <p:strVal val="#ppt_w"/>
                                              </p:val>
                                            </p:tav>
                                          </p:tavLst>
                                        </p:anim>
                                        <p:anim calcmode="lin" valueType="num">
                                          <p:cBhvr>
                                            <p:cTn id="40" dur="300" fill="hold"/>
                                            <p:tgtEl>
                                              <p:spTgt spid="14"/>
                                            </p:tgtEl>
                                            <p:attrNameLst>
                                              <p:attrName>ppt_h</p:attrName>
                                            </p:attrNameLst>
                                          </p:cBhvr>
                                          <p:tavLst>
                                            <p:tav tm="0">
                                              <p:val>
                                                <p:fltVal val="0"/>
                                              </p:val>
                                            </p:tav>
                                            <p:tav tm="100000">
                                              <p:val>
                                                <p:strVal val="#ppt_h"/>
                                              </p:val>
                                            </p:tav>
                                          </p:tavLst>
                                        </p:anim>
                                      </p:childTnLst>
                                    </p:cTn>
                                  </p:par>
                                </p:childTnLst>
                              </p:cTn>
                            </p:par>
                            <p:par>
                              <p:cTn id="41" fill="hold">
                                <p:stCondLst>
                                  <p:cond delay="3100"/>
                                </p:stCondLst>
                                <p:childTnLst>
                                  <p:par>
                                    <p:cTn id="42" presetID="23" presetClass="entr" presetSubtype="16"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300" fill="hold"/>
                                            <p:tgtEl>
                                              <p:spTgt spid="15"/>
                                            </p:tgtEl>
                                            <p:attrNameLst>
                                              <p:attrName>ppt_w</p:attrName>
                                            </p:attrNameLst>
                                          </p:cBhvr>
                                          <p:tavLst>
                                            <p:tav tm="0">
                                              <p:val>
                                                <p:fltVal val="0"/>
                                              </p:val>
                                            </p:tav>
                                            <p:tav tm="100000">
                                              <p:val>
                                                <p:strVal val="#ppt_w"/>
                                              </p:val>
                                            </p:tav>
                                          </p:tavLst>
                                        </p:anim>
                                        <p:anim calcmode="lin" valueType="num">
                                          <p:cBhvr>
                                            <p:cTn id="45" dur="300" fill="hold"/>
                                            <p:tgtEl>
                                              <p:spTgt spid="15"/>
                                            </p:tgtEl>
                                            <p:attrNameLst>
                                              <p:attrName>ppt_h</p:attrName>
                                            </p:attrNameLst>
                                          </p:cBhvr>
                                          <p:tavLst>
                                            <p:tav tm="0">
                                              <p:val>
                                                <p:fltVal val="0"/>
                                              </p:val>
                                            </p:tav>
                                            <p:tav tm="100000">
                                              <p:val>
                                                <p:strVal val="#ppt_h"/>
                                              </p:val>
                                            </p:tav>
                                          </p:tavLst>
                                        </p:anim>
                                      </p:childTnLst>
                                    </p:cTn>
                                  </p:par>
                                </p:childTnLst>
                              </p:cTn>
                            </p:par>
                            <p:par>
                              <p:cTn id="46" fill="hold">
                                <p:stCondLst>
                                  <p:cond delay="3400"/>
                                </p:stCondLst>
                                <p:childTnLst>
                                  <p:par>
                                    <p:cTn id="47" presetID="10" presetClass="entr" presetSubtype="0" repeatCount="3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50"/>
                                            <p:tgtEl>
                                              <p:spTgt spid="16"/>
                                            </p:tgtEl>
                                          </p:cBhvr>
                                        </p:animEffect>
                                      </p:childTnLst>
                                    </p:cTn>
                                  </p:par>
                                </p:childTnLst>
                              </p:cTn>
                            </p:par>
                            <p:par>
                              <p:cTn id="50" fill="hold">
                                <p:stCondLst>
                                  <p:cond delay="3850"/>
                                </p:stCondLst>
                                <p:childTnLst>
                                  <p:par>
                                    <p:cTn id="51" presetID="22" presetClass="entr" presetSubtype="8" fill="hold" nodeType="after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2" presetClass="entr" presetSubtype="2" fill="hold" grpId="0" nodeType="withEffect" p14:presetBounceEnd="53333">
                                      <p:stCondLst>
                                        <p:cond delay="700"/>
                                      </p:stCondLst>
                                      <p:childTnLst>
                                        <p:set>
                                          <p:cBhvr>
                                            <p:cTn id="58" dur="1" fill="hold">
                                              <p:stCondLst>
                                                <p:cond delay="0"/>
                                              </p:stCondLst>
                                            </p:cTn>
                                            <p:tgtEl>
                                              <p:spTgt spid="32"/>
                                            </p:tgtEl>
                                            <p:attrNameLst>
                                              <p:attrName>style.visibility</p:attrName>
                                            </p:attrNameLst>
                                          </p:cBhvr>
                                          <p:to>
                                            <p:strVal val="visible"/>
                                          </p:to>
                                        </p:set>
                                        <p:anim calcmode="lin" valueType="num" p14:bounceEnd="53333">
                                          <p:cBhvr additive="base">
                                            <p:cTn id="59" dur="300" fill="hold"/>
                                            <p:tgtEl>
                                              <p:spTgt spid="32"/>
                                            </p:tgtEl>
                                            <p:attrNameLst>
                                              <p:attrName>ppt_x</p:attrName>
                                            </p:attrNameLst>
                                          </p:cBhvr>
                                          <p:tavLst>
                                            <p:tav tm="0">
                                              <p:val>
                                                <p:strVal val="1+#ppt_w/2"/>
                                              </p:val>
                                            </p:tav>
                                            <p:tav tm="100000">
                                              <p:val>
                                                <p:strVal val="#ppt_x"/>
                                              </p:val>
                                            </p:tav>
                                          </p:tavLst>
                                        </p:anim>
                                        <p:anim calcmode="lin" valueType="num" p14:bounceEnd="53333">
                                          <p:cBhvr additive="base">
                                            <p:cTn id="60" dur="300" fill="hold"/>
                                            <p:tgtEl>
                                              <p:spTgt spid="32"/>
                                            </p:tgtEl>
                                            <p:attrNameLst>
                                              <p:attrName>ppt_y</p:attrName>
                                            </p:attrNameLst>
                                          </p:cBhvr>
                                          <p:tavLst>
                                            <p:tav tm="0">
                                              <p:val>
                                                <p:strVal val="#ppt_y"/>
                                              </p:val>
                                            </p:tav>
                                            <p:tav tm="100000">
                                              <p:val>
                                                <p:strVal val="#ppt_y"/>
                                              </p:val>
                                            </p:tav>
                                          </p:tavLst>
                                        </p:anim>
                                      </p:childTnLst>
                                    </p:cTn>
                                  </p:par>
                                </p:childTnLst>
                              </p:cTn>
                            </p:par>
                            <p:par>
                              <p:cTn id="61" fill="hold">
                                <p:stCondLst>
                                  <p:cond delay="4850"/>
                                </p:stCondLst>
                                <p:childTnLst>
                                  <p:par>
                                    <p:cTn id="62" presetID="10" presetClass="entr" presetSubtype="0" repeatCount="300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150"/>
                                            <p:tgtEl>
                                              <p:spTgt spid="33"/>
                                            </p:tgtEl>
                                          </p:cBhvr>
                                        </p:animEffect>
                                      </p:childTnLst>
                                    </p:cTn>
                                  </p:par>
                                </p:childTnLst>
                              </p:cTn>
                            </p:par>
                            <p:par>
                              <p:cTn id="65" fill="hold">
                                <p:stCondLst>
                                  <p:cond delay="5300"/>
                                </p:stCondLst>
                                <p:childTnLst>
                                  <p:par>
                                    <p:cTn id="66" presetID="22" presetClass="entr" presetSubtype="8" fill="hold" nodeType="after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wipe(left)">
                                          <p:cBhvr>
                                            <p:cTn id="68" dur="500"/>
                                            <p:tgtEl>
                                              <p:spTgt spid="3"/>
                                            </p:tgtEl>
                                          </p:cBhvr>
                                        </p:animEffect>
                                      </p:childTnLst>
                                    </p:cTn>
                                  </p:par>
                                  <p:par>
                                    <p:cTn id="69" presetID="10"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2" presetClass="entr" presetSubtype="2" fill="hold" grpId="0" nodeType="withEffect" p14:presetBounceEnd="53333">
                                      <p:stCondLst>
                                        <p:cond delay="700"/>
                                      </p:stCondLst>
                                      <p:childTnLst>
                                        <p:set>
                                          <p:cBhvr>
                                            <p:cTn id="73" dur="1" fill="hold">
                                              <p:stCondLst>
                                                <p:cond delay="0"/>
                                              </p:stCondLst>
                                            </p:cTn>
                                            <p:tgtEl>
                                              <p:spTgt spid="34"/>
                                            </p:tgtEl>
                                            <p:attrNameLst>
                                              <p:attrName>style.visibility</p:attrName>
                                            </p:attrNameLst>
                                          </p:cBhvr>
                                          <p:to>
                                            <p:strVal val="visible"/>
                                          </p:to>
                                        </p:set>
                                        <p:anim calcmode="lin" valueType="num" p14:bounceEnd="53333">
                                          <p:cBhvr additive="base">
                                            <p:cTn id="74" dur="300" fill="hold"/>
                                            <p:tgtEl>
                                              <p:spTgt spid="34"/>
                                            </p:tgtEl>
                                            <p:attrNameLst>
                                              <p:attrName>ppt_x</p:attrName>
                                            </p:attrNameLst>
                                          </p:cBhvr>
                                          <p:tavLst>
                                            <p:tav tm="0">
                                              <p:val>
                                                <p:strVal val="1+#ppt_w/2"/>
                                              </p:val>
                                            </p:tav>
                                            <p:tav tm="100000">
                                              <p:val>
                                                <p:strVal val="#ppt_x"/>
                                              </p:val>
                                            </p:tav>
                                          </p:tavLst>
                                        </p:anim>
                                        <p:anim calcmode="lin" valueType="num" p14:bounceEnd="53333">
                                          <p:cBhvr additive="base">
                                            <p:cTn id="75" dur="300" fill="hold"/>
                                            <p:tgtEl>
                                              <p:spTgt spid="34"/>
                                            </p:tgtEl>
                                            <p:attrNameLst>
                                              <p:attrName>ppt_y</p:attrName>
                                            </p:attrNameLst>
                                          </p:cBhvr>
                                          <p:tavLst>
                                            <p:tav tm="0">
                                              <p:val>
                                                <p:strVal val="#ppt_y"/>
                                              </p:val>
                                            </p:tav>
                                            <p:tav tm="100000">
                                              <p:val>
                                                <p:strVal val="#ppt_y"/>
                                              </p:val>
                                            </p:tav>
                                          </p:tavLst>
                                        </p:anim>
                                      </p:childTnLst>
                                    </p:cTn>
                                  </p:par>
                                </p:childTnLst>
                              </p:cTn>
                            </p:par>
                            <p:par>
                              <p:cTn id="76" fill="hold">
                                <p:stCondLst>
                                  <p:cond delay="6300"/>
                                </p:stCondLst>
                                <p:childTnLst>
                                  <p:par>
                                    <p:cTn id="77" presetID="10" presetClass="entr" presetSubtype="0" repeatCount="3000" fill="hold" grpId="0" nodeType="after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150"/>
                                            <p:tgtEl>
                                              <p:spTgt spid="44"/>
                                            </p:tgtEl>
                                          </p:cBhvr>
                                        </p:animEffect>
                                      </p:childTnLst>
                                    </p:cTn>
                                  </p:par>
                                </p:childTnLst>
                              </p:cTn>
                            </p:par>
                            <p:par>
                              <p:cTn id="80" fill="hold">
                                <p:stCondLst>
                                  <p:cond delay="6750"/>
                                </p:stCondLst>
                                <p:childTnLst>
                                  <p:par>
                                    <p:cTn id="81" presetID="22" presetClass="entr" presetSubtype="8" fill="hold"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2" presetClass="entr" presetSubtype="2" fill="hold" grpId="0" nodeType="withEffect" p14:presetBounceEnd="53333">
                                      <p:stCondLst>
                                        <p:cond delay="700"/>
                                      </p:stCondLst>
                                      <p:childTnLst>
                                        <p:set>
                                          <p:cBhvr>
                                            <p:cTn id="88" dur="1" fill="hold">
                                              <p:stCondLst>
                                                <p:cond delay="0"/>
                                              </p:stCondLst>
                                            </p:cTn>
                                            <p:tgtEl>
                                              <p:spTgt spid="45"/>
                                            </p:tgtEl>
                                            <p:attrNameLst>
                                              <p:attrName>style.visibility</p:attrName>
                                            </p:attrNameLst>
                                          </p:cBhvr>
                                          <p:to>
                                            <p:strVal val="visible"/>
                                          </p:to>
                                        </p:set>
                                        <p:anim calcmode="lin" valueType="num" p14:bounceEnd="53333">
                                          <p:cBhvr additive="base">
                                            <p:cTn id="89" dur="300" fill="hold"/>
                                            <p:tgtEl>
                                              <p:spTgt spid="45"/>
                                            </p:tgtEl>
                                            <p:attrNameLst>
                                              <p:attrName>ppt_x</p:attrName>
                                            </p:attrNameLst>
                                          </p:cBhvr>
                                          <p:tavLst>
                                            <p:tav tm="0">
                                              <p:val>
                                                <p:strVal val="1+#ppt_w/2"/>
                                              </p:val>
                                            </p:tav>
                                            <p:tav tm="100000">
                                              <p:val>
                                                <p:strVal val="#ppt_x"/>
                                              </p:val>
                                            </p:tav>
                                          </p:tavLst>
                                        </p:anim>
                                        <p:anim calcmode="lin" valueType="num" p14:bounceEnd="53333">
                                          <p:cBhvr additive="base">
                                            <p:cTn id="90" dur="300" fill="hold"/>
                                            <p:tgtEl>
                                              <p:spTgt spid="45"/>
                                            </p:tgtEl>
                                            <p:attrNameLst>
                                              <p:attrName>ppt_y</p:attrName>
                                            </p:attrNameLst>
                                          </p:cBhvr>
                                          <p:tavLst>
                                            <p:tav tm="0">
                                              <p:val>
                                                <p:strVal val="#ppt_y"/>
                                              </p:val>
                                            </p:tav>
                                            <p:tav tm="100000">
                                              <p:val>
                                                <p:strVal val="#ppt_y"/>
                                              </p:val>
                                            </p:tav>
                                          </p:tavLst>
                                        </p:anim>
                                      </p:childTnLst>
                                    </p:cTn>
                                  </p:par>
                                </p:childTnLst>
                              </p:cTn>
                            </p:par>
                            <p:par>
                              <p:cTn id="91" fill="hold">
                                <p:stCondLst>
                                  <p:cond delay="7750"/>
                                </p:stCondLst>
                                <p:childTnLst>
                                  <p:par>
                                    <p:cTn id="92" presetID="10" presetClass="entr" presetSubtype="0" repeatCount="3000" fill="hold" grpId="0" nodeType="after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fade">
                                          <p:cBhvr>
                                            <p:cTn id="94" dur="150"/>
                                            <p:tgtEl>
                                              <p:spTgt spid="75"/>
                                            </p:tgtEl>
                                          </p:cBhvr>
                                        </p:animEffect>
                                      </p:childTnLst>
                                    </p:cTn>
                                  </p:par>
                                </p:childTnLst>
                              </p:cTn>
                            </p:par>
                            <p:par>
                              <p:cTn id="95" fill="hold">
                                <p:stCondLst>
                                  <p:cond delay="8200"/>
                                </p:stCondLst>
                                <p:childTnLst>
                                  <p:par>
                                    <p:cTn id="96" presetID="22" presetClass="entr" presetSubtype="8" fill="hold" nodeType="after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wipe(left)">
                                          <p:cBhvr>
                                            <p:cTn id="98" dur="500"/>
                                            <p:tgtEl>
                                              <p:spTgt spid="5"/>
                                            </p:tgtEl>
                                          </p:cBhvr>
                                        </p:animEffect>
                                      </p:childTnLst>
                                    </p:cTn>
                                  </p:par>
                                  <p:par>
                                    <p:cTn id="99" presetID="10" presetClass="entr" presetSubtype="0" fill="hold"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par>
                                    <p:cTn id="102" presetID="2" presetClass="entr" presetSubtype="2" fill="hold" grpId="0" nodeType="withEffect" p14:presetBounceEnd="53333">
                                      <p:stCondLst>
                                        <p:cond delay="700"/>
                                      </p:stCondLst>
                                      <p:childTnLst>
                                        <p:set>
                                          <p:cBhvr>
                                            <p:cTn id="103" dur="1" fill="hold">
                                              <p:stCondLst>
                                                <p:cond delay="0"/>
                                              </p:stCondLst>
                                            </p:cTn>
                                            <p:tgtEl>
                                              <p:spTgt spid="76"/>
                                            </p:tgtEl>
                                            <p:attrNameLst>
                                              <p:attrName>style.visibility</p:attrName>
                                            </p:attrNameLst>
                                          </p:cBhvr>
                                          <p:to>
                                            <p:strVal val="visible"/>
                                          </p:to>
                                        </p:set>
                                        <p:anim calcmode="lin" valueType="num" p14:bounceEnd="53333">
                                          <p:cBhvr additive="base">
                                            <p:cTn id="104" dur="300" fill="hold"/>
                                            <p:tgtEl>
                                              <p:spTgt spid="76"/>
                                            </p:tgtEl>
                                            <p:attrNameLst>
                                              <p:attrName>ppt_x</p:attrName>
                                            </p:attrNameLst>
                                          </p:cBhvr>
                                          <p:tavLst>
                                            <p:tav tm="0">
                                              <p:val>
                                                <p:strVal val="1+#ppt_w/2"/>
                                              </p:val>
                                            </p:tav>
                                            <p:tav tm="100000">
                                              <p:val>
                                                <p:strVal val="#ppt_x"/>
                                              </p:val>
                                            </p:tav>
                                          </p:tavLst>
                                        </p:anim>
                                        <p:anim calcmode="lin" valueType="num" p14:bounceEnd="53333">
                                          <p:cBhvr additive="base">
                                            <p:cTn id="105" dur="3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P spid="14" grpId="0"/>
          <p:bldP spid="15" grpId="0"/>
          <p:bldP spid="16" grpId="0" animBg="1"/>
          <p:bldP spid="32" grpId="0"/>
          <p:bldP spid="33" grpId="0" animBg="1"/>
          <p:bldP spid="34" grpId="0"/>
          <p:bldP spid="44" grpId="0" animBg="1"/>
          <p:bldP spid="45" grpId="0"/>
          <p:bldP spid="75" grpId="0" animBg="1"/>
          <p:bldP spid="7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300"/>
                                            <p:tgtEl>
                                              <p:spTgt spid="7"/>
                                            </p:tgtEl>
                                          </p:cBhvr>
                                        </p:animEffect>
                                      </p:childTnLst>
                                    </p:cTn>
                                  </p:par>
                                </p:childTnLst>
                              </p:cTn>
                            </p:par>
                            <p:par>
                              <p:cTn id="14" fill="hold">
                                <p:stCondLst>
                                  <p:cond delay="13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300"/>
                                            <p:tgtEl>
                                              <p:spTgt spid="8"/>
                                            </p:tgtEl>
                                          </p:cBhvr>
                                        </p:animEffect>
                                      </p:childTnLst>
                                    </p:cTn>
                                  </p:par>
                                </p:childTnLst>
                              </p:cTn>
                            </p:par>
                            <p:par>
                              <p:cTn id="18" fill="hold">
                                <p:stCondLst>
                                  <p:cond delay="16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300"/>
                                            <p:tgtEl>
                                              <p:spTgt spid="9"/>
                                            </p:tgtEl>
                                          </p:cBhvr>
                                        </p:animEffect>
                                      </p:childTnLst>
                                    </p:cTn>
                                  </p:par>
                                </p:childTnLst>
                              </p:cTn>
                            </p:par>
                            <p:par>
                              <p:cTn id="22" fill="hold">
                                <p:stCondLst>
                                  <p:cond delay="1900"/>
                                </p:stCondLst>
                                <p:childTnLst>
                                  <p:par>
                                    <p:cTn id="23" presetID="2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300"/>
                                            <p:tgtEl>
                                              <p:spTgt spid="10"/>
                                            </p:tgtEl>
                                          </p:cBhvr>
                                        </p:animEffect>
                                      </p:childTnLst>
                                    </p:cTn>
                                  </p:par>
                                </p:childTnLst>
                              </p:cTn>
                            </p:par>
                            <p:par>
                              <p:cTn id="26" fill="hold">
                                <p:stCondLst>
                                  <p:cond delay="2200"/>
                                </p:stCondLst>
                                <p:childTnLst>
                                  <p:par>
                                    <p:cTn id="27" presetID="23" presetClass="entr" presetSubtype="16"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300" fill="hold"/>
                                            <p:tgtEl>
                                              <p:spTgt spid="12"/>
                                            </p:tgtEl>
                                            <p:attrNameLst>
                                              <p:attrName>ppt_w</p:attrName>
                                            </p:attrNameLst>
                                          </p:cBhvr>
                                          <p:tavLst>
                                            <p:tav tm="0">
                                              <p:val>
                                                <p:fltVal val="0"/>
                                              </p:val>
                                            </p:tav>
                                            <p:tav tm="100000">
                                              <p:val>
                                                <p:strVal val="#ppt_w"/>
                                              </p:val>
                                            </p:tav>
                                          </p:tavLst>
                                        </p:anim>
                                        <p:anim calcmode="lin" valueType="num">
                                          <p:cBhvr>
                                            <p:cTn id="30" dur="300" fill="hold"/>
                                            <p:tgtEl>
                                              <p:spTgt spid="12"/>
                                            </p:tgtEl>
                                            <p:attrNameLst>
                                              <p:attrName>ppt_h</p:attrName>
                                            </p:attrNameLst>
                                          </p:cBhvr>
                                          <p:tavLst>
                                            <p:tav tm="0">
                                              <p:val>
                                                <p:fltVal val="0"/>
                                              </p:val>
                                            </p:tav>
                                            <p:tav tm="100000">
                                              <p:val>
                                                <p:strVal val="#ppt_h"/>
                                              </p:val>
                                            </p:tav>
                                          </p:tavLst>
                                        </p:anim>
                                      </p:childTnLst>
                                    </p:cTn>
                                  </p:par>
                                </p:childTnLst>
                              </p:cTn>
                            </p:par>
                            <p:par>
                              <p:cTn id="31" fill="hold">
                                <p:stCondLst>
                                  <p:cond delay="2500"/>
                                </p:stCondLst>
                                <p:childTnLst>
                                  <p:par>
                                    <p:cTn id="32" presetID="23" presetClass="entr" presetSubtype="16"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300" fill="hold"/>
                                            <p:tgtEl>
                                              <p:spTgt spid="13"/>
                                            </p:tgtEl>
                                            <p:attrNameLst>
                                              <p:attrName>ppt_w</p:attrName>
                                            </p:attrNameLst>
                                          </p:cBhvr>
                                          <p:tavLst>
                                            <p:tav tm="0">
                                              <p:val>
                                                <p:fltVal val="0"/>
                                              </p:val>
                                            </p:tav>
                                            <p:tav tm="100000">
                                              <p:val>
                                                <p:strVal val="#ppt_w"/>
                                              </p:val>
                                            </p:tav>
                                          </p:tavLst>
                                        </p:anim>
                                        <p:anim calcmode="lin" valueType="num">
                                          <p:cBhvr>
                                            <p:cTn id="35" dur="300" fill="hold"/>
                                            <p:tgtEl>
                                              <p:spTgt spid="13"/>
                                            </p:tgtEl>
                                            <p:attrNameLst>
                                              <p:attrName>ppt_h</p:attrName>
                                            </p:attrNameLst>
                                          </p:cBhvr>
                                          <p:tavLst>
                                            <p:tav tm="0">
                                              <p:val>
                                                <p:fltVal val="0"/>
                                              </p:val>
                                            </p:tav>
                                            <p:tav tm="100000">
                                              <p:val>
                                                <p:strVal val="#ppt_h"/>
                                              </p:val>
                                            </p:tav>
                                          </p:tavLst>
                                        </p:anim>
                                      </p:childTnLst>
                                    </p:cTn>
                                  </p:par>
                                </p:childTnLst>
                              </p:cTn>
                            </p:par>
                            <p:par>
                              <p:cTn id="36" fill="hold">
                                <p:stCondLst>
                                  <p:cond delay="2800"/>
                                </p:stCondLst>
                                <p:childTnLst>
                                  <p:par>
                                    <p:cTn id="37" presetID="23" presetClass="entr" presetSubtype="16"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300" fill="hold"/>
                                            <p:tgtEl>
                                              <p:spTgt spid="14"/>
                                            </p:tgtEl>
                                            <p:attrNameLst>
                                              <p:attrName>ppt_w</p:attrName>
                                            </p:attrNameLst>
                                          </p:cBhvr>
                                          <p:tavLst>
                                            <p:tav tm="0">
                                              <p:val>
                                                <p:fltVal val="0"/>
                                              </p:val>
                                            </p:tav>
                                            <p:tav tm="100000">
                                              <p:val>
                                                <p:strVal val="#ppt_w"/>
                                              </p:val>
                                            </p:tav>
                                          </p:tavLst>
                                        </p:anim>
                                        <p:anim calcmode="lin" valueType="num">
                                          <p:cBhvr>
                                            <p:cTn id="40" dur="300" fill="hold"/>
                                            <p:tgtEl>
                                              <p:spTgt spid="14"/>
                                            </p:tgtEl>
                                            <p:attrNameLst>
                                              <p:attrName>ppt_h</p:attrName>
                                            </p:attrNameLst>
                                          </p:cBhvr>
                                          <p:tavLst>
                                            <p:tav tm="0">
                                              <p:val>
                                                <p:fltVal val="0"/>
                                              </p:val>
                                            </p:tav>
                                            <p:tav tm="100000">
                                              <p:val>
                                                <p:strVal val="#ppt_h"/>
                                              </p:val>
                                            </p:tav>
                                          </p:tavLst>
                                        </p:anim>
                                      </p:childTnLst>
                                    </p:cTn>
                                  </p:par>
                                </p:childTnLst>
                              </p:cTn>
                            </p:par>
                            <p:par>
                              <p:cTn id="41" fill="hold">
                                <p:stCondLst>
                                  <p:cond delay="3100"/>
                                </p:stCondLst>
                                <p:childTnLst>
                                  <p:par>
                                    <p:cTn id="42" presetID="23" presetClass="entr" presetSubtype="16"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300" fill="hold"/>
                                            <p:tgtEl>
                                              <p:spTgt spid="15"/>
                                            </p:tgtEl>
                                            <p:attrNameLst>
                                              <p:attrName>ppt_w</p:attrName>
                                            </p:attrNameLst>
                                          </p:cBhvr>
                                          <p:tavLst>
                                            <p:tav tm="0">
                                              <p:val>
                                                <p:fltVal val="0"/>
                                              </p:val>
                                            </p:tav>
                                            <p:tav tm="100000">
                                              <p:val>
                                                <p:strVal val="#ppt_w"/>
                                              </p:val>
                                            </p:tav>
                                          </p:tavLst>
                                        </p:anim>
                                        <p:anim calcmode="lin" valueType="num">
                                          <p:cBhvr>
                                            <p:cTn id="45" dur="300" fill="hold"/>
                                            <p:tgtEl>
                                              <p:spTgt spid="15"/>
                                            </p:tgtEl>
                                            <p:attrNameLst>
                                              <p:attrName>ppt_h</p:attrName>
                                            </p:attrNameLst>
                                          </p:cBhvr>
                                          <p:tavLst>
                                            <p:tav tm="0">
                                              <p:val>
                                                <p:fltVal val="0"/>
                                              </p:val>
                                            </p:tav>
                                            <p:tav tm="100000">
                                              <p:val>
                                                <p:strVal val="#ppt_h"/>
                                              </p:val>
                                            </p:tav>
                                          </p:tavLst>
                                        </p:anim>
                                      </p:childTnLst>
                                    </p:cTn>
                                  </p:par>
                                </p:childTnLst>
                              </p:cTn>
                            </p:par>
                            <p:par>
                              <p:cTn id="46" fill="hold">
                                <p:stCondLst>
                                  <p:cond delay="3400"/>
                                </p:stCondLst>
                                <p:childTnLst>
                                  <p:par>
                                    <p:cTn id="47" presetID="10" presetClass="entr" presetSubtype="0" repeatCount="3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50"/>
                                            <p:tgtEl>
                                              <p:spTgt spid="16"/>
                                            </p:tgtEl>
                                          </p:cBhvr>
                                        </p:animEffect>
                                      </p:childTnLst>
                                    </p:cTn>
                                  </p:par>
                                </p:childTnLst>
                              </p:cTn>
                            </p:par>
                            <p:par>
                              <p:cTn id="50" fill="hold">
                                <p:stCondLst>
                                  <p:cond delay="3850"/>
                                </p:stCondLst>
                                <p:childTnLst>
                                  <p:par>
                                    <p:cTn id="51" presetID="22" presetClass="entr" presetSubtype="8" fill="hold" nodeType="after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2" presetClass="entr" presetSubtype="2" fill="hold" grpId="0" nodeType="withEffect">
                                      <p:stCondLst>
                                        <p:cond delay="70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300" fill="hold"/>
                                            <p:tgtEl>
                                              <p:spTgt spid="32"/>
                                            </p:tgtEl>
                                            <p:attrNameLst>
                                              <p:attrName>ppt_x</p:attrName>
                                            </p:attrNameLst>
                                          </p:cBhvr>
                                          <p:tavLst>
                                            <p:tav tm="0">
                                              <p:val>
                                                <p:strVal val="1+#ppt_w/2"/>
                                              </p:val>
                                            </p:tav>
                                            <p:tav tm="100000">
                                              <p:val>
                                                <p:strVal val="#ppt_x"/>
                                              </p:val>
                                            </p:tav>
                                          </p:tavLst>
                                        </p:anim>
                                        <p:anim calcmode="lin" valueType="num">
                                          <p:cBhvr additive="base">
                                            <p:cTn id="60" dur="300" fill="hold"/>
                                            <p:tgtEl>
                                              <p:spTgt spid="32"/>
                                            </p:tgtEl>
                                            <p:attrNameLst>
                                              <p:attrName>ppt_y</p:attrName>
                                            </p:attrNameLst>
                                          </p:cBhvr>
                                          <p:tavLst>
                                            <p:tav tm="0">
                                              <p:val>
                                                <p:strVal val="#ppt_y"/>
                                              </p:val>
                                            </p:tav>
                                            <p:tav tm="100000">
                                              <p:val>
                                                <p:strVal val="#ppt_y"/>
                                              </p:val>
                                            </p:tav>
                                          </p:tavLst>
                                        </p:anim>
                                      </p:childTnLst>
                                    </p:cTn>
                                  </p:par>
                                </p:childTnLst>
                              </p:cTn>
                            </p:par>
                            <p:par>
                              <p:cTn id="61" fill="hold">
                                <p:stCondLst>
                                  <p:cond delay="4850"/>
                                </p:stCondLst>
                                <p:childTnLst>
                                  <p:par>
                                    <p:cTn id="62" presetID="10" presetClass="entr" presetSubtype="0" repeatCount="300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150"/>
                                            <p:tgtEl>
                                              <p:spTgt spid="33"/>
                                            </p:tgtEl>
                                          </p:cBhvr>
                                        </p:animEffect>
                                      </p:childTnLst>
                                    </p:cTn>
                                  </p:par>
                                </p:childTnLst>
                              </p:cTn>
                            </p:par>
                            <p:par>
                              <p:cTn id="65" fill="hold">
                                <p:stCondLst>
                                  <p:cond delay="5300"/>
                                </p:stCondLst>
                                <p:childTnLst>
                                  <p:par>
                                    <p:cTn id="66" presetID="22" presetClass="entr" presetSubtype="8" fill="hold" nodeType="after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wipe(left)">
                                          <p:cBhvr>
                                            <p:cTn id="68" dur="500"/>
                                            <p:tgtEl>
                                              <p:spTgt spid="3"/>
                                            </p:tgtEl>
                                          </p:cBhvr>
                                        </p:animEffect>
                                      </p:childTnLst>
                                    </p:cTn>
                                  </p:par>
                                  <p:par>
                                    <p:cTn id="69" presetID="10"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2" presetClass="entr" presetSubtype="2" fill="hold" grpId="0" nodeType="withEffect">
                                      <p:stCondLst>
                                        <p:cond delay="700"/>
                                      </p:stCondLst>
                                      <p:childTnLst>
                                        <p:set>
                                          <p:cBhvr>
                                            <p:cTn id="73" dur="1" fill="hold">
                                              <p:stCondLst>
                                                <p:cond delay="0"/>
                                              </p:stCondLst>
                                            </p:cTn>
                                            <p:tgtEl>
                                              <p:spTgt spid="34"/>
                                            </p:tgtEl>
                                            <p:attrNameLst>
                                              <p:attrName>style.visibility</p:attrName>
                                            </p:attrNameLst>
                                          </p:cBhvr>
                                          <p:to>
                                            <p:strVal val="visible"/>
                                          </p:to>
                                        </p:set>
                                        <p:anim calcmode="lin" valueType="num">
                                          <p:cBhvr additive="base">
                                            <p:cTn id="74" dur="300" fill="hold"/>
                                            <p:tgtEl>
                                              <p:spTgt spid="34"/>
                                            </p:tgtEl>
                                            <p:attrNameLst>
                                              <p:attrName>ppt_x</p:attrName>
                                            </p:attrNameLst>
                                          </p:cBhvr>
                                          <p:tavLst>
                                            <p:tav tm="0">
                                              <p:val>
                                                <p:strVal val="1+#ppt_w/2"/>
                                              </p:val>
                                            </p:tav>
                                            <p:tav tm="100000">
                                              <p:val>
                                                <p:strVal val="#ppt_x"/>
                                              </p:val>
                                            </p:tav>
                                          </p:tavLst>
                                        </p:anim>
                                        <p:anim calcmode="lin" valueType="num">
                                          <p:cBhvr additive="base">
                                            <p:cTn id="75" dur="300" fill="hold"/>
                                            <p:tgtEl>
                                              <p:spTgt spid="34"/>
                                            </p:tgtEl>
                                            <p:attrNameLst>
                                              <p:attrName>ppt_y</p:attrName>
                                            </p:attrNameLst>
                                          </p:cBhvr>
                                          <p:tavLst>
                                            <p:tav tm="0">
                                              <p:val>
                                                <p:strVal val="#ppt_y"/>
                                              </p:val>
                                            </p:tav>
                                            <p:tav tm="100000">
                                              <p:val>
                                                <p:strVal val="#ppt_y"/>
                                              </p:val>
                                            </p:tav>
                                          </p:tavLst>
                                        </p:anim>
                                      </p:childTnLst>
                                    </p:cTn>
                                  </p:par>
                                </p:childTnLst>
                              </p:cTn>
                            </p:par>
                            <p:par>
                              <p:cTn id="76" fill="hold">
                                <p:stCondLst>
                                  <p:cond delay="6300"/>
                                </p:stCondLst>
                                <p:childTnLst>
                                  <p:par>
                                    <p:cTn id="77" presetID="10" presetClass="entr" presetSubtype="0" repeatCount="3000" fill="hold" grpId="0" nodeType="after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150"/>
                                            <p:tgtEl>
                                              <p:spTgt spid="44"/>
                                            </p:tgtEl>
                                          </p:cBhvr>
                                        </p:animEffect>
                                      </p:childTnLst>
                                    </p:cTn>
                                  </p:par>
                                </p:childTnLst>
                              </p:cTn>
                            </p:par>
                            <p:par>
                              <p:cTn id="80" fill="hold">
                                <p:stCondLst>
                                  <p:cond delay="6750"/>
                                </p:stCondLst>
                                <p:childTnLst>
                                  <p:par>
                                    <p:cTn id="81" presetID="22" presetClass="entr" presetSubtype="8" fill="hold"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2" presetClass="entr" presetSubtype="2" fill="hold" grpId="0" nodeType="withEffect">
                                      <p:stCondLst>
                                        <p:cond delay="70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300" fill="hold"/>
                                            <p:tgtEl>
                                              <p:spTgt spid="45"/>
                                            </p:tgtEl>
                                            <p:attrNameLst>
                                              <p:attrName>ppt_x</p:attrName>
                                            </p:attrNameLst>
                                          </p:cBhvr>
                                          <p:tavLst>
                                            <p:tav tm="0">
                                              <p:val>
                                                <p:strVal val="1+#ppt_w/2"/>
                                              </p:val>
                                            </p:tav>
                                            <p:tav tm="100000">
                                              <p:val>
                                                <p:strVal val="#ppt_x"/>
                                              </p:val>
                                            </p:tav>
                                          </p:tavLst>
                                        </p:anim>
                                        <p:anim calcmode="lin" valueType="num">
                                          <p:cBhvr additive="base">
                                            <p:cTn id="90" dur="300" fill="hold"/>
                                            <p:tgtEl>
                                              <p:spTgt spid="45"/>
                                            </p:tgtEl>
                                            <p:attrNameLst>
                                              <p:attrName>ppt_y</p:attrName>
                                            </p:attrNameLst>
                                          </p:cBhvr>
                                          <p:tavLst>
                                            <p:tav tm="0">
                                              <p:val>
                                                <p:strVal val="#ppt_y"/>
                                              </p:val>
                                            </p:tav>
                                            <p:tav tm="100000">
                                              <p:val>
                                                <p:strVal val="#ppt_y"/>
                                              </p:val>
                                            </p:tav>
                                          </p:tavLst>
                                        </p:anim>
                                      </p:childTnLst>
                                    </p:cTn>
                                  </p:par>
                                </p:childTnLst>
                              </p:cTn>
                            </p:par>
                            <p:par>
                              <p:cTn id="91" fill="hold">
                                <p:stCondLst>
                                  <p:cond delay="7750"/>
                                </p:stCondLst>
                                <p:childTnLst>
                                  <p:par>
                                    <p:cTn id="92" presetID="10" presetClass="entr" presetSubtype="0" repeatCount="3000" fill="hold" grpId="0" nodeType="after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fade">
                                          <p:cBhvr>
                                            <p:cTn id="94" dur="150"/>
                                            <p:tgtEl>
                                              <p:spTgt spid="75"/>
                                            </p:tgtEl>
                                          </p:cBhvr>
                                        </p:animEffect>
                                      </p:childTnLst>
                                    </p:cTn>
                                  </p:par>
                                </p:childTnLst>
                              </p:cTn>
                            </p:par>
                            <p:par>
                              <p:cTn id="95" fill="hold">
                                <p:stCondLst>
                                  <p:cond delay="8200"/>
                                </p:stCondLst>
                                <p:childTnLst>
                                  <p:par>
                                    <p:cTn id="96" presetID="22" presetClass="entr" presetSubtype="8" fill="hold" nodeType="after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wipe(left)">
                                          <p:cBhvr>
                                            <p:cTn id="98" dur="500"/>
                                            <p:tgtEl>
                                              <p:spTgt spid="5"/>
                                            </p:tgtEl>
                                          </p:cBhvr>
                                        </p:animEffect>
                                      </p:childTnLst>
                                    </p:cTn>
                                  </p:par>
                                  <p:par>
                                    <p:cTn id="99" presetID="10" presetClass="entr" presetSubtype="0" fill="hold"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par>
                                    <p:cTn id="102" presetID="2" presetClass="entr" presetSubtype="2" fill="hold" grpId="0" nodeType="withEffect">
                                      <p:stCondLst>
                                        <p:cond delay="700"/>
                                      </p:stCondLst>
                                      <p:childTnLst>
                                        <p:set>
                                          <p:cBhvr>
                                            <p:cTn id="103" dur="1" fill="hold">
                                              <p:stCondLst>
                                                <p:cond delay="0"/>
                                              </p:stCondLst>
                                            </p:cTn>
                                            <p:tgtEl>
                                              <p:spTgt spid="76"/>
                                            </p:tgtEl>
                                            <p:attrNameLst>
                                              <p:attrName>style.visibility</p:attrName>
                                            </p:attrNameLst>
                                          </p:cBhvr>
                                          <p:to>
                                            <p:strVal val="visible"/>
                                          </p:to>
                                        </p:set>
                                        <p:anim calcmode="lin" valueType="num">
                                          <p:cBhvr additive="base">
                                            <p:cTn id="104" dur="300" fill="hold"/>
                                            <p:tgtEl>
                                              <p:spTgt spid="76"/>
                                            </p:tgtEl>
                                            <p:attrNameLst>
                                              <p:attrName>ppt_x</p:attrName>
                                            </p:attrNameLst>
                                          </p:cBhvr>
                                          <p:tavLst>
                                            <p:tav tm="0">
                                              <p:val>
                                                <p:strVal val="1+#ppt_w/2"/>
                                              </p:val>
                                            </p:tav>
                                            <p:tav tm="100000">
                                              <p:val>
                                                <p:strVal val="#ppt_x"/>
                                              </p:val>
                                            </p:tav>
                                          </p:tavLst>
                                        </p:anim>
                                        <p:anim calcmode="lin" valueType="num">
                                          <p:cBhvr additive="base">
                                            <p:cTn id="105" dur="3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P spid="14" grpId="0"/>
          <p:bldP spid="15" grpId="0"/>
          <p:bldP spid="16" grpId="0" animBg="1"/>
          <p:bldP spid="32" grpId="0"/>
          <p:bldP spid="33" grpId="0" animBg="1"/>
          <p:bldP spid="34" grpId="0"/>
          <p:bldP spid="44" grpId="0" animBg="1"/>
          <p:bldP spid="45" grpId="0"/>
          <p:bldP spid="75" grpId="0" animBg="1"/>
          <p:bldP spid="76"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8"/>
          <p:cNvSpPr>
            <a:spLocks noEditPoints="1"/>
          </p:cNvSpPr>
          <p:nvPr/>
        </p:nvSpPr>
        <p:spPr bwMode="auto">
          <a:xfrm>
            <a:off x="4063068" y="2168396"/>
            <a:ext cx="2011757" cy="2011757"/>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rgbClr val="C00000"/>
          </a:solidFill>
          <a:ln w="19050">
            <a:solidFill>
              <a:srgbClr val="DF0024"/>
            </a:solidFill>
          </a:ln>
        </p:spPr>
        <p:txBody>
          <a:bodyPr vert="horz" wrap="square" lIns="68580" tIns="34290" rIns="68580" bIns="34290" numCol="1" anchor="t" anchorCtr="0" compatLnSpc="1">
            <a:prstTxWarp prst="textNoShape">
              <a:avLst/>
            </a:prstTxWarp>
          </a:bodyPr>
          <a:lstStyle/>
          <a:p>
            <a:endParaRPr lang="zh-CN" altLang="en-US" sz="1000"/>
          </a:p>
        </p:txBody>
      </p:sp>
      <p:grpSp>
        <p:nvGrpSpPr>
          <p:cNvPr id="3" name="组合 2"/>
          <p:cNvGrpSpPr/>
          <p:nvPr/>
        </p:nvGrpSpPr>
        <p:grpSpPr>
          <a:xfrm>
            <a:off x="4689844" y="1310078"/>
            <a:ext cx="735079" cy="747433"/>
            <a:chOff x="4189515" y="1131590"/>
            <a:chExt cx="735079" cy="747433"/>
          </a:xfrm>
          <a:solidFill>
            <a:schemeClr val="bg1">
              <a:lumMod val="50000"/>
            </a:schemeClr>
          </a:solidFill>
        </p:grpSpPr>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189515" y="1131590"/>
              <a:ext cx="735079" cy="747433"/>
            </a:xfrm>
            <a:prstGeom prst="rect">
              <a:avLst/>
            </a:prstGeom>
            <a:noFill/>
            <a:effectLst>
              <a:outerShdw blurRad="50800" dist="38100" dir="8100000" algn="tr" rotWithShape="0">
                <a:prstClr val="black">
                  <a:alpha val="40000"/>
                </a:prstClr>
              </a:outerShdw>
            </a:effectLst>
          </p:spPr>
        </p:pic>
        <p:grpSp>
          <p:nvGrpSpPr>
            <p:cNvPr id="5" name="组合 4"/>
            <p:cNvGrpSpPr/>
            <p:nvPr/>
          </p:nvGrpSpPr>
          <p:grpSpPr>
            <a:xfrm>
              <a:off x="4420811" y="1404138"/>
              <a:ext cx="294404" cy="163289"/>
              <a:chOff x="2282826" y="1428750"/>
              <a:chExt cx="581025" cy="322262"/>
            </a:xfrm>
            <a:grpFill/>
          </p:grpSpPr>
          <p:sp>
            <p:nvSpPr>
              <p:cNvPr id="6" name="Freeform 58"/>
              <p:cNvSpPr>
                <a:spLocks noEditPoints="1"/>
              </p:cNvSpPr>
              <p:nvPr/>
            </p:nvSpPr>
            <p:spPr bwMode="auto">
              <a:xfrm>
                <a:off x="2282826" y="1431925"/>
                <a:ext cx="173038" cy="311150"/>
              </a:xfrm>
              <a:custGeom>
                <a:avLst/>
                <a:gdLst>
                  <a:gd name="T0" fmla="*/ 36 w 46"/>
                  <a:gd name="T1" fmla="*/ 0 h 82"/>
                  <a:gd name="T2" fmla="*/ 10 w 46"/>
                  <a:gd name="T3" fmla="*/ 0 h 82"/>
                  <a:gd name="T4" fmla="*/ 0 w 46"/>
                  <a:gd name="T5" fmla="*/ 9 h 82"/>
                  <a:gd name="T6" fmla="*/ 0 w 46"/>
                  <a:gd name="T7" fmla="*/ 73 h 82"/>
                  <a:gd name="T8" fmla="*/ 10 w 46"/>
                  <a:gd name="T9" fmla="*/ 82 h 82"/>
                  <a:gd name="T10" fmla="*/ 36 w 46"/>
                  <a:gd name="T11" fmla="*/ 82 h 82"/>
                  <a:gd name="T12" fmla="*/ 46 w 46"/>
                  <a:gd name="T13" fmla="*/ 73 h 82"/>
                  <a:gd name="T14" fmla="*/ 46 w 46"/>
                  <a:gd name="T15" fmla="*/ 9 h 82"/>
                  <a:gd name="T16" fmla="*/ 36 w 46"/>
                  <a:gd name="T17" fmla="*/ 0 h 82"/>
                  <a:gd name="T18" fmla="*/ 24 w 46"/>
                  <a:gd name="T19" fmla="*/ 71 h 82"/>
                  <a:gd name="T20" fmla="*/ 23 w 46"/>
                  <a:gd name="T21" fmla="*/ 71 h 82"/>
                  <a:gd name="T22" fmla="*/ 19 w 46"/>
                  <a:gd name="T23" fmla="*/ 67 h 82"/>
                  <a:gd name="T24" fmla="*/ 23 w 46"/>
                  <a:gd name="T25" fmla="*/ 63 h 82"/>
                  <a:gd name="T26" fmla="*/ 24 w 46"/>
                  <a:gd name="T27" fmla="*/ 63 h 82"/>
                  <a:gd name="T28" fmla="*/ 28 w 46"/>
                  <a:gd name="T29" fmla="*/ 67 h 82"/>
                  <a:gd name="T30" fmla="*/ 24 w 46"/>
                  <a:gd name="T31" fmla="*/ 71 h 82"/>
                  <a:gd name="T32" fmla="*/ 36 w 46"/>
                  <a:gd name="T33" fmla="*/ 26 h 82"/>
                  <a:gd name="T34" fmla="*/ 10 w 46"/>
                  <a:gd name="T35" fmla="*/ 26 h 82"/>
                  <a:gd name="T36" fmla="*/ 7 w 46"/>
                  <a:gd name="T37" fmla="*/ 23 h 82"/>
                  <a:gd name="T38" fmla="*/ 10 w 46"/>
                  <a:gd name="T39" fmla="*/ 20 h 82"/>
                  <a:gd name="T40" fmla="*/ 36 w 46"/>
                  <a:gd name="T41" fmla="*/ 20 h 82"/>
                  <a:gd name="T42" fmla="*/ 39 w 46"/>
                  <a:gd name="T43" fmla="*/ 23 h 82"/>
                  <a:gd name="T44" fmla="*/ 36 w 46"/>
                  <a:gd name="T45" fmla="*/ 26 h 82"/>
                  <a:gd name="T46" fmla="*/ 36 w 46"/>
                  <a:gd name="T47" fmla="*/ 16 h 82"/>
                  <a:gd name="T48" fmla="*/ 10 w 46"/>
                  <a:gd name="T49" fmla="*/ 16 h 82"/>
                  <a:gd name="T50" fmla="*/ 7 w 46"/>
                  <a:gd name="T51" fmla="*/ 13 h 82"/>
                  <a:gd name="T52" fmla="*/ 10 w 46"/>
                  <a:gd name="T53" fmla="*/ 10 h 82"/>
                  <a:gd name="T54" fmla="*/ 36 w 46"/>
                  <a:gd name="T55" fmla="*/ 10 h 82"/>
                  <a:gd name="T56" fmla="*/ 39 w 46"/>
                  <a:gd name="T57" fmla="*/ 13 h 82"/>
                  <a:gd name="T58" fmla="*/ 36 w 46"/>
                  <a:gd name="T59" fmla="*/ 1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 h="82">
                    <a:moveTo>
                      <a:pt x="36" y="0"/>
                    </a:moveTo>
                    <a:cubicBezTo>
                      <a:pt x="10" y="0"/>
                      <a:pt x="10" y="0"/>
                      <a:pt x="10" y="0"/>
                    </a:cubicBezTo>
                    <a:cubicBezTo>
                      <a:pt x="5" y="0"/>
                      <a:pt x="0" y="4"/>
                      <a:pt x="0" y="9"/>
                    </a:cubicBezTo>
                    <a:cubicBezTo>
                      <a:pt x="0" y="73"/>
                      <a:pt x="0" y="73"/>
                      <a:pt x="0" y="73"/>
                    </a:cubicBezTo>
                    <a:cubicBezTo>
                      <a:pt x="0" y="78"/>
                      <a:pt x="5" y="82"/>
                      <a:pt x="10" y="82"/>
                    </a:cubicBezTo>
                    <a:cubicBezTo>
                      <a:pt x="36" y="82"/>
                      <a:pt x="36" y="82"/>
                      <a:pt x="36" y="82"/>
                    </a:cubicBezTo>
                    <a:cubicBezTo>
                      <a:pt x="41" y="82"/>
                      <a:pt x="46" y="78"/>
                      <a:pt x="46" y="73"/>
                    </a:cubicBezTo>
                    <a:cubicBezTo>
                      <a:pt x="46" y="9"/>
                      <a:pt x="46" y="9"/>
                      <a:pt x="46" y="9"/>
                    </a:cubicBezTo>
                    <a:cubicBezTo>
                      <a:pt x="46" y="4"/>
                      <a:pt x="41" y="0"/>
                      <a:pt x="36" y="0"/>
                    </a:cubicBezTo>
                    <a:close/>
                    <a:moveTo>
                      <a:pt x="24" y="71"/>
                    </a:moveTo>
                    <a:cubicBezTo>
                      <a:pt x="23" y="71"/>
                      <a:pt x="23" y="71"/>
                      <a:pt x="23" y="71"/>
                    </a:cubicBezTo>
                    <a:cubicBezTo>
                      <a:pt x="21" y="71"/>
                      <a:pt x="19" y="69"/>
                      <a:pt x="19" y="67"/>
                    </a:cubicBezTo>
                    <a:cubicBezTo>
                      <a:pt x="19" y="65"/>
                      <a:pt x="21" y="63"/>
                      <a:pt x="23" y="63"/>
                    </a:cubicBezTo>
                    <a:cubicBezTo>
                      <a:pt x="24" y="63"/>
                      <a:pt x="24" y="63"/>
                      <a:pt x="24" y="63"/>
                    </a:cubicBezTo>
                    <a:cubicBezTo>
                      <a:pt x="26" y="63"/>
                      <a:pt x="28" y="65"/>
                      <a:pt x="28" y="67"/>
                    </a:cubicBezTo>
                    <a:cubicBezTo>
                      <a:pt x="28" y="69"/>
                      <a:pt x="26" y="71"/>
                      <a:pt x="24" y="71"/>
                    </a:cubicBezTo>
                    <a:close/>
                    <a:moveTo>
                      <a:pt x="36" y="26"/>
                    </a:moveTo>
                    <a:cubicBezTo>
                      <a:pt x="10" y="26"/>
                      <a:pt x="10" y="26"/>
                      <a:pt x="10" y="26"/>
                    </a:cubicBezTo>
                    <a:cubicBezTo>
                      <a:pt x="8" y="26"/>
                      <a:pt x="7" y="25"/>
                      <a:pt x="7" y="23"/>
                    </a:cubicBezTo>
                    <a:cubicBezTo>
                      <a:pt x="7" y="21"/>
                      <a:pt x="8" y="20"/>
                      <a:pt x="10" y="20"/>
                    </a:cubicBezTo>
                    <a:cubicBezTo>
                      <a:pt x="36" y="20"/>
                      <a:pt x="36" y="20"/>
                      <a:pt x="36" y="20"/>
                    </a:cubicBezTo>
                    <a:cubicBezTo>
                      <a:pt x="37" y="20"/>
                      <a:pt x="39" y="21"/>
                      <a:pt x="39" y="23"/>
                    </a:cubicBezTo>
                    <a:cubicBezTo>
                      <a:pt x="39" y="25"/>
                      <a:pt x="37" y="26"/>
                      <a:pt x="36" y="26"/>
                    </a:cubicBezTo>
                    <a:close/>
                    <a:moveTo>
                      <a:pt x="36" y="16"/>
                    </a:moveTo>
                    <a:cubicBezTo>
                      <a:pt x="10" y="16"/>
                      <a:pt x="10" y="16"/>
                      <a:pt x="10" y="16"/>
                    </a:cubicBezTo>
                    <a:cubicBezTo>
                      <a:pt x="8" y="16"/>
                      <a:pt x="7" y="15"/>
                      <a:pt x="7" y="13"/>
                    </a:cubicBezTo>
                    <a:cubicBezTo>
                      <a:pt x="7" y="11"/>
                      <a:pt x="8" y="10"/>
                      <a:pt x="10" y="10"/>
                    </a:cubicBezTo>
                    <a:cubicBezTo>
                      <a:pt x="36" y="10"/>
                      <a:pt x="36" y="10"/>
                      <a:pt x="36" y="10"/>
                    </a:cubicBezTo>
                    <a:cubicBezTo>
                      <a:pt x="37" y="10"/>
                      <a:pt x="39" y="11"/>
                      <a:pt x="39" y="13"/>
                    </a:cubicBezTo>
                    <a:cubicBezTo>
                      <a:pt x="39" y="15"/>
                      <a:pt x="37" y="16"/>
                      <a:pt x="36" y="1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7" name="Freeform 59"/>
              <p:cNvSpPr>
                <a:spLocks noEditPoints="1"/>
              </p:cNvSpPr>
              <p:nvPr/>
            </p:nvSpPr>
            <p:spPr bwMode="auto">
              <a:xfrm>
                <a:off x="2478088" y="1428750"/>
                <a:ext cx="385763" cy="261937"/>
              </a:xfrm>
              <a:custGeom>
                <a:avLst/>
                <a:gdLst>
                  <a:gd name="T0" fmla="*/ 90 w 102"/>
                  <a:gd name="T1" fmla="*/ 0 h 69"/>
                  <a:gd name="T2" fmla="*/ 12 w 102"/>
                  <a:gd name="T3" fmla="*/ 0 h 69"/>
                  <a:gd name="T4" fmla="*/ 0 w 102"/>
                  <a:gd name="T5" fmla="*/ 12 h 69"/>
                  <a:gd name="T6" fmla="*/ 0 w 102"/>
                  <a:gd name="T7" fmla="*/ 56 h 69"/>
                  <a:gd name="T8" fmla="*/ 12 w 102"/>
                  <a:gd name="T9" fmla="*/ 69 h 69"/>
                  <a:gd name="T10" fmla="*/ 90 w 102"/>
                  <a:gd name="T11" fmla="*/ 69 h 69"/>
                  <a:gd name="T12" fmla="*/ 102 w 102"/>
                  <a:gd name="T13" fmla="*/ 56 h 69"/>
                  <a:gd name="T14" fmla="*/ 102 w 102"/>
                  <a:gd name="T15" fmla="*/ 12 h 69"/>
                  <a:gd name="T16" fmla="*/ 90 w 102"/>
                  <a:gd name="T17" fmla="*/ 0 h 69"/>
                  <a:gd name="T18" fmla="*/ 98 w 102"/>
                  <a:gd name="T19" fmla="*/ 56 h 69"/>
                  <a:gd name="T20" fmla="*/ 90 w 102"/>
                  <a:gd name="T21" fmla="*/ 64 h 69"/>
                  <a:gd name="T22" fmla="*/ 12 w 102"/>
                  <a:gd name="T23" fmla="*/ 64 h 69"/>
                  <a:gd name="T24" fmla="*/ 5 w 102"/>
                  <a:gd name="T25" fmla="*/ 56 h 69"/>
                  <a:gd name="T26" fmla="*/ 5 w 102"/>
                  <a:gd name="T27" fmla="*/ 12 h 69"/>
                  <a:gd name="T28" fmla="*/ 12 w 102"/>
                  <a:gd name="T29" fmla="*/ 5 h 69"/>
                  <a:gd name="T30" fmla="*/ 90 w 102"/>
                  <a:gd name="T31" fmla="*/ 5 h 69"/>
                  <a:gd name="T32" fmla="*/ 98 w 102"/>
                  <a:gd name="T33" fmla="*/ 12 h 69"/>
                  <a:gd name="T34" fmla="*/ 98 w 102"/>
                  <a:gd name="T35"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69">
                    <a:moveTo>
                      <a:pt x="90" y="0"/>
                    </a:moveTo>
                    <a:cubicBezTo>
                      <a:pt x="12" y="0"/>
                      <a:pt x="12" y="0"/>
                      <a:pt x="12" y="0"/>
                    </a:cubicBezTo>
                    <a:cubicBezTo>
                      <a:pt x="5" y="0"/>
                      <a:pt x="0" y="6"/>
                      <a:pt x="0" y="12"/>
                    </a:cubicBezTo>
                    <a:cubicBezTo>
                      <a:pt x="0" y="56"/>
                      <a:pt x="0" y="56"/>
                      <a:pt x="0" y="56"/>
                    </a:cubicBezTo>
                    <a:cubicBezTo>
                      <a:pt x="0" y="63"/>
                      <a:pt x="5" y="69"/>
                      <a:pt x="12" y="69"/>
                    </a:cubicBezTo>
                    <a:cubicBezTo>
                      <a:pt x="90" y="69"/>
                      <a:pt x="90" y="69"/>
                      <a:pt x="90" y="69"/>
                    </a:cubicBezTo>
                    <a:cubicBezTo>
                      <a:pt x="97" y="69"/>
                      <a:pt x="102" y="63"/>
                      <a:pt x="102" y="56"/>
                    </a:cubicBezTo>
                    <a:cubicBezTo>
                      <a:pt x="102" y="12"/>
                      <a:pt x="102" y="12"/>
                      <a:pt x="102" y="12"/>
                    </a:cubicBezTo>
                    <a:cubicBezTo>
                      <a:pt x="102" y="6"/>
                      <a:pt x="97" y="0"/>
                      <a:pt x="90" y="0"/>
                    </a:cubicBezTo>
                    <a:close/>
                    <a:moveTo>
                      <a:pt x="98" y="56"/>
                    </a:moveTo>
                    <a:cubicBezTo>
                      <a:pt x="98" y="60"/>
                      <a:pt x="94" y="64"/>
                      <a:pt x="90" y="64"/>
                    </a:cubicBezTo>
                    <a:cubicBezTo>
                      <a:pt x="12" y="64"/>
                      <a:pt x="12" y="64"/>
                      <a:pt x="12" y="64"/>
                    </a:cubicBezTo>
                    <a:cubicBezTo>
                      <a:pt x="8" y="64"/>
                      <a:pt x="5" y="60"/>
                      <a:pt x="5" y="56"/>
                    </a:cubicBezTo>
                    <a:cubicBezTo>
                      <a:pt x="5" y="12"/>
                      <a:pt x="5" y="12"/>
                      <a:pt x="5" y="12"/>
                    </a:cubicBezTo>
                    <a:cubicBezTo>
                      <a:pt x="5" y="8"/>
                      <a:pt x="8" y="5"/>
                      <a:pt x="12" y="5"/>
                    </a:cubicBezTo>
                    <a:cubicBezTo>
                      <a:pt x="90" y="5"/>
                      <a:pt x="90" y="5"/>
                      <a:pt x="90" y="5"/>
                    </a:cubicBezTo>
                    <a:cubicBezTo>
                      <a:pt x="94" y="5"/>
                      <a:pt x="98" y="8"/>
                      <a:pt x="98" y="12"/>
                    </a:cubicBezTo>
                    <a:lnTo>
                      <a:pt x="98"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8" name="Freeform 60"/>
              <p:cNvSpPr>
                <a:spLocks/>
              </p:cNvSpPr>
              <p:nvPr/>
            </p:nvSpPr>
            <p:spPr bwMode="auto">
              <a:xfrm>
                <a:off x="2633663" y="1701800"/>
                <a:ext cx="68263" cy="49212"/>
              </a:xfrm>
              <a:custGeom>
                <a:avLst/>
                <a:gdLst>
                  <a:gd name="T0" fmla="*/ 12 w 18"/>
                  <a:gd name="T1" fmla="*/ 0 h 13"/>
                  <a:gd name="T2" fmla="*/ 7 w 18"/>
                  <a:gd name="T3" fmla="*/ 0 h 13"/>
                  <a:gd name="T4" fmla="*/ 0 w 18"/>
                  <a:gd name="T5" fmla="*/ 7 h 13"/>
                  <a:gd name="T6" fmla="*/ 7 w 18"/>
                  <a:gd name="T7" fmla="*/ 13 h 13"/>
                  <a:gd name="T8" fmla="*/ 12 w 18"/>
                  <a:gd name="T9" fmla="*/ 13 h 13"/>
                  <a:gd name="T10" fmla="*/ 18 w 18"/>
                  <a:gd name="T11" fmla="*/ 7 h 13"/>
                  <a:gd name="T12" fmla="*/ 12 w 18"/>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8" h="13">
                    <a:moveTo>
                      <a:pt x="12" y="0"/>
                    </a:moveTo>
                    <a:cubicBezTo>
                      <a:pt x="7" y="0"/>
                      <a:pt x="7" y="0"/>
                      <a:pt x="7" y="0"/>
                    </a:cubicBezTo>
                    <a:cubicBezTo>
                      <a:pt x="3" y="0"/>
                      <a:pt x="0" y="3"/>
                      <a:pt x="0" y="7"/>
                    </a:cubicBezTo>
                    <a:cubicBezTo>
                      <a:pt x="0" y="10"/>
                      <a:pt x="3" y="13"/>
                      <a:pt x="7" y="13"/>
                    </a:cubicBezTo>
                    <a:cubicBezTo>
                      <a:pt x="12" y="13"/>
                      <a:pt x="12" y="13"/>
                      <a:pt x="12" y="13"/>
                    </a:cubicBezTo>
                    <a:cubicBezTo>
                      <a:pt x="15" y="13"/>
                      <a:pt x="18" y="10"/>
                      <a:pt x="18" y="7"/>
                    </a:cubicBezTo>
                    <a:cubicBezTo>
                      <a:pt x="18" y="3"/>
                      <a:pt x="15" y="0"/>
                      <a:pt x="1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grpSp>
      </p:grpSp>
      <p:grpSp>
        <p:nvGrpSpPr>
          <p:cNvPr id="9" name="组合 8"/>
          <p:cNvGrpSpPr/>
          <p:nvPr/>
        </p:nvGrpSpPr>
        <p:grpSpPr>
          <a:xfrm>
            <a:off x="3646210" y="1886142"/>
            <a:ext cx="735079" cy="747433"/>
            <a:chOff x="3145881" y="1707654"/>
            <a:chExt cx="735079" cy="747433"/>
          </a:xfrm>
          <a:solidFill>
            <a:schemeClr val="bg1">
              <a:lumMod val="50000"/>
            </a:schemeClr>
          </a:solidFill>
        </p:grpSpPr>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45881" y="1707654"/>
              <a:ext cx="735079" cy="747433"/>
            </a:xfrm>
            <a:prstGeom prst="rect">
              <a:avLst/>
            </a:prstGeom>
            <a:noFill/>
            <a:ln>
              <a:noFill/>
            </a:ln>
            <a:effectLst>
              <a:outerShdw blurRad="50800" dist="38100" dir="8100000" algn="tr" rotWithShape="0">
                <a:prstClr val="black">
                  <a:alpha val="40000"/>
                </a:prstClr>
              </a:outerShdw>
            </a:effectLst>
          </p:spPr>
        </p:pic>
        <p:grpSp>
          <p:nvGrpSpPr>
            <p:cNvPr id="11" name="组合 10"/>
            <p:cNvGrpSpPr/>
            <p:nvPr/>
          </p:nvGrpSpPr>
          <p:grpSpPr>
            <a:xfrm>
              <a:off x="3396338" y="1946069"/>
              <a:ext cx="217987" cy="221205"/>
              <a:chOff x="2946401" y="1379538"/>
              <a:chExt cx="430212" cy="436562"/>
            </a:xfrm>
            <a:grpFill/>
          </p:grpSpPr>
          <p:sp>
            <p:nvSpPr>
              <p:cNvPr id="12" name="Freeform 61"/>
              <p:cNvSpPr>
                <a:spLocks/>
              </p:cNvSpPr>
              <p:nvPr/>
            </p:nvSpPr>
            <p:spPr bwMode="auto">
              <a:xfrm>
                <a:off x="3097213" y="1450975"/>
                <a:ext cx="279400" cy="327025"/>
              </a:xfrm>
              <a:custGeom>
                <a:avLst/>
                <a:gdLst>
                  <a:gd name="T0" fmla="*/ 53 w 74"/>
                  <a:gd name="T1" fmla="*/ 0 h 86"/>
                  <a:gd name="T2" fmla="*/ 20 w 74"/>
                  <a:gd name="T3" fmla="*/ 0 h 86"/>
                  <a:gd name="T4" fmla="*/ 0 w 74"/>
                  <a:gd name="T5" fmla="*/ 20 h 86"/>
                  <a:gd name="T6" fmla="*/ 0 w 74"/>
                  <a:gd name="T7" fmla="*/ 36 h 86"/>
                  <a:gd name="T8" fmla="*/ 20 w 74"/>
                  <a:gd name="T9" fmla="*/ 56 h 86"/>
                  <a:gd name="T10" fmla="*/ 46 w 74"/>
                  <a:gd name="T11" fmla="*/ 56 h 86"/>
                  <a:gd name="T12" fmla="*/ 62 w 74"/>
                  <a:gd name="T13" fmla="*/ 86 h 86"/>
                  <a:gd name="T14" fmla="*/ 57 w 74"/>
                  <a:gd name="T15" fmla="*/ 56 h 86"/>
                  <a:gd name="T16" fmla="*/ 74 w 74"/>
                  <a:gd name="T17" fmla="*/ 36 h 86"/>
                  <a:gd name="T18" fmla="*/ 74 w 74"/>
                  <a:gd name="T19" fmla="*/ 20 h 86"/>
                  <a:gd name="T20" fmla="*/ 53 w 74"/>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86">
                    <a:moveTo>
                      <a:pt x="53" y="0"/>
                    </a:moveTo>
                    <a:cubicBezTo>
                      <a:pt x="20" y="0"/>
                      <a:pt x="20" y="0"/>
                      <a:pt x="20" y="0"/>
                    </a:cubicBezTo>
                    <a:cubicBezTo>
                      <a:pt x="9" y="0"/>
                      <a:pt x="0" y="9"/>
                      <a:pt x="0" y="20"/>
                    </a:cubicBezTo>
                    <a:cubicBezTo>
                      <a:pt x="0" y="36"/>
                      <a:pt x="0" y="36"/>
                      <a:pt x="0" y="36"/>
                    </a:cubicBezTo>
                    <a:cubicBezTo>
                      <a:pt x="0" y="47"/>
                      <a:pt x="9" y="56"/>
                      <a:pt x="20" y="56"/>
                    </a:cubicBezTo>
                    <a:cubicBezTo>
                      <a:pt x="46" y="56"/>
                      <a:pt x="46" y="56"/>
                      <a:pt x="46" y="56"/>
                    </a:cubicBezTo>
                    <a:cubicBezTo>
                      <a:pt x="47" y="63"/>
                      <a:pt x="50" y="83"/>
                      <a:pt x="62" y="86"/>
                    </a:cubicBezTo>
                    <a:cubicBezTo>
                      <a:pt x="62" y="86"/>
                      <a:pt x="55" y="66"/>
                      <a:pt x="57" y="56"/>
                    </a:cubicBezTo>
                    <a:cubicBezTo>
                      <a:pt x="66" y="54"/>
                      <a:pt x="74" y="46"/>
                      <a:pt x="74" y="36"/>
                    </a:cubicBezTo>
                    <a:cubicBezTo>
                      <a:pt x="74" y="20"/>
                      <a:pt x="74" y="20"/>
                      <a:pt x="74" y="20"/>
                    </a:cubicBezTo>
                    <a:cubicBezTo>
                      <a:pt x="74" y="9"/>
                      <a:pt x="64" y="0"/>
                      <a:pt x="5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13" name="Freeform 62"/>
              <p:cNvSpPr>
                <a:spLocks/>
              </p:cNvSpPr>
              <p:nvPr/>
            </p:nvSpPr>
            <p:spPr bwMode="auto">
              <a:xfrm>
                <a:off x="2946401" y="1379538"/>
                <a:ext cx="369888" cy="436562"/>
              </a:xfrm>
              <a:custGeom>
                <a:avLst/>
                <a:gdLst>
                  <a:gd name="T0" fmla="*/ 36 w 98"/>
                  <a:gd name="T1" fmla="*/ 55 h 115"/>
                  <a:gd name="T2" fmla="*/ 36 w 98"/>
                  <a:gd name="T3" fmla="*/ 38 h 115"/>
                  <a:gd name="T4" fmla="*/ 59 w 98"/>
                  <a:gd name="T5" fmla="*/ 15 h 115"/>
                  <a:gd name="T6" fmla="*/ 95 w 98"/>
                  <a:gd name="T7" fmla="*/ 15 h 115"/>
                  <a:gd name="T8" fmla="*/ 98 w 98"/>
                  <a:gd name="T9" fmla="*/ 16 h 115"/>
                  <a:gd name="T10" fmla="*/ 78 w 98"/>
                  <a:gd name="T11" fmla="*/ 0 h 115"/>
                  <a:gd name="T12" fmla="*/ 21 w 98"/>
                  <a:gd name="T13" fmla="*/ 0 h 115"/>
                  <a:gd name="T14" fmla="*/ 0 w 98"/>
                  <a:gd name="T15" fmla="*/ 20 h 115"/>
                  <a:gd name="T16" fmla="*/ 0 w 98"/>
                  <a:gd name="T17" fmla="*/ 55 h 115"/>
                  <a:gd name="T18" fmla="*/ 21 w 98"/>
                  <a:gd name="T19" fmla="*/ 76 h 115"/>
                  <a:gd name="T20" fmla="*/ 30 w 98"/>
                  <a:gd name="T21" fmla="*/ 76 h 115"/>
                  <a:gd name="T22" fmla="*/ 11 w 98"/>
                  <a:gd name="T23" fmla="*/ 110 h 115"/>
                  <a:gd name="T24" fmla="*/ 50 w 98"/>
                  <a:gd name="T25" fmla="*/ 76 h 115"/>
                  <a:gd name="T26" fmla="*/ 36 w 98"/>
                  <a:gd name="T27" fmla="*/ 5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5">
                    <a:moveTo>
                      <a:pt x="36" y="55"/>
                    </a:moveTo>
                    <a:cubicBezTo>
                      <a:pt x="36" y="38"/>
                      <a:pt x="36" y="38"/>
                      <a:pt x="36" y="38"/>
                    </a:cubicBezTo>
                    <a:cubicBezTo>
                      <a:pt x="36" y="25"/>
                      <a:pt x="46" y="15"/>
                      <a:pt x="59" y="15"/>
                    </a:cubicBezTo>
                    <a:cubicBezTo>
                      <a:pt x="95" y="15"/>
                      <a:pt x="95" y="15"/>
                      <a:pt x="95" y="15"/>
                    </a:cubicBezTo>
                    <a:cubicBezTo>
                      <a:pt x="96" y="15"/>
                      <a:pt x="97" y="16"/>
                      <a:pt x="98" y="16"/>
                    </a:cubicBezTo>
                    <a:cubicBezTo>
                      <a:pt x="96" y="7"/>
                      <a:pt x="88" y="0"/>
                      <a:pt x="78" y="0"/>
                    </a:cubicBezTo>
                    <a:cubicBezTo>
                      <a:pt x="21" y="0"/>
                      <a:pt x="21" y="0"/>
                      <a:pt x="21" y="0"/>
                    </a:cubicBezTo>
                    <a:cubicBezTo>
                      <a:pt x="9" y="0"/>
                      <a:pt x="0" y="9"/>
                      <a:pt x="0" y="20"/>
                    </a:cubicBezTo>
                    <a:cubicBezTo>
                      <a:pt x="0" y="55"/>
                      <a:pt x="0" y="55"/>
                      <a:pt x="0" y="55"/>
                    </a:cubicBezTo>
                    <a:cubicBezTo>
                      <a:pt x="0" y="67"/>
                      <a:pt x="9" y="76"/>
                      <a:pt x="21" y="76"/>
                    </a:cubicBezTo>
                    <a:cubicBezTo>
                      <a:pt x="30" y="76"/>
                      <a:pt x="30" y="76"/>
                      <a:pt x="30" y="76"/>
                    </a:cubicBezTo>
                    <a:cubicBezTo>
                      <a:pt x="29" y="85"/>
                      <a:pt x="26" y="106"/>
                      <a:pt x="11" y="110"/>
                    </a:cubicBezTo>
                    <a:cubicBezTo>
                      <a:pt x="11" y="110"/>
                      <a:pt x="40" y="115"/>
                      <a:pt x="50" y="76"/>
                    </a:cubicBezTo>
                    <a:cubicBezTo>
                      <a:pt x="42" y="73"/>
                      <a:pt x="36" y="65"/>
                      <a:pt x="36"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grpSp>
      </p:grpSp>
      <p:grpSp>
        <p:nvGrpSpPr>
          <p:cNvPr id="14" name="组合 13"/>
          <p:cNvGrpSpPr/>
          <p:nvPr/>
        </p:nvGrpSpPr>
        <p:grpSpPr>
          <a:xfrm>
            <a:off x="5839922" y="1958150"/>
            <a:ext cx="735079" cy="747433"/>
            <a:chOff x="5339593" y="1779662"/>
            <a:chExt cx="735079" cy="747433"/>
          </a:xfrm>
          <a:solidFill>
            <a:schemeClr val="bg1">
              <a:lumMod val="50000"/>
            </a:schemeClr>
          </a:solidFill>
        </p:grpSpPr>
        <p:pic>
          <p:nvPicPr>
            <p:cNvPr id="15" name="图片 1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39593" y="1779662"/>
              <a:ext cx="735079" cy="747433"/>
            </a:xfrm>
            <a:prstGeom prst="rect">
              <a:avLst/>
            </a:prstGeom>
            <a:noFill/>
            <a:ln>
              <a:noFill/>
            </a:ln>
            <a:effectLst>
              <a:outerShdw blurRad="50800" dist="38100" dir="8100000" algn="tr" rotWithShape="0">
                <a:prstClr val="black">
                  <a:alpha val="40000"/>
                </a:prstClr>
              </a:outerShdw>
            </a:effectLst>
          </p:spPr>
        </p:pic>
        <p:grpSp>
          <p:nvGrpSpPr>
            <p:cNvPr id="16" name="组合 15"/>
            <p:cNvGrpSpPr/>
            <p:nvPr/>
          </p:nvGrpSpPr>
          <p:grpSpPr>
            <a:xfrm>
              <a:off x="5624299" y="1989908"/>
              <a:ext cx="250967" cy="188225"/>
              <a:chOff x="1716088" y="1390650"/>
              <a:chExt cx="495300" cy="371475"/>
            </a:xfrm>
            <a:grpFill/>
          </p:grpSpPr>
          <p:sp>
            <p:nvSpPr>
              <p:cNvPr id="17" name="Freeform 63"/>
              <p:cNvSpPr>
                <a:spLocks noEditPoints="1"/>
              </p:cNvSpPr>
              <p:nvPr/>
            </p:nvSpPr>
            <p:spPr bwMode="auto">
              <a:xfrm>
                <a:off x="1716088" y="1390650"/>
                <a:ext cx="106363" cy="368300"/>
              </a:xfrm>
              <a:custGeom>
                <a:avLst/>
                <a:gdLst>
                  <a:gd name="T0" fmla="*/ 27 w 28"/>
                  <a:gd name="T1" fmla="*/ 0 h 97"/>
                  <a:gd name="T2" fmla="*/ 1 w 28"/>
                  <a:gd name="T3" fmla="*/ 0 h 97"/>
                  <a:gd name="T4" fmla="*/ 0 w 28"/>
                  <a:gd name="T5" fmla="*/ 1 h 97"/>
                  <a:gd name="T6" fmla="*/ 0 w 28"/>
                  <a:gd name="T7" fmla="*/ 96 h 97"/>
                  <a:gd name="T8" fmla="*/ 1 w 28"/>
                  <a:gd name="T9" fmla="*/ 97 h 97"/>
                  <a:gd name="T10" fmla="*/ 27 w 28"/>
                  <a:gd name="T11" fmla="*/ 97 h 97"/>
                  <a:gd name="T12" fmla="*/ 28 w 28"/>
                  <a:gd name="T13" fmla="*/ 96 h 97"/>
                  <a:gd name="T14" fmla="*/ 28 w 28"/>
                  <a:gd name="T15" fmla="*/ 1 h 97"/>
                  <a:gd name="T16" fmla="*/ 27 w 28"/>
                  <a:gd name="T17" fmla="*/ 0 h 97"/>
                  <a:gd name="T18" fmla="*/ 14 w 28"/>
                  <a:gd name="T19" fmla="*/ 94 h 97"/>
                  <a:gd name="T20" fmla="*/ 7 w 28"/>
                  <a:gd name="T21" fmla="*/ 87 h 97"/>
                  <a:gd name="T22" fmla="*/ 14 w 28"/>
                  <a:gd name="T23" fmla="*/ 80 h 97"/>
                  <a:gd name="T24" fmla="*/ 21 w 28"/>
                  <a:gd name="T25" fmla="*/ 87 h 97"/>
                  <a:gd name="T26" fmla="*/ 14 w 28"/>
                  <a:gd name="T27" fmla="*/ 94 h 97"/>
                  <a:gd name="T28" fmla="*/ 24 w 28"/>
                  <a:gd name="T29" fmla="*/ 54 h 97"/>
                  <a:gd name="T30" fmla="*/ 23 w 28"/>
                  <a:gd name="T31" fmla="*/ 55 h 97"/>
                  <a:gd name="T32" fmla="*/ 5 w 28"/>
                  <a:gd name="T33" fmla="*/ 55 h 97"/>
                  <a:gd name="T34" fmla="*/ 4 w 28"/>
                  <a:gd name="T35" fmla="*/ 54 h 97"/>
                  <a:gd name="T36" fmla="*/ 4 w 28"/>
                  <a:gd name="T37" fmla="*/ 6 h 97"/>
                  <a:gd name="T38" fmla="*/ 5 w 28"/>
                  <a:gd name="T39" fmla="*/ 5 h 97"/>
                  <a:gd name="T40" fmla="*/ 23 w 28"/>
                  <a:gd name="T41" fmla="*/ 5 h 97"/>
                  <a:gd name="T42" fmla="*/ 24 w 28"/>
                  <a:gd name="T43" fmla="*/ 6 h 97"/>
                  <a:gd name="T44" fmla="*/ 24 w 28"/>
                  <a:gd name="T45"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97">
                    <a:moveTo>
                      <a:pt x="27" y="0"/>
                    </a:moveTo>
                    <a:cubicBezTo>
                      <a:pt x="1" y="0"/>
                      <a:pt x="1" y="0"/>
                      <a:pt x="1" y="0"/>
                    </a:cubicBezTo>
                    <a:cubicBezTo>
                      <a:pt x="1" y="0"/>
                      <a:pt x="0" y="1"/>
                      <a:pt x="0" y="1"/>
                    </a:cubicBezTo>
                    <a:cubicBezTo>
                      <a:pt x="0" y="96"/>
                      <a:pt x="0" y="96"/>
                      <a:pt x="0" y="96"/>
                    </a:cubicBezTo>
                    <a:cubicBezTo>
                      <a:pt x="0" y="97"/>
                      <a:pt x="1" y="97"/>
                      <a:pt x="1" y="97"/>
                    </a:cubicBezTo>
                    <a:cubicBezTo>
                      <a:pt x="27" y="97"/>
                      <a:pt x="27" y="97"/>
                      <a:pt x="27" y="97"/>
                    </a:cubicBezTo>
                    <a:cubicBezTo>
                      <a:pt x="27" y="97"/>
                      <a:pt x="28" y="97"/>
                      <a:pt x="28" y="96"/>
                    </a:cubicBezTo>
                    <a:cubicBezTo>
                      <a:pt x="28" y="1"/>
                      <a:pt x="28" y="1"/>
                      <a:pt x="28" y="1"/>
                    </a:cubicBezTo>
                    <a:cubicBezTo>
                      <a:pt x="28" y="1"/>
                      <a:pt x="27" y="0"/>
                      <a:pt x="27" y="0"/>
                    </a:cubicBezTo>
                    <a:close/>
                    <a:moveTo>
                      <a:pt x="14" y="94"/>
                    </a:moveTo>
                    <a:cubicBezTo>
                      <a:pt x="10" y="94"/>
                      <a:pt x="7" y="91"/>
                      <a:pt x="7" y="87"/>
                    </a:cubicBezTo>
                    <a:cubicBezTo>
                      <a:pt x="7" y="83"/>
                      <a:pt x="10" y="80"/>
                      <a:pt x="14" y="80"/>
                    </a:cubicBezTo>
                    <a:cubicBezTo>
                      <a:pt x="18" y="80"/>
                      <a:pt x="21" y="83"/>
                      <a:pt x="21" y="87"/>
                    </a:cubicBezTo>
                    <a:cubicBezTo>
                      <a:pt x="21" y="91"/>
                      <a:pt x="18" y="94"/>
                      <a:pt x="14" y="94"/>
                    </a:cubicBezTo>
                    <a:close/>
                    <a:moveTo>
                      <a:pt x="24" y="54"/>
                    </a:moveTo>
                    <a:cubicBezTo>
                      <a:pt x="24" y="55"/>
                      <a:pt x="24" y="55"/>
                      <a:pt x="23" y="55"/>
                    </a:cubicBezTo>
                    <a:cubicBezTo>
                      <a:pt x="5" y="55"/>
                      <a:pt x="5" y="55"/>
                      <a:pt x="5" y="55"/>
                    </a:cubicBezTo>
                    <a:cubicBezTo>
                      <a:pt x="5" y="55"/>
                      <a:pt x="4" y="55"/>
                      <a:pt x="4" y="54"/>
                    </a:cubicBezTo>
                    <a:cubicBezTo>
                      <a:pt x="4" y="6"/>
                      <a:pt x="4" y="6"/>
                      <a:pt x="4" y="6"/>
                    </a:cubicBezTo>
                    <a:cubicBezTo>
                      <a:pt x="4" y="6"/>
                      <a:pt x="5" y="5"/>
                      <a:pt x="5" y="5"/>
                    </a:cubicBezTo>
                    <a:cubicBezTo>
                      <a:pt x="23" y="5"/>
                      <a:pt x="23" y="5"/>
                      <a:pt x="23" y="5"/>
                    </a:cubicBezTo>
                    <a:cubicBezTo>
                      <a:pt x="24" y="5"/>
                      <a:pt x="24" y="6"/>
                      <a:pt x="24" y="6"/>
                    </a:cubicBezTo>
                    <a:lnTo>
                      <a:pt x="24" y="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18" name="Freeform 64"/>
              <p:cNvSpPr>
                <a:spLocks/>
              </p:cNvSpPr>
              <p:nvPr/>
            </p:nvSpPr>
            <p:spPr bwMode="auto">
              <a:xfrm>
                <a:off x="1743076" y="1436688"/>
                <a:ext cx="55563" cy="14287"/>
              </a:xfrm>
              <a:custGeom>
                <a:avLst/>
                <a:gdLst>
                  <a:gd name="T0" fmla="*/ 15 w 15"/>
                  <a:gd name="T1" fmla="*/ 3 h 4"/>
                  <a:gd name="T2" fmla="*/ 14 w 15"/>
                  <a:gd name="T3" fmla="*/ 4 h 4"/>
                  <a:gd name="T4" fmla="*/ 0 w 15"/>
                  <a:gd name="T5" fmla="*/ 4 h 4"/>
                  <a:gd name="T6" fmla="*/ 0 w 15"/>
                  <a:gd name="T7" fmla="*/ 3 h 4"/>
                  <a:gd name="T8" fmla="*/ 0 w 15"/>
                  <a:gd name="T9" fmla="*/ 1 h 4"/>
                  <a:gd name="T10" fmla="*/ 0 w 15"/>
                  <a:gd name="T11" fmla="*/ 0 h 4"/>
                  <a:gd name="T12" fmla="*/ 14 w 15"/>
                  <a:gd name="T13" fmla="*/ 0 h 4"/>
                  <a:gd name="T14" fmla="*/ 15 w 15"/>
                  <a:gd name="T15" fmla="*/ 1 h 4"/>
                  <a:gd name="T16" fmla="*/ 15 w 1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5" y="3"/>
                    </a:moveTo>
                    <a:cubicBezTo>
                      <a:pt x="15" y="3"/>
                      <a:pt x="14" y="4"/>
                      <a:pt x="14" y="4"/>
                    </a:cubicBezTo>
                    <a:cubicBezTo>
                      <a:pt x="0" y="4"/>
                      <a:pt x="0" y="4"/>
                      <a:pt x="0" y="4"/>
                    </a:cubicBezTo>
                    <a:cubicBezTo>
                      <a:pt x="0" y="4"/>
                      <a:pt x="0" y="3"/>
                      <a:pt x="0" y="3"/>
                    </a:cubicBezTo>
                    <a:cubicBezTo>
                      <a:pt x="0" y="1"/>
                      <a:pt x="0" y="1"/>
                      <a:pt x="0" y="1"/>
                    </a:cubicBezTo>
                    <a:cubicBezTo>
                      <a:pt x="0" y="0"/>
                      <a:pt x="0" y="0"/>
                      <a:pt x="0" y="0"/>
                    </a:cubicBezTo>
                    <a:cubicBezTo>
                      <a:pt x="14" y="0"/>
                      <a:pt x="14" y="0"/>
                      <a:pt x="14" y="0"/>
                    </a:cubicBezTo>
                    <a:cubicBezTo>
                      <a:pt x="14" y="0"/>
                      <a:pt x="15" y="0"/>
                      <a:pt x="15" y="1"/>
                    </a:cubicBezTo>
                    <a:lnTo>
                      <a:pt x="15"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19" name="Freeform 65"/>
              <p:cNvSpPr>
                <a:spLocks/>
              </p:cNvSpPr>
              <p:nvPr/>
            </p:nvSpPr>
            <p:spPr bwMode="auto">
              <a:xfrm>
                <a:off x="1743076" y="1455738"/>
                <a:ext cx="55563" cy="14287"/>
              </a:xfrm>
              <a:custGeom>
                <a:avLst/>
                <a:gdLst>
                  <a:gd name="T0" fmla="*/ 15 w 15"/>
                  <a:gd name="T1" fmla="*/ 3 h 4"/>
                  <a:gd name="T2" fmla="*/ 14 w 15"/>
                  <a:gd name="T3" fmla="*/ 4 h 4"/>
                  <a:gd name="T4" fmla="*/ 1 w 15"/>
                  <a:gd name="T5" fmla="*/ 4 h 4"/>
                  <a:gd name="T6" fmla="*/ 0 w 15"/>
                  <a:gd name="T7" fmla="*/ 3 h 4"/>
                  <a:gd name="T8" fmla="*/ 0 w 15"/>
                  <a:gd name="T9" fmla="*/ 1 h 4"/>
                  <a:gd name="T10" fmla="*/ 1 w 15"/>
                  <a:gd name="T11" fmla="*/ 0 h 4"/>
                  <a:gd name="T12" fmla="*/ 14 w 15"/>
                  <a:gd name="T13" fmla="*/ 0 h 4"/>
                  <a:gd name="T14" fmla="*/ 15 w 15"/>
                  <a:gd name="T15" fmla="*/ 1 h 4"/>
                  <a:gd name="T16" fmla="*/ 15 w 1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5" y="3"/>
                    </a:moveTo>
                    <a:cubicBezTo>
                      <a:pt x="15" y="3"/>
                      <a:pt x="14" y="4"/>
                      <a:pt x="14" y="4"/>
                    </a:cubicBezTo>
                    <a:cubicBezTo>
                      <a:pt x="1" y="4"/>
                      <a:pt x="1" y="4"/>
                      <a:pt x="1" y="4"/>
                    </a:cubicBezTo>
                    <a:cubicBezTo>
                      <a:pt x="0" y="4"/>
                      <a:pt x="0" y="3"/>
                      <a:pt x="0" y="3"/>
                    </a:cubicBezTo>
                    <a:cubicBezTo>
                      <a:pt x="0" y="1"/>
                      <a:pt x="0" y="1"/>
                      <a:pt x="0" y="1"/>
                    </a:cubicBezTo>
                    <a:cubicBezTo>
                      <a:pt x="0" y="0"/>
                      <a:pt x="0" y="0"/>
                      <a:pt x="1" y="0"/>
                    </a:cubicBezTo>
                    <a:cubicBezTo>
                      <a:pt x="14" y="0"/>
                      <a:pt x="14" y="0"/>
                      <a:pt x="14" y="0"/>
                    </a:cubicBezTo>
                    <a:cubicBezTo>
                      <a:pt x="14" y="0"/>
                      <a:pt x="15" y="0"/>
                      <a:pt x="15" y="1"/>
                    </a:cubicBezTo>
                    <a:lnTo>
                      <a:pt x="15"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20" name="Freeform 66"/>
              <p:cNvSpPr>
                <a:spLocks noEditPoints="1"/>
              </p:cNvSpPr>
              <p:nvPr/>
            </p:nvSpPr>
            <p:spPr bwMode="auto">
              <a:xfrm>
                <a:off x="1841501" y="1390650"/>
                <a:ext cx="101600" cy="368300"/>
              </a:xfrm>
              <a:custGeom>
                <a:avLst/>
                <a:gdLst>
                  <a:gd name="T0" fmla="*/ 27 w 27"/>
                  <a:gd name="T1" fmla="*/ 0 h 97"/>
                  <a:gd name="T2" fmla="*/ 1 w 27"/>
                  <a:gd name="T3" fmla="*/ 0 h 97"/>
                  <a:gd name="T4" fmla="*/ 0 w 27"/>
                  <a:gd name="T5" fmla="*/ 1 h 97"/>
                  <a:gd name="T6" fmla="*/ 0 w 27"/>
                  <a:gd name="T7" fmla="*/ 96 h 97"/>
                  <a:gd name="T8" fmla="*/ 1 w 27"/>
                  <a:gd name="T9" fmla="*/ 97 h 97"/>
                  <a:gd name="T10" fmla="*/ 27 w 27"/>
                  <a:gd name="T11" fmla="*/ 97 h 97"/>
                  <a:gd name="T12" fmla="*/ 27 w 27"/>
                  <a:gd name="T13" fmla="*/ 96 h 97"/>
                  <a:gd name="T14" fmla="*/ 27 w 27"/>
                  <a:gd name="T15" fmla="*/ 1 h 97"/>
                  <a:gd name="T16" fmla="*/ 27 w 27"/>
                  <a:gd name="T17" fmla="*/ 0 h 97"/>
                  <a:gd name="T18" fmla="*/ 14 w 27"/>
                  <a:gd name="T19" fmla="*/ 94 h 97"/>
                  <a:gd name="T20" fmla="*/ 7 w 27"/>
                  <a:gd name="T21" fmla="*/ 87 h 97"/>
                  <a:gd name="T22" fmla="*/ 14 w 27"/>
                  <a:gd name="T23" fmla="*/ 80 h 97"/>
                  <a:gd name="T24" fmla="*/ 21 w 27"/>
                  <a:gd name="T25" fmla="*/ 87 h 97"/>
                  <a:gd name="T26" fmla="*/ 14 w 27"/>
                  <a:gd name="T27" fmla="*/ 94 h 97"/>
                  <a:gd name="T28" fmla="*/ 24 w 27"/>
                  <a:gd name="T29" fmla="*/ 54 h 97"/>
                  <a:gd name="T30" fmla="*/ 23 w 27"/>
                  <a:gd name="T31" fmla="*/ 55 h 97"/>
                  <a:gd name="T32" fmla="*/ 5 w 27"/>
                  <a:gd name="T33" fmla="*/ 55 h 97"/>
                  <a:gd name="T34" fmla="*/ 4 w 27"/>
                  <a:gd name="T35" fmla="*/ 54 h 97"/>
                  <a:gd name="T36" fmla="*/ 4 w 27"/>
                  <a:gd name="T37" fmla="*/ 6 h 97"/>
                  <a:gd name="T38" fmla="*/ 5 w 27"/>
                  <a:gd name="T39" fmla="*/ 5 h 97"/>
                  <a:gd name="T40" fmla="*/ 23 w 27"/>
                  <a:gd name="T41" fmla="*/ 5 h 97"/>
                  <a:gd name="T42" fmla="*/ 24 w 27"/>
                  <a:gd name="T43" fmla="*/ 6 h 97"/>
                  <a:gd name="T44" fmla="*/ 24 w 27"/>
                  <a:gd name="T45"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97">
                    <a:moveTo>
                      <a:pt x="27" y="0"/>
                    </a:moveTo>
                    <a:cubicBezTo>
                      <a:pt x="1" y="0"/>
                      <a:pt x="1" y="0"/>
                      <a:pt x="1" y="0"/>
                    </a:cubicBezTo>
                    <a:cubicBezTo>
                      <a:pt x="1" y="0"/>
                      <a:pt x="0" y="1"/>
                      <a:pt x="0" y="1"/>
                    </a:cubicBezTo>
                    <a:cubicBezTo>
                      <a:pt x="0" y="96"/>
                      <a:pt x="0" y="96"/>
                      <a:pt x="0" y="96"/>
                    </a:cubicBezTo>
                    <a:cubicBezTo>
                      <a:pt x="0" y="97"/>
                      <a:pt x="1" y="97"/>
                      <a:pt x="1" y="97"/>
                    </a:cubicBezTo>
                    <a:cubicBezTo>
                      <a:pt x="27" y="97"/>
                      <a:pt x="27" y="97"/>
                      <a:pt x="27" y="97"/>
                    </a:cubicBezTo>
                    <a:cubicBezTo>
                      <a:pt x="27" y="97"/>
                      <a:pt x="27" y="97"/>
                      <a:pt x="27" y="96"/>
                    </a:cubicBezTo>
                    <a:cubicBezTo>
                      <a:pt x="27" y="1"/>
                      <a:pt x="27" y="1"/>
                      <a:pt x="27" y="1"/>
                    </a:cubicBezTo>
                    <a:cubicBezTo>
                      <a:pt x="27" y="1"/>
                      <a:pt x="27" y="0"/>
                      <a:pt x="27" y="0"/>
                    </a:cubicBezTo>
                    <a:close/>
                    <a:moveTo>
                      <a:pt x="14" y="94"/>
                    </a:moveTo>
                    <a:cubicBezTo>
                      <a:pt x="10" y="94"/>
                      <a:pt x="7" y="91"/>
                      <a:pt x="7" y="87"/>
                    </a:cubicBezTo>
                    <a:cubicBezTo>
                      <a:pt x="7" y="83"/>
                      <a:pt x="10" y="80"/>
                      <a:pt x="14" y="80"/>
                    </a:cubicBezTo>
                    <a:cubicBezTo>
                      <a:pt x="18" y="80"/>
                      <a:pt x="21" y="83"/>
                      <a:pt x="21" y="87"/>
                    </a:cubicBezTo>
                    <a:cubicBezTo>
                      <a:pt x="21" y="91"/>
                      <a:pt x="18" y="94"/>
                      <a:pt x="14" y="94"/>
                    </a:cubicBezTo>
                    <a:close/>
                    <a:moveTo>
                      <a:pt x="24" y="54"/>
                    </a:moveTo>
                    <a:cubicBezTo>
                      <a:pt x="24" y="55"/>
                      <a:pt x="24" y="55"/>
                      <a:pt x="23" y="55"/>
                    </a:cubicBezTo>
                    <a:cubicBezTo>
                      <a:pt x="5" y="55"/>
                      <a:pt x="5" y="55"/>
                      <a:pt x="5" y="55"/>
                    </a:cubicBezTo>
                    <a:cubicBezTo>
                      <a:pt x="5" y="55"/>
                      <a:pt x="4" y="55"/>
                      <a:pt x="4" y="54"/>
                    </a:cubicBezTo>
                    <a:cubicBezTo>
                      <a:pt x="4" y="6"/>
                      <a:pt x="4" y="6"/>
                      <a:pt x="4" y="6"/>
                    </a:cubicBezTo>
                    <a:cubicBezTo>
                      <a:pt x="4" y="6"/>
                      <a:pt x="5" y="5"/>
                      <a:pt x="5" y="5"/>
                    </a:cubicBezTo>
                    <a:cubicBezTo>
                      <a:pt x="23" y="5"/>
                      <a:pt x="23" y="5"/>
                      <a:pt x="23" y="5"/>
                    </a:cubicBezTo>
                    <a:cubicBezTo>
                      <a:pt x="24" y="5"/>
                      <a:pt x="24" y="6"/>
                      <a:pt x="24" y="6"/>
                    </a:cubicBezTo>
                    <a:lnTo>
                      <a:pt x="24" y="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21" name="Freeform 67"/>
              <p:cNvSpPr>
                <a:spLocks/>
              </p:cNvSpPr>
              <p:nvPr/>
            </p:nvSpPr>
            <p:spPr bwMode="auto">
              <a:xfrm>
                <a:off x="1866901" y="1436688"/>
                <a:ext cx="53975" cy="14287"/>
              </a:xfrm>
              <a:custGeom>
                <a:avLst/>
                <a:gdLst>
                  <a:gd name="T0" fmla="*/ 14 w 14"/>
                  <a:gd name="T1" fmla="*/ 3 h 4"/>
                  <a:gd name="T2" fmla="*/ 14 w 14"/>
                  <a:gd name="T3" fmla="*/ 4 h 4"/>
                  <a:gd name="T4" fmla="*/ 0 w 14"/>
                  <a:gd name="T5" fmla="*/ 4 h 4"/>
                  <a:gd name="T6" fmla="*/ 0 w 14"/>
                  <a:gd name="T7" fmla="*/ 3 h 4"/>
                  <a:gd name="T8" fmla="*/ 0 w 14"/>
                  <a:gd name="T9" fmla="*/ 1 h 4"/>
                  <a:gd name="T10" fmla="*/ 0 w 14"/>
                  <a:gd name="T11" fmla="*/ 0 h 4"/>
                  <a:gd name="T12" fmla="*/ 14 w 14"/>
                  <a:gd name="T13" fmla="*/ 0 h 4"/>
                  <a:gd name="T14" fmla="*/ 14 w 14"/>
                  <a:gd name="T15" fmla="*/ 1 h 4"/>
                  <a:gd name="T16" fmla="*/ 14 w 1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3"/>
                    </a:moveTo>
                    <a:cubicBezTo>
                      <a:pt x="14" y="3"/>
                      <a:pt x="14" y="4"/>
                      <a:pt x="14" y="4"/>
                    </a:cubicBezTo>
                    <a:cubicBezTo>
                      <a:pt x="0" y="4"/>
                      <a:pt x="0" y="4"/>
                      <a:pt x="0" y="4"/>
                    </a:cubicBezTo>
                    <a:cubicBezTo>
                      <a:pt x="0" y="4"/>
                      <a:pt x="0" y="3"/>
                      <a:pt x="0" y="3"/>
                    </a:cubicBezTo>
                    <a:cubicBezTo>
                      <a:pt x="0" y="1"/>
                      <a:pt x="0" y="1"/>
                      <a:pt x="0" y="1"/>
                    </a:cubicBezTo>
                    <a:cubicBezTo>
                      <a:pt x="0" y="0"/>
                      <a:pt x="0" y="0"/>
                      <a:pt x="0" y="0"/>
                    </a:cubicBezTo>
                    <a:cubicBezTo>
                      <a:pt x="14" y="0"/>
                      <a:pt x="14" y="0"/>
                      <a:pt x="14" y="0"/>
                    </a:cubicBezTo>
                    <a:cubicBezTo>
                      <a:pt x="14" y="0"/>
                      <a:pt x="14" y="0"/>
                      <a:pt x="14" y="1"/>
                    </a:cubicBezTo>
                    <a:lnTo>
                      <a:pt x="14"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22" name="Freeform 68"/>
              <p:cNvSpPr>
                <a:spLocks/>
              </p:cNvSpPr>
              <p:nvPr/>
            </p:nvSpPr>
            <p:spPr bwMode="auto">
              <a:xfrm>
                <a:off x="1866901" y="1455738"/>
                <a:ext cx="57150" cy="14287"/>
              </a:xfrm>
              <a:custGeom>
                <a:avLst/>
                <a:gdLst>
                  <a:gd name="T0" fmla="*/ 15 w 15"/>
                  <a:gd name="T1" fmla="*/ 3 h 4"/>
                  <a:gd name="T2" fmla="*/ 14 w 15"/>
                  <a:gd name="T3" fmla="*/ 4 h 4"/>
                  <a:gd name="T4" fmla="*/ 0 w 15"/>
                  <a:gd name="T5" fmla="*/ 4 h 4"/>
                  <a:gd name="T6" fmla="*/ 0 w 15"/>
                  <a:gd name="T7" fmla="*/ 3 h 4"/>
                  <a:gd name="T8" fmla="*/ 0 w 15"/>
                  <a:gd name="T9" fmla="*/ 1 h 4"/>
                  <a:gd name="T10" fmla="*/ 0 w 15"/>
                  <a:gd name="T11" fmla="*/ 0 h 4"/>
                  <a:gd name="T12" fmla="*/ 14 w 15"/>
                  <a:gd name="T13" fmla="*/ 0 h 4"/>
                  <a:gd name="T14" fmla="*/ 15 w 15"/>
                  <a:gd name="T15" fmla="*/ 1 h 4"/>
                  <a:gd name="T16" fmla="*/ 15 w 1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5" y="3"/>
                    </a:moveTo>
                    <a:cubicBezTo>
                      <a:pt x="15" y="3"/>
                      <a:pt x="14" y="4"/>
                      <a:pt x="14" y="4"/>
                    </a:cubicBezTo>
                    <a:cubicBezTo>
                      <a:pt x="0" y="4"/>
                      <a:pt x="0" y="4"/>
                      <a:pt x="0" y="4"/>
                    </a:cubicBezTo>
                    <a:cubicBezTo>
                      <a:pt x="0" y="4"/>
                      <a:pt x="0" y="3"/>
                      <a:pt x="0" y="3"/>
                    </a:cubicBezTo>
                    <a:cubicBezTo>
                      <a:pt x="0" y="1"/>
                      <a:pt x="0" y="1"/>
                      <a:pt x="0" y="1"/>
                    </a:cubicBezTo>
                    <a:cubicBezTo>
                      <a:pt x="0" y="0"/>
                      <a:pt x="0" y="0"/>
                      <a:pt x="0" y="0"/>
                    </a:cubicBezTo>
                    <a:cubicBezTo>
                      <a:pt x="14" y="0"/>
                      <a:pt x="14" y="0"/>
                      <a:pt x="14" y="0"/>
                    </a:cubicBezTo>
                    <a:cubicBezTo>
                      <a:pt x="14" y="0"/>
                      <a:pt x="15" y="0"/>
                      <a:pt x="15" y="1"/>
                    </a:cubicBezTo>
                    <a:lnTo>
                      <a:pt x="15"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23" name="Freeform 69"/>
              <p:cNvSpPr>
                <a:spLocks noEditPoints="1"/>
              </p:cNvSpPr>
              <p:nvPr/>
            </p:nvSpPr>
            <p:spPr bwMode="auto">
              <a:xfrm>
                <a:off x="1954213" y="1390650"/>
                <a:ext cx="257175" cy="371475"/>
              </a:xfrm>
              <a:custGeom>
                <a:avLst/>
                <a:gdLst>
                  <a:gd name="T0" fmla="*/ 23 w 68"/>
                  <a:gd name="T1" fmla="*/ 0 h 98"/>
                  <a:gd name="T2" fmla="*/ 0 w 68"/>
                  <a:gd name="T3" fmla="*/ 12 h 98"/>
                  <a:gd name="T4" fmla="*/ 0 w 68"/>
                  <a:gd name="T5" fmla="*/ 13 h 98"/>
                  <a:gd name="T6" fmla="*/ 44 w 68"/>
                  <a:gd name="T7" fmla="*/ 97 h 98"/>
                  <a:gd name="T8" fmla="*/ 45 w 68"/>
                  <a:gd name="T9" fmla="*/ 98 h 98"/>
                  <a:gd name="T10" fmla="*/ 67 w 68"/>
                  <a:gd name="T11" fmla="*/ 86 h 98"/>
                  <a:gd name="T12" fmla="*/ 68 w 68"/>
                  <a:gd name="T13" fmla="*/ 85 h 98"/>
                  <a:gd name="T14" fmla="*/ 24 w 68"/>
                  <a:gd name="T15" fmla="*/ 0 h 98"/>
                  <a:gd name="T16" fmla="*/ 23 w 68"/>
                  <a:gd name="T17" fmla="*/ 0 h 98"/>
                  <a:gd name="T18" fmla="*/ 54 w 68"/>
                  <a:gd name="T19" fmla="*/ 89 h 98"/>
                  <a:gd name="T20" fmla="*/ 45 w 68"/>
                  <a:gd name="T21" fmla="*/ 86 h 98"/>
                  <a:gd name="T22" fmla="*/ 48 w 68"/>
                  <a:gd name="T23" fmla="*/ 77 h 98"/>
                  <a:gd name="T24" fmla="*/ 57 w 68"/>
                  <a:gd name="T25" fmla="*/ 80 h 98"/>
                  <a:gd name="T26" fmla="*/ 54 w 68"/>
                  <a:gd name="T27" fmla="*/ 89 h 98"/>
                  <a:gd name="T28" fmla="*/ 45 w 68"/>
                  <a:gd name="T29" fmla="*/ 49 h 98"/>
                  <a:gd name="T30" fmla="*/ 45 w 68"/>
                  <a:gd name="T31" fmla="*/ 50 h 98"/>
                  <a:gd name="T32" fmla="*/ 29 w 68"/>
                  <a:gd name="T33" fmla="*/ 59 h 98"/>
                  <a:gd name="T34" fmla="*/ 28 w 68"/>
                  <a:gd name="T35" fmla="*/ 58 h 98"/>
                  <a:gd name="T36" fmla="*/ 6 w 68"/>
                  <a:gd name="T37" fmla="*/ 15 h 98"/>
                  <a:gd name="T38" fmla="*/ 6 w 68"/>
                  <a:gd name="T39" fmla="*/ 14 h 98"/>
                  <a:gd name="T40" fmla="*/ 22 w 68"/>
                  <a:gd name="T41" fmla="*/ 6 h 98"/>
                  <a:gd name="T42" fmla="*/ 23 w 68"/>
                  <a:gd name="T43" fmla="*/ 6 h 98"/>
                  <a:gd name="T44" fmla="*/ 45 w 68"/>
                  <a:gd name="T45" fmla="*/ 4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98">
                    <a:moveTo>
                      <a:pt x="23" y="0"/>
                    </a:moveTo>
                    <a:cubicBezTo>
                      <a:pt x="0" y="12"/>
                      <a:pt x="0" y="12"/>
                      <a:pt x="0" y="12"/>
                    </a:cubicBezTo>
                    <a:cubicBezTo>
                      <a:pt x="0" y="12"/>
                      <a:pt x="0" y="12"/>
                      <a:pt x="0" y="13"/>
                    </a:cubicBezTo>
                    <a:cubicBezTo>
                      <a:pt x="44" y="97"/>
                      <a:pt x="44" y="97"/>
                      <a:pt x="44" y="97"/>
                    </a:cubicBezTo>
                    <a:cubicBezTo>
                      <a:pt x="44" y="98"/>
                      <a:pt x="44" y="98"/>
                      <a:pt x="45" y="98"/>
                    </a:cubicBezTo>
                    <a:cubicBezTo>
                      <a:pt x="67" y="86"/>
                      <a:pt x="67" y="86"/>
                      <a:pt x="67" y="86"/>
                    </a:cubicBezTo>
                    <a:cubicBezTo>
                      <a:pt x="68" y="86"/>
                      <a:pt x="68" y="85"/>
                      <a:pt x="68" y="85"/>
                    </a:cubicBezTo>
                    <a:cubicBezTo>
                      <a:pt x="24" y="0"/>
                      <a:pt x="24" y="0"/>
                      <a:pt x="24" y="0"/>
                    </a:cubicBezTo>
                    <a:cubicBezTo>
                      <a:pt x="24" y="0"/>
                      <a:pt x="23" y="0"/>
                      <a:pt x="23" y="0"/>
                    </a:cubicBezTo>
                    <a:close/>
                    <a:moveTo>
                      <a:pt x="54" y="89"/>
                    </a:moveTo>
                    <a:cubicBezTo>
                      <a:pt x="51" y="90"/>
                      <a:pt x="47" y="89"/>
                      <a:pt x="45" y="86"/>
                    </a:cubicBezTo>
                    <a:cubicBezTo>
                      <a:pt x="44" y="83"/>
                      <a:pt x="45" y="79"/>
                      <a:pt x="48" y="77"/>
                    </a:cubicBezTo>
                    <a:cubicBezTo>
                      <a:pt x="52" y="75"/>
                      <a:pt x="56" y="76"/>
                      <a:pt x="57" y="80"/>
                    </a:cubicBezTo>
                    <a:cubicBezTo>
                      <a:pt x="59" y="83"/>
                      <a:pt x="58" y="87"/>
                      <a:pt x="54" y="89"/>
                    </a:cubicBezTo>
                    <a:close/>
                    <a:moveTo>
                      <a:pt x="45" y="49"/>
                    </a:moveTo>
                    <a:cubicBezTo>
                      <a:pt x="46" y="50"/>
                      <a:pt x="45" y="50"/>
                      <a:pt x="45" y="50"/>
                    </a:cubicBezTo>
                    <a:cubicBezTo>
                      <a:pt x="29" y="59"/>
                      <a:pt x="29" y="59"/>
                      <a:pt x="29" y="59"/>
                    </a:cubicBezTo>
                    <a:cubicBezTo>
                      <a:pt x="29" y="59"/>
                      <a:pt x="28" y="59"/>
                      <a:pt x="28" y="58"/>
                    </a:cubicBezTo>
                    <a:cubicBezTo>
                      <a:pt x="6" y="15"/>
                      <a:pt x="6" y="15"/>
                      <a:pt x="6" y="15"/>
                    </a:cubicBezTo>
                    <a:cubicBezTo>
                      <a:pt x="6" y="15"/>
                      <a:pt x="6" y="14"/>
                      <a:pt x="6" y="14"/>
                    </a:cubicBezTo>
                    <a:cubicBezTo>
                      <a:pt x="22" y="6"/>
                      <a:pt x="22" y="6"/>
                      <a:pt x="22" y="6"/>
                    </a:cubicBezTo>
                    <a:cubicBezTo>
                      <a:pt x="22" y="6"/>
                      <a:pt x="23" y="6"/>
                      <a:pt x="23" y="6"/>
                    </a:cubicBezTo>
                    <a:lnTo>
                      <a:pt x="45"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24" name="Freeform 70"/>
              <p:cNvSpPr>
                <a:spLocks/>
              </p:cNvSpPr>
              <p:nvPr/>
            </p:nvSpPr>
            <p:spPr bwMode="auto">
              <a:xfrm>
                <a:off x="1995488" y="1439863"/>
                <a:ext cx="52388" cy="38100"/>
              </a:xfrm>
              <a:custGeom>
                <a:avLst/>
                <a:gdLst>
                  <a:gd name="T0" fmla="*/ 14 w 14"/>
                  <a:gd name="T1" fmla="*/ 2 h 10"/>
                  <a:gd name="T2" fmla="*/ 14 w 14"/>
                  <a:gd name="T3" fmla="*/ 3 h 10"/>
                  <a:gd name="T4" fmla="*/ 2 w 14"/>
                  <a:gd name="T5" fmla="*/ 9 h 10"/>
                  <a:gd name="T6" fmla="*/ 1 w 14"/>
                  <a:gd name="T7" fmla="*/ 9 h 10"/>
                  <a:gd name="T8" fmla="*/ 0 w 14"/>
                  <a:gd name="T9" fmla="*/ 7 h 10"/>
                  <a:gd name="T10" fmla="*/ 0 w 14"/>
                  <a:gd name="T11" fmla="*/ 6 h 10"/>
                  <a:gd name="T12" fmla="*/ 12 w 14"/>
                  <a:gd name="T13" fmla="*/ 0 h 10"/>
                  <a:gd name="T14" fmla="*/ 13 w 14"/>
                  <a:gd name="T15" fmla="*/ 0 h 10"/>
                  <a:gd name="T16" fmla="*/ 14 w 14"/>
                  <a:gd name="T1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14" y="2"/>
                    </a:moveTo>
                    <a:cubicBezTo>
                      <a:pt x="14" y="3"/>
                      <a:pt x="14" y="3"/>
                      <a:pt x="14" y="3"/>
                    </a:cubicBezTo>
                    <a:cubicBezTo>
                      <a:pt x="2" y="9"/>
                      <a:pt x="2" y="9"/>
                      <a:pt x="2" y="9"/>
                    </a:cubicBezTo>
                    <a:cubicBezTo>
                      <a:pt x="1" y="10"/>
                      <a:pt x="1" y="9"/>
                      <a:pt x="1" y="9"/>
                    </a:cubicBezTo>
                    <a:cubicBezTo>
                      <a:pt x="0" y="7"/>
                      <a:pt x="0" y="7"/>
                      <a:pt x="0" y="7"/>
                    </a:cubicBezTo>
                    <a:cubicBezTo>
                      <a:pt x="0" y="7"/>
                      <a:pt x="0" y="6"/>
                      <a:pt x="0" y="6"/>
                    </a:cubicBezTo>
                    <a:cubicBezTo>
                      <a:pt x="12" y="0"/>
                      <a:pt x="12" y="0"/>
                      <a:pt x="12" y="0"/>
                    </a:cubicBezTo>
                    <a:cubicBezTo>
                      <a:pt x="12" y="0"/>
                      <a:pt x="13" y="0"/>
                      <a:pt x="13" y="0"/>
                    </a:cubicBezTo>
                    <a:lnTo>
                      <a:pt x="1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25" name="Freeform 71"/>
              <p:cNvSpPr>
                <a:spLocks/>
              </p:cNvSpPr>
              <p:nvPr/>
            </p:nvSpPr>
            <p:spPr bwMode="auto">
              <a:xfrm>
                <a:off x="2003426" y="1455738"/>
                <a:ext cx="57150" cy="38100"/>
              </a:xfrm>
              <a:custGeom>
                <a:avLst/>
                <a:gdLst>
                  <a:gd name="T0" fmla="*/ 14 w 15"/>
                  <a:gd name="T1" fmla="*/ 3 h 10"/>
                  <a:gd name="T2" fmla="*/ 14 w 15"/>
                  <a:gd name="T3" fmla="*/ 4 h 10"/>
                  <a:gd name="T4" fmla="*/ 2 w 15"/>
                  <a:gd name="T5" fmla="*/ 10 h 10"/>
                  <a:gd name="T6" fmla="*/ 1 w 15"/>
                  <a:gd name="T7" fmla="*/ 9 h 10"/>
                  <a:gd name="T8" fmla="*/ 0 w 15"/>
                  <a:gd name="T9" fmla="*/ 8 h 10"/>
                  <a:gd name="T10" fmla="*/ 1 w 15"/>
                  <a:gd name="T11" fmla="*/ 6 h 10"/>
                  <a:gd name="T12" fmla="*/ 12 w 15"/>
                  <a:gd name="T13" fmla="*/ 0 h 10"/>
                  <a:gd name="T14" fmla="*/ 13 w 15"/>
                  <a:gd name="T15" fmla="*/ 1 h 10"/>
                  <a:gd name="T16" fmla="*/ 14 w 15"/>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
                    <a:moveTo>
                      <a:pt x="14" y="3"/>
                    </a:moveTo>
                    <a:cubicBezTo>
                      <a:pt x="15" y="3"/>
                      <a:pt x="14" y="3"/>
                      <a:pt x="14" y="4"/>
                    </a:cubicBezTo>
                    <a:cubicBezTo>
                      <a:pt x="2" y="10"/>
                      <a:pt x="2" y="10"/>
                      <a:pt x="2" y="10"/>
                    </a:cubicBezTo>
                    <a:cubicBezTo>
                      <a:pt x="2" y="10"/>
                      <a:pt x="1" y="10"/>
                      <a:pt x="1" y="9"/>
                    </a:cubicBezTo>
                    <a:cubicBezTo>
                      <a:pt x="0" y="8"/>
                      <a:pt x="0" y="8"/>
                      <a:pt x="0" y="8"/>
                    </a:cubicBezTo>
                    <a:cubicBezTo>
                      <a:pt x="0" y="7"/>
                      <a:pt x="0" y="7"/>
                      <a:pt x="1" y="6"/>
                    </a:cubicBezTo>
                    <a:cubicBezTo>
                      <a:pt x="12" y="0"/>
                      <a:pt x="12" y="0"/>
                      <a:pt x="12" y="0"/>
                    </a:cubicBezTo>
                    <a:cubicBezTo>
                      <a:pt x="13" y="0"/>
                      <a:pt x="13" y="0"/>
                      <a:pt x="13" y="1"/>
                    </a:cubicBezTo>
                    <a:lnTo>
                      <a:pt x="14"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grpSp>
      </p:grpSp>
      <p:grpSp>
        <p:nvGrpSpPr>
          <p:cNvPr id="26" name="组合 25"/>
          <p:cNvGrpSpPr/>
          <p:nvPr/>
        </p:nvGrpSpPr>
        <p:grpSpPr>
          <a:xfrm>
            <a:off x="3357792" y="2966262"/>
            <a:ext cx="735079" cy="747433"/>
            <a:chOff x="2857463" y="2787774"/>
            <a:chExt cx="735079" cy="747433"/>
          </a:xfrm>
          <a:solidFill>
            <a:schemeClr val="bg1">
              <a:lumMod val="50000"/>
            </a:schemeClr>
          </a:solidFill>
        </p:grpSpPr>
        <p:pic>
          <p:nvPicPr>
            <p:cNvPr id="27" name="图片 2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57463" y="2787774"/>
              <a:ext cx="735079" cy="747433"/>
            </a:xfrm>
            <a:prstGeom prst="rect">
              <a:avLst/>
            </a:prstGeom>
            <a:noFill/>
            <a:ln>
              <a:noFill/>
            </a:ln>
            <a:effectLst>
              <a:outerShdw blurRad="50800" dist="38100" dir="8100000" algn="tr" rotWithShape="0">
                <a:prstClr val="black">
                  <a:alpha val="40000"/>
                </a:prstClr>
              </a:outerShdw>
            </a:effectLst>
          </p:spPr>
        </p:pic>
        <p:grpSp>
          <p:nvGrpSpPr>
            <p:cNvPr id="28" name="组合 27"/>
            <p:cNvGrpSpPr/>
            <p:nvPr/>
          </p:nvGrpSpPr>
          <p:grpSpPr>
            <a:xfrm>
              <a:off x="3125366" y="3024736"/>
              <a:ext cx="193052" cy="238097"/>
              <a:chOff x="1674813" y="1797050"/>
              <a:chExt cx="381001" cy="469900"/>
            </a:xfrm>
            <a:grpFill/>
          </p:grpSpPr>
          <p:sp>
            <p:nvSpPr>
              <p:cNvPr id="29" name="Freeform 72"/>
              <p:cNvSpPr>
                <a:spLocks noEditPoints="1"/>
              </p:cNvSpPr>
              <p:nvPr/>
            </p:nvSpPr>
            <p:spPr bwMode="auto">
              <a:xfrm>
                <a:off x="1674813" y="1978025"/>
                <a:ext cx="90488" cy="288925"/>
              </a:xfrm>
              <a:custGeom>
                <a:avLst/>
                <a:gdLst>
                  <a:gd name="T0" fmla="*/ 2 w 24"/>
                  <a:gd name="T1" fmla="*/ 0 h 76"/>
                  <a:gd name="T2" fmla="*/ 0 w 24"/>
                  <a:gd name="T3" fmla="*/ 75 h 76"/>
                  <a:gd name="T4" fmla="*/ 2 w 24"/>
                  <a:gd name="T5" fmla="*/ 76 h 76"/>
                  <a:gd name="T6" fmla="*/ 8 w 24"/>
                  <a:gd name="T7" fmla="*/ 66 h 76"/>
                  <a:gd name="T8" fmla="*/ 22 w 24"/>
                  <a:gd name="T9" fmla="*/ 76 h 76"/>
                  <a:gd name="T10" fmla="*/ 24 w 24"/>
                  <a:gd name="T11" fmla="*/ 1 h 76"/>
                  <a:gd name="T12" fmla="*/ 11 w 24"/>
                  <a:gd name="T13" fmla="*/ 60 h 76"/>
                  <a:gd name="T14" fmla="*/ 3 w 24"/>
                  <a:gd name="T15" fmla="*/ 55 h 76"/>
                  <a:gd name="T16" fmla="*/ 11 w 24"/>
                  <a:gd name="T17" fmla="*/ 60 h 76"/>
                  <a:gd name="T18" fmla="*/ 3 w 24"/>
                  <a:gd name="T19" fmla="*/ 51 h 76"/>
                  <a:gd name="T20" fmla="*/ 11 w 24"/>
                  <a:gd name="T21" fmla="*/ 46 h 76"/>
                  <a:gd name="T22" fmla="*/ 11 w 24"/>
                  <a:gd name="T23" fmla="*/ 43 h 76"/>
                  <a:gd name="T24" fmla="*/ 3 w 24"/>
                  <a:gd name="T25" fmla="*/ 38 h 76"/>
                  <a:gd name="T26" fmla="*/ 11 w 24"/>
                  <a:gd name="T27" fmla="*/ 43 h 76"/>
                  <a:gd name="T28" fmla="*/ 3 w 24"/>
                  <a:gd name="T29" fmla="*/ 34 h 76"/>
                  <a:gd name="T30" fmla="*/ 11 w 24"/>
                  <a:gd name="T31" fmla="*/ 29 h 76"/>
                  <a:gd name="T32" fmla="*/ 11 w 24"/>
                  <a:gd name="T33" fmla="*/ 26 h 76"/>
                  <a:gd name="T34" fmla="*/ 3 w 24"/>
                  <a:gd name="T35" fmla="*/ 21 h 76"/>
                  <a:gd name="T36" fmla="*/ 11 w 24"/>
                  <a:gd name="T37" fmla="*/ 26 h 76"/>
                  <a:gd name="T38" fmla="*/ 3 w 24"/>
                  <a:gd name="T39" fmla="*/ 17 h 76"/>
                  <a:gd name="T40" fmla="*/ 11 w 24"/>
                  <a:gd name="T41" fmla="*/ 12 h 76"/>
                  <a:gd name="T42" fmla="*/ 11 w 24"/>
                  <a:gd name="T43" fmla="*/ 9 h 76"/>
                  <a:gd name="T44" fmla="*/ 3 w 24"/>
                  <a:gd name="T45" fmla="*/ 3 h 76"/>
                  <a:gd name="T46" fmla="*/ 11 w 24"/>
                  <a:gd name="T47" fmla="*/ 9 h 76"/>
                  <a:gd name="T48" fmla="*/ 13 w 24"/>
                  <a:gd name="T49" fmla="*/ 60 h 76"/>
                  <a:gd name="T50" fmla="*/ 21 w 24"/>
                  <a:gd name="T51" fmla="*/ 55 h 76"/>
                  <a:gd name="T52" fmla="*/ 21 w 24"/>
                  <a:gd name="T53" fmla="*/ 51 h 76"/>
                  <a:gd name="T54" fmla="*/ 13 w 24"/>
                  <a:gd name="T55" fmla="*/ 46 h 76"/>
                  <a:gd name="T56" fmla="*/ 21 w 24"/>
                  <a:gd name="T57" fmla="*/ 51 h 76"/>
                  <a:gd name="T58" fmla="*/ 13 w 24"/>
                  <a:gd name="T59" fmla="*/ 43 h 76"/>
                  <a:gd name="T60" fmla="*/ 21 w 24"/>
                  <a:gd name="T61" fmla="*/ 38 h 76"/>
                  <a:gd name="T62" fmla="*/ 21 w 24"/>
                  <a:gd name="T63" fmla="*/ 34 h 76"/>
                  <a:gd name="T64" fmla="*/ 13 w 24"/>
                  <a:gd name="T65" fmla="*/ 29 h 76"/>
                  <a:gd name="T66" fmla="*/ 21 w 24"/>
                  <a:gd name="T67" fmla="*/ 34 h 76"/>
                  <a:gd name="T68" fmla="*/ 13 w 24"/>
                  <a:gd name="T69" fmla="*/ 26 h 76"/>
                  <a:gd name="T70" fmla="*/ 21 w 24"/>
                  <a:gd name="T71" fmla="*/ 21 h 76"/>
                  <a:gd name="T72" fmla="*/ 21 w 24"/>
                  <a:gd name="T73" fmla="*/ 17 h 76"/>
                  <a:gd name="T74" fmla="*/ 13 w 24"/>
                  <a:gd name="T75" fmla="*/ 12 h 76"/>
                  <a:gd name="T76" fmla="*/ 21 w 24"/>
                  <a:gd name="T77" fmla="*/ 17 h 76"/>
                  <a:gd name="T78" fmla="*/ 13 w 24"/>
                  <a:gd name="T79" fmla="*/ 9 h 76"/>
                  <a:gd name="T80" fmla="*/ 21 w 24"/>
                  <a:gd name="T81" fmla="*/ 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 h="76">
                    <a:moveTo>
                      <a:pt x="22" y="0"/>
                    </a:moveTo>
                    <a:cubicBezTo>
                      <a:pt x="2" y="0"/>
                      <a:pt x="2" y="0"/>
                      <a:pt x="2" y="0"/>
                    </a:cubicBezTo>
                    <a:cubicBezTo>
                      <a:pt x="1" y="0"/>
                      <a:pt x="0" y="1"/>
                      <a:pt x="0" y="1"/>
                    </a:cubicBezTo>
                    <a:cubicBezTo>
                      <a:pt x="0" y="75"/>
                      <a:pt x="0" y="75"/>
                      <a:pt x="0" y="75"/>
                    </a:cubicBezTo>
                    <a:cubicBezTo>
                      <a:pt x="0" y="75"/>
                      <a:pt x="1" y="76"/>
                      <a:pt x="2" y="76"/>
                    </a:cubicBezTo>
                    <a:cubicBezTo>
                      <a:pt x="2" y="76"/>
                      <a:pt x="2" y="76"/>
                      <a:pt x="2" y="76"/>
                    </a:cubicBezTo>
                    <a:cubicBezTo>
                      <a:pt x="2" y="66"/>
                      <a:pt x="2" y="66"/>
                      <a:pt x="2" y="66"/>
                    </a:cubicBezTo>
                    <a:cubicBezTo>
                      <a:pt x="8" y="66"/>
                      <a:pt x="8" y="66"/>
                      <a:pt x="8" y="66"/>
                    </a:cubicBezTo>
                    <a:cubicBezTo>
                      <a:pt x="8" y="76"/>
                      <a:pt x="8" y="76"/>
                      <a:pt x="8" y="76"/>
                    </a:cubicBezTo>
                    <a:cubicBezTo>
                      <a:pt x="22" y="76"/>
                      <a:pt x="22" y="76"/>
                      <a:pt x="22" y="76"/>
                    </a:cubicBezTo>
                    <a:cubicBezTo>
                      <a:pt x="23" y="76"/>
                      <a:pt x="24" y="75"/>
                      <a:pt x="24" y="75"/>
                    </a:cubicBezTo>
                    <a:cubicBezTo>
                      <a:pt x="24" y="1"/>
                      <a:pt x="24" y="1"/>
                      <a:pt x="24" y="1"/>
                    </a:cubicBezTo>
                    <a:cubicBezTo>
                      <a:pt x="24" y="1"/>
                      <a:pt x="23" y="0"/>
                      <a:pt x="22" y="0"/>
                    </a:cubicBezTo>
                    <a:close/>
                    <a:moveTo>
                      <a:pt x="11" y="60"/>
                    </a:moveTo>
                    <a:cubicBezTo>
                      <a:pt x="3" y="60"/>
                      <a:pt x="3" y="60"/>
                      <a:pt x="3" y="60"/>
                    </a:cubicBezTo>
                    <a:cubicBezTo>
                      <a:pt x="3" y="55"/>
                      <a:pt x="3" y="55"/>
                      <a:pt x="3" y="55"/>
                    </a:cubicBezTo>
                    <a:cubicBezTo>
                      <a:pt x="11" y="55"/>
                      <a:pt x="11" y="55"/>
                      <a:pt x="11" y="55"/>
                    </a:cubicBezTo>
                    <a:lnTo>
                      <a:pt x="11" y="60"/>
                    </a:lnTo>
                    <a:close/>
                    <a:moveTo>
                      <a:pt x="11" y="51"/>
                    </a:moveTo>
                    <a:cubicBezTo>
                      <a:pt x="3" y="51"/>
                      <a:pt x="3" y="51"/>
                      <a:pt x="3" y="51"/>
                    </a:cubicBezTo>
                    <a:cubicBezTo>
                      <a:pt x="3" y="46"/>
                      <a:pt x="3" y="46"/>
                      <a:pt x="3" y="46"/>
                    </a:cubicBezTo>
                    <a:cubicBezTo>
                      <a:pt x="11" y="46"/>
                      <a:pt x="11" y="46"/>
                      <a:pt x="11" y="46"/>
                    </a:cubicBezTo>
                    <a:lnTo>
                      <a:pt x="11" y="51"/>
                    </a:lnTo>
                    <a:close/>
                    <a:moveTo>
                      <a:pt x="11" y="43"/>
                    </a:moveTo>
                    <a:cubicBezTo>
                      <a:pt x="3" y="43"/>
                      <a:pt x="3" y="43"/>
                      <a:pt x="3" y="43"/>
                    </a:cubicBezTo>
                    <a:cubicBezTo>
                      <a:pt x="3" y="38"/>
                      <a:pt x="3" y="38"/>
                      <a:pt x="3" y="38"/>
                    </a:cubicBezTo>
                    <a:cubicBezTo>
                      <a:pt x="11" y="38"/>
                      <a:pt x="11" y="38"/>
                      <a:pt x="11" y="38"/>
                    </a:cubicBezTo>
                    <a:lnTo>
                      <a:pt x="11" y="43"/>
                    </a:lnTo>
                    <a:close/>
                    <a:moveTo>
                      <a:pt x="11" y="34"/>
                    </a:moveTo>
                    <a:cubicBezTo>
                      <a:pt x="3" y="34"/>
                      <a:pt x="3" y="34"/>
                      <a:pt x="3" y="34"/>
                    </a:cubicBezTo>
                    <a:cubicBezTo>
                      <a:pt x="3" y="29"/>
                      <a:pt x="3" y="29"/>
                      <a:pt x="3" y="29"/>
                    </a:cubicBezTo>
                    <a:cubicBezTo>
                      <a:pt x="11" y="29"/>
                      <a:pt x="11" y="29"/>
                      <a:pt x="11" y="29"/>
                    </a:cubicBezTo>
                    <a:lnTo>
                      <a:pt x="11" y="34"/>
                    </a:lnTo>
                    <a:close/>
                    <a:moveTo>
                      <a:pt x="11" y="26"/>
                    </a:moveTo>
                    <a:cubicBezTo>
                      <a:pt x="3" y="26"/>
                      <a:pt x="3" y="26"/>
                      <a:pt x="3" y="26"/>
                    </a:cubicBezTo>
                    <a:cubicBezTo>
                      <a:pt x="3" y="21"/>
                      <a:pt x="3" y="21"/>
                      <a:pt x="3" y="21"/>
                    </a:cubicBezTo>
                    <a:cubicBezTo>
                      <a:pt x="11" y="21"/>
                      <a:pt x="11" y="21"/>
                      <a:pt x="11" y="21"/>
                    </a:cubicBezTo>
                    <a:lnTo>
                      <a:pt x="11" y="26"/>
                    </a:lnTo>
                    <a:close/>
                    <a:moveTo>
                      <a:pt x="11" y="17"/>
                    </a:moveTo>
                    <a:cubicBezTo>
                      <a:pt x="3" y="17"/>
                      <a:pt x="3" y="17"/>
                      <a:pt x="3" y="17"/>
                    </a:cubicBezTo>
                    <a:cubicBezTo>
                      <a:pt x="3" y="12"/>
                      <a:pt x="3" y="12"/>
                      <a:pt x="3" y="12"/>
                    </a:cubicBezTo>
                    <a:cubicBezTo>
                      <a:pt x="11" y="12"/>
                      <a:pt x="11" y="12"/>
                      <a:pt x="11" y="12"/>
                    </a:cubicBezTo>
                    <a:lnTo>
                      <a:pt x="11" y="17"/>
                    </a:lnTo>
                    <a:close/>
                    <a:moveTo>
                      <a:pt x="11" y="9"/>
                    </a:moveTo>
                    <a:cubicBezTo>
                      <a:pt x="3" y="9"/>
                      <a:pt x="3" y="9"/>
                      <a:pt x="3" y="9"/>
                    </a:cubicBezTo>
                    <a:cubicBezTo>
                      <a:pt x="3" y="3"/>
                      <a:pt x="3" y="3"/>
                      <a:pt x="3" y="3"/>
                    </a:cubicBezTo>
                    <a:cubicBezTo>
                      <a:pt x="11" y="3"/>
                      <a:pt x="11" y="3"/>
                      <a:pt x="11" y="3"/>
                    </a:cubicBezTo>
                    <a:lnTo>
                      <a:pt x="11" y="9"/>
                    </a:lnTo>
                    <a:close/>
                    <a:moveTo>
                      <a:pt x="21" y="60"/>
                    </a:moveTo>
                    <a:cubicBezTo>
                      <a:pt x="13" y="60"/>
                      <a:pt x="13" y="60"/>
                      <a:pt x="13" y="60"/>
                    </a:cubicBezTo>
                    <a:cubicBezTo>
                      <a:pt x="13" y="55"/>
                      <a:pt x="13" y="55"/>
                      <a:pt x="13" y="55"/>
                    </a:cubicBezTo>
                    <a:cubicBezTo>
                      <a:pt x="21" y="55"/>
                      <a:pt x="21" y="55"/>
                      <a:pt x="21" y="55"/>
                    </a:cubicBezTo>
                    <a:lnTo>
                      <a:pt x="21" y="60"/>
                    </a:lnTo>
                    <a:close/>
                    <a:moveTo>
                      <a:pt x="21" y="51"/>
                    </a:moveTo>
                    <a:cubicBezTo>
                      <a:pt x="13" y="51"/>
                      <a:pt x="13" y="51"/>
                      <a:pt x="13" y="51"/>
                    </a:cubicBezTo>
                    <a:cubicBezTo>
                      <a:pt x="13" y="46"/>
                      <a:pt x="13" y="46"/>
                      <a:pt x="13" y="46"/>
                    </a:cubicBezTo>
                    <a:cubicBezTo>
                      <a:pt x="21" y="46"/>
                      <a:pt x="21" y="46"/>
                      <a:pt x="21" y="46"/>
                    </a:cubicBezTo>
                    <a:lnTo>
                      <a:pt x="21" y="51"/>
                    </a:lnTo>
                    <a:close/>
                    <a:moveTo>
                      <a:pt x="21" y="43"/>
                    </a:moveTo>
                    <a:cubicBezTo>
                      <a:pt x="13" y="43"/>
                      <a:pt x="13" y="43"/>
                      <a:pt x="13" y="43"/>
                    </a:cubicBezTo>
                    <a:cubicBezTo>
                      <a:pt x="13" y="38"/>
                      <a:pt x="13" y="38"/>
                      <a:pt x="13" y="38"/>
                    </a:cubicBezTo>
                    <a:cubicBezTo>
                      <a:pt x="21" y="38"/>
                      <a:pt x="21" y="38"/>
                      <a:pt x="21" y="38"/>
                    </a:cubicBezTo>
                    <a:lnTo>
                      <a:pt x="21" y="43"/>
                    </a:lnTo>
                    <a:close/>
                    <a:moveTo>
                      <a:pt x="21" y="34"/>
                    </a:moveTo>
                    <a:cubicBezTo>
                      <a:pt x="13" y="34"/>
                      <a:pt x="13" y="34"/>
                      <a:pt x="13" y="34"/>
                    </a:cubicBezTo>
                    <a:cubicBezTo>
                      <a:pt x="13" y="29"/>
                      <a:pt x="13" y="29"/>
                      <a:pt x="13" y="29"/>
                    </a:cubicBezTo>
                    <a:cubicBezTo>
                      <a:pt x="21" y="29"/>
                      <a:pt x="21" y="29"/>
                      <a:pt x="21" y="29"/>
                    </a:cubicBezTo>
                    <a:lnTo>
                      <a:pt x="21" y="34"/>
                    </a:lnTo>
                    <a:close/>
                    <a:moveTo>
                      <a:pt x="21" y="26"/>
                    </a:moveTo>
                    <a:cubicBezTo>
                      <a:pt x="13" y="26"/>
                      <a:pt x="13" y="26"/>
                      <a:pt x="13" y="26"/>
                    </a:cubicBezTo>
                    <a:cubicBezTo>
                      <a:pt x="13" y="21"/>
                      <a:pt x="13" y="21"/>
                      <a:pt x="13" y="21"/>
                    </a:cubicBezTo>
                    <a:cubicBezTo>
                      <a:pt x="21" y="21"/>
                      <a:pt x="21" y="21"/>
                      <a:pt x="21" y="21"/>
                    </a:cubicBezTo>
                    <a:lnTo>
                      <a:pt x="21" y="26"/>
                    </a:lnTo>
                    <a:close/>
                    <a:moveTo>
                      <a:pt x="21" y="17"/>
                    </a:moveTo>
                    <a:cubicBezTo>
                      <a:pt x="13" y="17"/>
                      <a:pt x="13" y="17"/>
                      <a:pt x="13" y="17"/>
                    </a:cubicBezTo>
                    <a:cubicBezTo>
                      <a:pt x="13" y="12"/>
                      <a:pt x="13" y="12"/>
                      <a:pt x="13" y="12"/>
                    </a:cubicBezTo>
                    <a:cubicBezTo>
                      <a:pt x="21" y="12"/>
                      <a:pt x="21" y="12"/>
                      <a:pt x="21" y="12"/>
                    </a:cubicBezTo>
                    <a:lnTo>
                      <a:pt x="21" y="17"/>
                    </a:lnTo>
                    <a:close/>
                    <a:moveTo>
                      <a:pt x="21" y="9"/>
                    </a:moveTo>
                    <a:cubicBezTo>
                      <a:pt x="13" y="9"/>
                      <a:pt x="13" y="9"/>
                      <a:pt x="13" y="9"/>
                    </a:cubicBezTo>
                    <a:cubicBezTo>
                      <a:pt x="13" y="3"/>
                      <a:pt x="13" y="3"/>
                      <a:pt x="13" y="3"/>
                    </a:cubicBezTo>
                    <a:cubicBezTo>
                      <a:pt x="21" y="3"/>
                      <a:pt x="21" y="3"/>
                      <a:pt x="21" y="3"/>
                    </a:cubicBezTo>
                    <a:lnTo>
                      <a:pt x="21" y="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30" name="Freeform 73"/>
              <p:cNvSpPr>
                <a:spLocks noEditPoints="1"/>
              </p:cNvSpPr>
              <p:nvPr/>
            </p:nvSpPr>
            <p:spPr bwMode="auto">
              <a:xfrm>
                <a:off x="1927226" y="2100263"/>
                <a:ext cx="128588" cy="166687"/>
              </a:xfrm>
              <a:custGeom>
                <a:avLst/>
                <a:gdLst>
                  <a:gd name="T0" fmla="*/ 33 w 34"/>
                  <a:gd name="T1" fmla="*/ 0 h 44"/>
                  <a:gd name="T2" fmla="*/ 1 w 34"/>
                  <a:gd name="T3" fmla="*/ 0 h 44"/>
                  <a:gd name="T4" fmla="*/ 0 w 34"/>
                  <a:gd name="T5" fmla="*/ 1 h 44"/>
                  <a:gd name="T6" fmla="*/ 0 w 34"/>
                  <a:gd name="T7" fmla="*/ 43 h 44"/>
                  <a:gd name="T8" fmla="*/ 1 w 34"/>
                  <a:gd name="T9" fmla="*/ 44 h 44"/>
                  <a:gd name="T10" fmla="*/ 33 w 34"/>
                  <a:gd name="T11" fmla="*/ 44 h 44"/>
                  <a:gd name="T12" fmla="*/ 34 w 34"/>
                  <a:gd name="T13" fmla="*/ 43 h 44"/>
                  <a:gd name="T14" fmla="*/ 34 w 34"/>
                  <a:gd name="T15" fmla="*/ 1 h 44"/>
                  <a:gd name="T16" fmla="*/ 33 w 34"/>
                  <a:gd name="T17" fmla="*/ 0 h 44"/>
                  <a:gd name="T18" fmla="*/ 15 w 34"/>
                  <a:gd name="T19" fmla="*/ 37 h 44"/>
                  <a:gd name="T20" fmla="*/ 2 w 34"/>
                  <a:gd name="T21" fmla="*/ 37 h 44"/>
                  <a:gd name="T22" fmla="*/ 2 w 34"/>
                  <a:gd name="T23" fmla="*/ 32 h 44"/>
                  <a:gd name="T24" fmla="*/ 15 w 34"/>
                  <a:gd name="T25" fmla="*/ 32 h 44"/>
                  <a:gd name="T26" fmla="*/ 15 w 34"/>
                  <a:gd name="T27" fmla="*/ 37 h 44"/>
                  <a:gd name="T28" fmla="*/ 15 w 34"/>
                  <a:gd name="T29" fmla="*/ 28 h 44"/>
                  <a:gd name="T30" fmla="*/ 2 w 34"/>
                  <a:gd name="T31" fmla="*/ 28 h 44"/>
                  <a:gd name="T32" fmla="*/ 2 w 34"/>
                  <a:gd name="T33" fmla="*/ 22 h 44"/>
                  <a:gd name="T34" fmla="*/ 15 w 34"/>
                  <a:gd name="T35" fmla="*/ 22 h 44"/>
                  <a:gd name="T36" fmla="*/ 15 w 34"/>
                  <a:gd name="T37" fmla="*/ 28 h 44"/>
                  <a:gd name="T38" fmla="*/ 15 w 34"/>
                  <a:gd name="T39" fmla="*/ 18 h 44"/>
                  <a:gd name="T40" fmla="*/ 2 w 34"/>
                  <a:gd name="T41" fmla="*/ 18 h 44"/>
                  <a:gd name="T42" fmla="*/ 2 w 34"/>
                  <a:gd name="T43" fmla="*/ 13 h 44"/>
                  <a:gd name="T44" fmla="*/ 15 w 34"/>
                  <a:gd name="T45" fmla="*/ 13 h 44"/>
                  <a:gd name="T46" fmla="*/ 15 w 34"/>
                  <a:gd name="T47" fmla="*/ 18 h 44"/>
                  <a:gd name="T48" fmla="*/ 15 w 34"/>
                  <a:gd name="T49" fmla="*/ 9 h 44"/>
                  <a:gd name="T50" fmla="*/ 2 w 34"/>
                  <a:gd name="T51" fmla="*/ 9 h 44"/>
                  <a:gd name="T52" fmla="*/ 2 w 34"/>
                  <a:gd name="T53" fmla="*/ 3 h 44"/>
                  <a:gd name="T54" fmla="*/ 15 w 34"/>
                  <a:gd name="T55" fmla="*/ 3 h 44"/>
                  <a:gd name="T56" fmla="*/ 15 w 34"/>
                  <a:gd name="T57" fmla="*/ 9 h 44"/>
                  <a:gd name="T58" fmla="*/ 32 w 34"/>
                  <a:gd name="T59" fmla="*/ 37 h 44"/>
                  <a:gd name="T60" fmla="*/ 19 w 34"/>
                  <a:gd name="T61" fmla="*/ 37 h 44"/>
                  <a:gd name="T62" fmla="*/ 19 w 34"/>
                  <a:gd name="T63" fmla="*/ 32 h 44"/>
                  <a:gd name="T64" fmla="*/ 32 w 34"/>
                  <a:gd name="T65" fmla="*/ 32 h 44"/>
                  <a:gd name="T66" fmla="*/ 32 w 34"/>
                  <a:gd name="T67" fmla="*/ 37 h 44"/>
                  <a:gd name="T68" fmla="*/ 32 w 34"/>
                  <a:gd name="T69" fmla="*/ 28 h 44"/>
                  <a:gd name="T70" fmla="*/ 19 w 34"/>
                  <a:gd name="T71" fmla="*/ 28 h 44"/>
                  <a:gd name="T72" fmla="*/ 19 w 34"/>
                  <a:gd name="T73" fmla="*/ 22 h 44"/>
                  <a:gd name="T74" fmla="*/ 32 w 34"/>
                  <a:gd name="T75" fmla="*/ 22 h 44"/>
                  <a:gd name="T76" fmla="*/ 32 w 34"/>
                  <a:gd name="T77" fmla="*/ 28 h 44"/>
                  <a:gd name="T78" fmla="*/ 32 w 34"/>
                  <a:gd name="T79" fmla="*/ 18 h 44"/>
                  <a:gd name="T80" fmla="*/ 19 w 34"/>
                  <a:gd name="T81" fmla="*/ 18 h 44"/>
                  <a:gd name="T82" fmla="*/ 19 w 34"/>
                  <a:gd name="T83" fmla="*/ 13 h 44"/>
                  <a:gd name="T84" fmla="*/ 32 w 34"/>
                  <a:gd name="T85" fmla="*/ 13 h 44"/>
                  <a:gd name="T86" fmla="*/ 32 w 34"/>
                  <a:gd name="T87" fmla="*/ 18 h 44"/>
                  <a:gd name="T88" fmla="*/ 32 w 34"/>
                  <a:gd name="T89" fmla="*/ 9 h 44"/>
                  <a:gd name="T90" fmla="*/ 19 w 34"/>
                  <a:gd name="T91" fmla="*/ 9 h 44"/>
                  <a:gd name="T92" fmla="*/ 19 w 34"/>
                  <a:gd name="T93" fmla="*/ 3 h 44"/>
                  <a:gd name="T94" fmla="*/ 32 w 34"/>
                  <a:gd name="T95" fmla="*/ 3 h 44"/>
                  <a:gd name="T96" fmla="*/ 32 w 34"/>
                  <a:gd name="T9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 h="44">
                    <a:moveTo>
                      <a:pt x="33" y="0"/>
                    </a:moveTo>
                    <a:cubicBezTo>
                      <a:pt x="1" y="0"/>
                      <a:pt x="1" y="0"/>
                      <a:pt x="1" y="0"/>
                    </a:cubicBezTo>
                    <a:cubicBezTo>
                      <a:pt x="1" y="0"/>
                      <a:pt x="0" y="1"/>
                      <a:pt x="0" y="1"/>
                    </a:cubicBezTo>
                    <a:cubicBezTo>
                      <a:pt x="0" y="43"/>
                      <a:pt x="0" y="43"/>
                      <a:pt x="0" y="43"/>
                    </a:cubicBezTo>
                    <a:cubicBezTo>
                      <a:pt x="0" y="44"/>
                      <a:pt x="1" y="44"/>
                      <a:pt x="1" y="44"/>
                    </a:cubicBezTo>
                    <a:cubicBezTo>
                      <a:pt x="33" y="44"/>
                      <a:pt x="33" y="44"/>
                      <a:pt x="33" y="44"/>
                    </a:cubicBezTo>
                    <a:cubicBezTo>
                      <a:pt x="33" y="44"/>
                      <a:pt x="34" y="44"/>
                      <a:pt x="34" y="43"/>
                    </a:cubicBezTo>
                    <a:cubicBezTo>
                      <a:pt x="34" y="1"/>
                      <a:pt x="34" y="1"/>
                      <a:pt x="34" y="1"/>
                    </a:cubicBezTo>
                    <a:cubicBezTo>
                      <a:pt x="34" y="1"/>
                      <a:pt x="33" y="0"/>
                      <a:pt x="33" y="0"/>
                    </a:cubicBezTo>
                    <a:close/>
                    <a:moveTo>
                      <a:pt x="15" y="37"/>
                    </a:moveTo>
                    <a:cubicBezTo>
                      <a:pt x="2" y="37"/>
                      <a:pt x="2" y="37"/>
                      <a:pt x="2" y="37"/>
                    </a:cubicBezTo>
                    <a:cubicBezTo>
                      <a:pt x="2" y="32"/>
                      <a:pt x="2" y="32"/>
                      <a:pt x="2" y="32"/>
                    </a:cubicBezTo>
                    <a:cubicBezTo>
                      <a:pt x="15" y="32"/>
                      <a:pt x="15" y="32"/>
                      <a:pt x="15" y="32"/>
                    </a:cubicBezTo>
                    <a:lnTo>
                      <a:pt x="15" y="37"/>
                    </a:lnTo>
                    <a:close/>
                    <a:moveTo>
                      <a:pt x="15" y="28"/>
                    </a:moveTo>
                    <a:cubicBezTo>
                      <a:pt x="2" y="28"/>
                      <a:pt x="2" y="28"/>
                      <a:pt x="2" y="28"/>
                    </a:cubicBezTo>
                    <a:cubicBezTo>
                      <a:pt x="2" y="22"/>
                      <a:pt x="2" y="22"/>
                      <a:pt x="2" y="22"/>
                    </a:cubicBezTo>
                    <a:cubicBezTo>
                      <a:pt x="15" y="22"/>
                      <a:pt x="15" y="22"/>
                      <a:pt x="15" y="22"/>
                    </a:cubicBezTo>
                    <a:lnTo>
                      <a:pt x="15" y="28"/>
                    </a:lnTo>
                    <a:close/>
                    <a:moveTo>
                      <a:pt x="15" y="18"/>
                    </a:moveTo>
                    <a:cubicBezTo>
                      <a:pt x="2" y="18"/>
                      <a:pt x="2" y="18"/>
                      <a:pt x="2" y="18"/>
                    </a:cubicBezTo>
                    <a:cubicBezTo>
                      <a:pt x="2" y="13"/>
                      <a:pt x="2" y="13"/>
                      <a:pt x="2" y="13"/>
                    </a:cubicBezTo>
                    <a:cubicBezTo>
                      <a:pt x="15" y="13"/>
                      <a:pt x="15" y="13"/>
                      <a:pt x="15" y="13"/>
                    </a:cubicBezTo>
                    <a:lnTo>
                      <a:pt x="15" y="18"/>
                    </a:lnTo>
                    <a:close/>
                    <a:moveTo>
                      <a:pt x="15" y="9"/>
                    </a:moveTo>
                    <a:cubicBezTo>
                      <a:pt x="2" y="9"/>
                      <a:pt x="2" y="9"/>
                      <a:pt x="2" y="9"/>
                    </a:cubicBezTo>
                    <a:cubicBezTo>
                      <a:pt x="2" y="3"/>
                      <a:pt x="2" y="3"/>
                      <a:pt x="2" y="3"/>
                    </a:cubicBezTo>
                    <a:cubicBezTo>
                      <a:pt x="15" y="3"/>
                      <a:pt x="15" y="3"/>
                      <a:pt x="15" y="3"/>
                    </a:cubicBezTo>
                    <a:lnTo>
                      <a:pt x="15" y="9"/>
                    </a:lnTo>
                    <a:close/>
                    <a:moveTo>
                      <a:pt x="32" y="37"/>
                    </a:moveTo>
                    <a:cubicBezTo>
                      <a:pt x="19" y="37"/>
                      <a:pt x="19" y="37"/>
                      <a:pt x="19" y="37"/>
                    </a:cubicBezTo>
                    <a:cubicBezTo>
                      <a:pt x="19" y="32"/>
                      <a:pt x="19" y="32"/>
                      <a:pt x="19" y="32"/>
                    </a:cubicBezTo>
                    <a:cubicBezTo>
                      <a:pt x="32" y="32"/>
                      <a:pt x="32" y="32"/>
                      <a:pt x="32" y="32"/>
                    </a:cubicBezTo>
                    <a:lnTo>
                      <a:pt x="32" y="37"/>
                    </a:lnTo>
                    <a:close/>
                    <a:moveTo>
                      <a:pt x="32" y="28"/>
                    </a:moveTo>
                    <a:cubicBezTo>
                      <a:pt x="19" y="28"/>
                      <a:pt x="19" y="28"/>
                      <a:pt x="19" y="28"/>
                    </a:cubicBezTo>
                    <a:cubicBezTo>
                      <a:pt x="19" y="22"/>
                      <a:pt x="19" y="22"/>
                      <a:pt x="19" y="22"/>
                    </a:cubicBezTo>
                    <a:cubicBezTo>
                      <a:pt x="32" y="22"/>
                      <a:pt x="32" y="22"/>
                      <a:pt x="32" y="22"/>
                    </a:cubicBezTo>
                    <a:lnTo>
                      <a:pt x="32" y="28"/>
                    </a:lnTo>
                    <a:close/>
                    <a:moveTo>
                      <a:pt x="32" y="18"/>
                    </a:moveTo>
                    <a:cubicBezTo>
                      <a:pt x="19" y="18"/>
                      <a:pt x="19" y="18"/>
                      <a:pt x="19" y="18"/>
                    </a:cubicBezTo>
                    <a:cubicBezTo>
                      <a:pt x="19" y="13"/>
                      <a:pt x="19" y="13"/>
                      <a:pt x="19" y="13"/>
                    </a:cubicBezTo>
                    <a:cubicBezTo>
                      <a:pt x="32" y="13"/>
                      <a:pt x="32" y="13"/>
                      <a:pt x="32" y="13"/>
                    </a:cubicBezTo>
                    <a:lnTo>
                      <a:pt x="32" y="18"/>
                    </a:lnTo>
                    <a:close/>
                    <a:moveTo>
                      <a:pt x="32" y="9"/>
                    </a:moveTo>
                    <a:cubicBezTo>
                      <a:pt x="19" y="9"/>
                      <a:pt x="19" y="9"/>
                      <a:pt x="19" y="9"/>
                    </a:cubicBezTo>
                    <a:cubicBezTo>
                      <a:pt x="19" y="3"/>
                      <a:pt x="19" y="3"/>
                      <a:pt x="19" y="3"/>
                    </a:cubicBezTo>
                    <a:cubicBezTo>
                      <a:pt x="32" y="3"/>
                      <a:pt x="32" y="3"/>
                      <a:pt x="32" y="3"/>
                    </a:cubicBezTo>
                    <a:lnTo>
                      <a:pt x="32" y="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31" name="Freeform 74"/>
              <p:cNvSpPr>
                <a:spLocks noEditPoints="1"/>
              </p:cNvSpPr>
              <p:nvPr/>
            </p:nvSpPr>
            <p:spPr bwMode="auto">
              <a:xfrm>
                <a:off x="1781176" y="1797050"/>
                <a:ext cx="131763" cy="469900"/>
              </a:xfrm>
              <a:custGeom>
                <a:avLst/>
                <a:gdLst>
                  <a:gd name="T0" fmla="*/ 23 w 35"/>
                  <a:gd name="T1" fmla="*/ 11 h 124"/>
                  <a:gd name="T2" fmla="*/ 22 w 35"/>
                  <a:gd name="T3" fmla="*/ 0 h 124"/>
                  <a:gd name="T4" fmla="*/ 21 w 35"/>
                  <a:gd name="T5" fmla="*/ 11 h 124"/>
                  <a:gd name="T6" fmla="*/ 8 w 35"/>
                  <a:gd name="T7" fmla="*/ 9 h 124"/>
                  <a:gd name="T8" fmla="*/ 4 w 35"/>
                  <a:gd name="T9" fmla="*/ 7 h 124"/>
                  <a:gd name="T10" fmla="*/ 3 w 35"/>
                  <a:gd name="T11" fmla="*/ 11 h 124"/>
                  <a:gd name="T12" fmla="*/ 0 w 35"/>
                  <a:gd name="T13" fmla="*/ 13 h 124"/>
                  <a:gd name="T14" fmla="*/ 2 w 35"/>
                  <a:gd name="T15" fmla="*/ 124 h 124"/>
                  <a:gd name="T16" fmla="*/ 3 w 35"/>
                  <a:gd name="T17" fmla="*/ 109 h 124"/>
                  <a:gd name="T18" fmla="*/ 12 w 35"/>
                  <a:gd name="T19" fmla="*/ 124 h 124"/>
                  <a:gd name="T20" fmla="*/ 35 w 35"/>
                  <a:gd name="T21" fmla="*/ 122 h 124"/>
                  <a:gd name="T22" fmla="*/ 32 w 35"/>
                  <a:gd name="T23" fmla="*/ 11 h 124"/>
                  <a:gd name="T24" fmla="*/ 4 w 35"/>
                  <a:gd name="T25" fmla="*/ 100 h 124"/>
                  <a:gd name="T26" fmla="*/ 16 w 35"/>
                  <a:gd name="T27" fmla="*/ 93 h 124"/>
                  <a:gd name="T28" fmla="*/ 16 w 35"/>
                  <a:gd name="T29" fmla="*/ 87 h 124"/>
                  <a:gd name="T30" fmla="*/ 4 w 35"/>
                  <a:gd name="T31" fmla="*/ 80 h 124"/>
                  <a:gd name="T32" fmla="*/ 16 w 35"/>
                  <a:gd name="T33" fmla="*/ 87 h 124"/>
                  <a:gd name="T34" fmla="*/ 4 w 35"/>
                  <a:gd name="T35" fmla="*/ 75 h 124"/>
                  <a:gd name="T36" fmla="*/ 16 w 35"/>
                  <a:gd name="T37" fmla="*/ 67 h 124"/>
                  <a:gd name="T38" fmla="*/ 16 w 35"/>
                  <a:gd name="T39" fmla="*/ 62 h 124"/>
                  <a:gd name="T40" fmla="*/ 4 w 35"/>
                  <a:gd name="T41" fmla="*/ 54 h 124"/>
                  <a:gd name="T42" fmla="*/ 16 w 35"/>
                  <a:gd name="T43" fmla="*/ 62 h 124"/>
                  <a:gd name="T44" fmla="*/ 4 w 35"/>
                  <a:gd name="T45" fmla="*/ 49 h 124"/>
                  <a:gd name="T46" fmla="*/ 16 w 35"/>
                  <a:gd name="T47" fmla="*/ 41 h 124"/>
                  <a:gd name="T48" fmla="*/ 16 w 35"/>
                  <a:gd name="T49" fmla="*/ 36 h 124"/>
                  <a:gd name="T50" fmla="*/ 4 w 35"/>
                  <a:gd name="T51" fmla="*/ 29 h 124"/>
                  <a:gd name="T52" fmla="*/ 16 w 35"/>
                  <a:gd name="T53" fmla="*/ 36 h 124"/>
                  <a:gd name="T54" fmla="*/ 4 w 35"/>
                  <a:gd name="T55" fmla="*/ 24 h 124"/>
                  <a:gd name="T56" fmla="*/ 16 w 35"/>
                  <a:gd name="T57" fmla="*/ 16 h 124"/>
                  <a:gd name="T58" fmla="*/ 30 w 35"/>
                  <a:gd name="T59" fmla="*/ 100 h 124"/>
                  <a:gd name="T60" fmla="*/ 18 w 35"/>
                  <a:gd name="T61" fmla="*/ 93 h 124"/>
                  <a:gd name="T62" fmla="*/ 30 w 35"/>
                  <a:gd name="T63" fmla="*/ 100 h 124"/>
                  <a:gd name="T64" fmla="*/ 18 w 35"/>
                  <a:gd name="T65" fmla="*/ 87 h 124"/>
                  <a:gd name="T66" fmla="*/ 30 w 35"/>
                  <a:gd name="T67" fmla="*/ 80 h 124"/>
                  <a:gd name="T68" fmla="*/ 30 w 35"/>
                  <a:gd name="T69" fmla="*/ 75 h 124"/>
                  <a:gd name="T70" fmla="*/ 18 w 35"/>
                  <a:gd name="T71" fmla="*/ 67 h 124"/>
                  <a:gd name="T72" fmla="*/ 30 w 35"/>
                  <a:gd name="T73" fmla="*/ 75 h 124"/>
                  <a:gd name="T74" fmla="*/ 18 w 35"/>
                  <a:gd name="T75" fmla="*/ 62 h 124"/>
                  <a:gd name="T76" fmla="*/ 30 w 35"/>
                  <a:gd name="T77" fmla="*/ 54 h 124"/>
                  <a:gd name="T78" fmla="*/ 30 w 35"/>
                  <a:gd name="T79" fmla="*/ 49 h 124"/>
                  <a:gd name="T80" fmla="*/ 18 w 35"/>
                  <a:gd name="T81" fmla="*/ 41 h 124"/>
                  <a:gd name="T82" fmla="*/ 30 w 35"/>
                  <a:gd name="T83" fmla="*/ 49 h 124"/>
                  <a:gd name="T84" fmla="*/ 18 w 35"/>
                  <a:gd name="T85" fmla="*/ 36 h 124"/>
                  <a:gd name="T86" fmla="*/ 30 w 35"/>
                  <a:gd name="T87" fmla="*/ 29 h 124"/>
                  <a:gd name="T88" fmla="*/ 30 w 35"/>
                  <a:gd name="T89" fmla="*/ 24 h 124"/>
                  <a:gd name="T90" fmla="*/ 18 w 35"/>
                  <a:gd name="T91" fmla="*/ 16 h 124"/>
                  <a:gd name="T92" fmla="*/ 30 w 35"/>
                  <a:gd name="T93" fmla="*/ 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124">
                    <a:moveTo>
                      <a:pt x="32" y="11"/>
                    </a:moveTo>
                    <a:cubicBezTo>
                      <a:pt x="23" y="11"/>
                      <a:pt x="23" y="11"/>
                      <a:pt x="23" y="11"/>
                    </a:cubicBezTo>
                    <a:cubicBezTo>
                      <a:pt x="23" y="1"/>
                      <a:pt x="23" y="1"/>
                      <a:pt x="23" y="1"/>
                    </a:cubicBezTo>
                    <a:cubicBezTo>
                      <a:pt x="23" y="1"/>
                      <a:pt x="22" y="0"/>
                      <a:pt x="22" y="0"/>
                    </a:cubicBezTo>
                    <a:cubicBezTo>
                      <a:pt x="21" y="0"/>
                      <a:pt x="21" y="1"/>
                      <a:pt x="21" y="1"/>
                    </a:cubicBezTo>
                    <a:cubicBezTo>
                      <a:pt x="21" y="11"/>
                      <a:pt x="21" y="11"/>
                      <a:pt x="21" y="11"/>
                    </a:cubicBezTo>
                    <a:cubicBezTo>
                      <a:pt x="8" y="11"/>
                      <a:pt x="8" y="11"/>
                      <a:pt x="8" y="11"/>
                    </a:cubicBezTo>
                    <a:cubicBezTo>
                      <a:pt x="8" y="9"/>
                      <a:pt x="8" y="9"/>
                      <a:pt x="8" y="9"/>
                    </a:cubicBezTo>
                    <a:cubicBezTo>
                      <a:pt x="8" y="8"/>
                      <a:pt x="7" y="7"/>
                      <a:pt x="6" y="7"/>
                    </a:cubicBezTo>
                    <a:cubicBezTo>
                      <a:pt x="4" y="7"/>
                      <a:pt x="4" y="7"/>
                      <a:pt x="4" y="7"/>
                    </a:cubicBezTo>
                    <a:cubicBezTo>
                      <a:pt x="3" y="7"/>
                      <a:pt x="3" y="8"/>
                      <a:pt x="3" y="9"/>
                    </a:cubicBezTo>
                    <a:cubicBezTo>
                      <a:pt x="3" y="11"/>
                      <a:pt x="3" y="11"/>
                      <a:pt x="3" y="11"/>
                    </a:cubicBezTo>
                    <a:cubicBezTo>
                      <a:pt x="2" y="11"/>
                      <a:pt x="2" y="11"/>
                      <a:pt x="2" y="11"/>
                    </a:cubicBezTo>
                    <a:cubicBezTo>
                      <a:pt x="1" y="11"/>
                      <a:pt x="0" y="12"/>
                      <a:pt x="0" y="13"/>
                    </a:cubicBezTo>
                    <a:cubicBezTo>
                      <a:pt x="0" y="122"/>
                      <a:pt x="0" y="122"/>
                      <a:pt x="0" y="122"/>
                    </a:cubicBezTo>
                    <a:cubicBezTo>
                      <a:pt x="0" y="123"/>
                      <a:pt x="1" y="124"/>
                      <a:pt x="2" y="124"/>
                    </a:cubicBezTo>
                    <a:cubicBezTo>
                      <a:pt x="3" y="124"/>
                      <a:pt x="3" y="124"/>
                      <a:pt x="3" y="124"/>
                    </a:cubicBezTo>
                    <a:cubicBezTo>
                      <a:pt x="3" y="109"/>
                      <a:pt x="3" y="109"/>
                      <a:pt x="3" y="109"/>
                    </a:cubicBezTo>
                    <a:cubicBezTo>
                      <a:pt x="12" y="109"/>
                      <a:pt x="12" y="109"/>
                      <a:pt x="12" y="109"/>
                    </a:cubicBezTo>
                    <a:cubicBezTo>
                      <a:pt x="12" y="124"/>
                      <a:pt x="12" y="124"/>
                      <a:pt x="12" y="124"/>
                    </a:cubicBezTo>
                    <a:cubicBezTo>
                      <a:pt x="32" y="124"/>
                      <a:pt x="32" y="124"/>
                      <a:pt x="32" y="124"/>
                    </a:cubicBezTo>
                    <a:cubicBezTo>
                      <a:pt x="34" y="124"/>
                      <a:pt x="35" y="123"/>
                      <a:pt x="35" y="122"/>
                    </a:cubicBezTo>
                    <a:cubicBezTo>
                      <a:pt x="35" y="13"/>
                      <a:pt x="35" y="13"/>
                      <a:pt x="35" y="13"/>
                    </a:cubicBezTo>
                    <a:cubicBezTo>
                      <a:pt x="35" y="12"/>
                      <a:pt x="34" y="11"/>
                      <a:pt x="32" y="11"/>
                    </a:cubicBezTo>
                    <a:close/>
                    <a:moveTo>
                      <a:pt x="16" y="100"/>
                    </a:moveTo>
                    <a:cubicBezTo>
                      <a:pt x="4" y="100"/>
                      <a:pt x="4" y="100"/>
                      <a:pt x="4" y="100"/>
                    </a:cubicBezTo>
                    <a:cubicBezTo>
                      <a:pt x="4" y="93"/>
                      <a:pt x="4" y="93"/>
                      <a:pt x="4" y="93"/>
                    </a:cubicBezTo>
                    <a:cubicBezTo>
                      <a:pt x="16" y="93"/>
                      <a:pt x="16" y="93"/>
                      <a:pt x="16" y="93"/>
                    </a:cubicBezTo>
                    <a:lnTo>
                      <a:pt x="16" y="100"/>
                    </a:lnTo>
                    <a:close/>
                    <a:moveTo>
                      <a:pt x="16" y="87"/>
                    </a:moveTo>
                    <a:cubicBezTo>
                      <a:pt x="4" y="87"/>
                      <a:pt x="4" y="87"/>
                      <a:pt x="4" y="87"/>
                    </a:cubicBezTo>
                    <a:cubicBezTo>
                      <a:pt x="4" y="80"/>
                      <a:pt x="4" y="80"/>
                      <a:pt x="4" y="80"/>
                    </a:cubicBezTo>
                    <a:cubicBezTo>
                      <a:pt x="16" y="80"/>
                      <a:pt x="16" y="80"/>
                      <a:pt x="16" y="80"/>
                    </a:cubicBezTo>
                    <a:lnTo>
                      <a:pt x="16" y="87"/>
                    </a:lnTo>
                    <a:close/>
                    <a:moveTo>
                      <a:pt x="16" y="75"/>
                    </a:moveTo>
                    <a:cubicBezTo>
                      <a:pt x="4" y="75"/>
                      <a:pt x="4" y="75"/>
                      <a:pt x="4" y="75"/>
                    </a:cubicBezTo>
                    <a:cubicBezTo>
                      <a:pt x="4" y="67"/>
                      <a:pt x="4" y="67"/>
                      <a:pt x="4" y="67"/>
                    </a:cubicBezTo>
                    <a:cubicBezTo>
                      <a:pt x="16" y="67"/>
                      <a:pt x="16" y="67"/>
                      <a:pt x="16" y="67"/>
                    </a:cubicBezTo>
                    <a:lnTo>
                      <a:pt x="16" y="75"/>
                    </a:lnTo>
                    <a:close/>
                    <a:moveTo>
                      <a:pt x="16" y="62"/>
                    </a:moveTo>
                    <a:cubicBezTo>
                      <a:pt x="4" y="62"/>
                      <a:pt x="4" y="62"/>
                      <a:pt x="4" y="62"/>
                    </a:cubicBezTo>
                    <a:cubicBezTo>
                      <a:pt x="4" y="54"/>
                      <a:pt x="4" y="54"/>
                      <a:pt x="4" y="54"/>
                    </a:cubicBezTo>
                    <a:cubicBezTo>
                      <a:pt x="16" y="54"/>
                      <a:pt x="16" y="54"/>
                      <a:pt x="16" y="54"/>
                    </a:cubicBezTo>
                    <a:lnTo>
                      <a:pt x="16" y="62"/>
                    </a:lnTo>
                    <a:close/>
                    <a:moveTo>
                      <a:pt x="16" y="49"/>
                    </a:moveTo>
                    <a:cubicBezTo>
                      <a:pt x="4" y="49"/>
                      <a:pt x="4" y="49"/>
                      <a:pt x="4" y="49"/>
                    </a:cubicBezTo>
                    <a:cubicBezTo>
                      <a:pt x="4" y="41"/>
                      <a:pt x="4" y="41"/>
                      <a:pt x="4" y="41"/>
                    </a:cubicBezTo>
                    <a:cubicBezTo>
                      <a:pt x="16" y="41"/>
                      <a:pt x="16" y="41"/>
                      <a:pt x="16" y="41"/>
                    </a:cubicBezTo>
                    <a:lnTo>
                      <a:pt x="16" y="49"/>
                    </a:lnTo>
                    <a:close/>
                    <a:moveTo>
                      <a:pt x="16" y="36"/>
                    </a:moveTo>
                    <a:cubicBezTo>
                      <a:pt x="4" y="36"/>
                      <a:pt x="4" y="36"/>
                      <a:pt x="4" y="36"/>
                    </a:cubicBezTo>
                    <a:cubicBezTo>
                      <a:pt x="4" y="29"/>
                      <a:pt x="4" y="29"/>
                      <a:pt x="4" y="29"/>
                    </a:cubicBezTo>
                    <a:cubicBezTo>
                      <a:pt x="16" y="29"/>
                      <a:pt x="16" y="29"/>
                      <a:pt x="16" y="29"/>
                    </a:cubicBezTo>
                    <a:lnTo>
                      <a:pt x="16" y="36"/>
                    </a:lnTo>
                    <a:close/>
                    <a:moveTo>
                      <a:pt x="16" y="24"/>
                    </a:moveTo>
                    <a:cubicBezTo>
                      <a:pt x="4" y="24"/>
                      <a:pt x="4" y="24"/>
                      <a:pt x="4" y="24"/>
                    </a:cubicBezTo>
                    <a:cubicBezTo>
                      <a:pt x="4" y="16"/>
                      <a:pt x="4" y="16"/>
                      <a:pt x="4" y="16"/>
                    </a:cubicBezTo>
                    <a:cubicBezTo>
                      <a:pt x="16" y="16"/>
                      <a:pt x="16" y="16"/>
                      <a:pt x="16" y="16"/>
                    </a:cubicBezTo>
                    <a:lnTo>
                      <a:pt x="16" y="24"/>
                    </a:lnTo>
                    <a:close/>
                    <a:moveTo>
                      <a:pt x="30" y="100"/>
                    </a:moveTo>
                    <a:cubicBezTo>
                      <a:pt x="18" y="100"/>
                      <a:pt x="18" y="100"/>
                      <a:pt x="18" y="100"/>
                    </a:cubicBezTo>
                    <a:cubicBezTo>
                      <a:pt x="18" y="93"/>
                      <a:pt x="18" y="93"/>
                      <a:pt x="18" y="93"/>
                    </a:cubicBezTo>
                    <a:cubicBezTo>
                      <a:pt x="30" y="93"/>
                      <a:pt x="30" y="93"/>
                      <a:pt x="30" y="93"/>
                    </a:cubicBezTo>
                    <a:lnTo>
                      <a:pt x="30" y="100"/>
                    </a:lnTo>
                    <a:close/>
                    <a:moveTo>
                      <a:pt x="30" y="87"/>
                    </a:moveTo>
                    <a:cubicBezTo>
                      <a:pt x="18" y="87"/>
                      <a:pt x="18" y="87"/>
                      <a:pt x="18" y="87"/>
                    </a:cubicBezTo>
                    <a:cubicBezTo>
                      <a:pt x="18" y="80"/>
                      <a:pt x="18" y="80"/>
                      <a:pt x="18" y="80"/>
                    </a:cubicBezTo>
                    <a:cubicBezTo>
                      <a:pt x="30" y="80"/>
                      <a:pt x="30" y="80"/>
                      <a:pt x="30" y="80"/>
                    </a:cubicBezTo>
                    <a:lnTo>
                      <a:pt x="30" y="87"/>
                    </a:lnTo>
                    <a:close/>
                    <a:moveTo>
                      <a:pt x="30" y="75"/>
                    </a:moveTo>
                    <a:cubicBezTo>
                      <a:pt x="18" y="75"/>
                      <a:pt x="18" y="75"/>
                      <a:pt x="18" y="75"/>
                    </a:cubicBezTo>
                    <a:cubicBezTo>
                      <a:pt x="18" y="67"/>
                      <a:pt x="18" y="67"/>
                      <a:pt x="18" y="67"/>
                    </a:cubicBezTo>
                    <a:cubicBezTo>
                      <a:pt x="30" y="67"/>
                      <a:pt x="30" y="67"/>
                      <a:pt x="30" y="67"/>
                    </a:cubicBezTo>
                    <a:lnTo>
                      <a:pt x="30" y="75"/>
                    </a:lnTo>
                    <a:close/>
                    <a:moveTo>
                      <a:pt x="30" y="62"/>
                    </a:moveTo>
                    <a:cubicBezTo>
                      <a:pt x="18" y="62"/>
                      <a:pt x="18" y="62"/>
                      <a:pt x="18" y="62"/>
                    </a:cubicBezTo>
                    <a:cubicBezTo>
                      <a:pt x="18" y="54"/>
                      <a:pt x="18" y="54"/>
                      <a:pt x="18" y="54"/>
                    </a:cubicBezTo>
                    <a:cubicBezTo>
                      <a:pt x="30" y="54"/>
                      <a:pt x="30" y="54"/>
                      <a:pt x="30" y="54"/>
                    </a:cubicBezTo>
                    <a:lnTo>
                      <a:pt x="30" y="62"/>
                    </a:lnTo>
                    <a:close/>
                    <a:moveTo>
                      <a:pt x="30" y="49"/>
                    </a:moveTo>
                    <a:cubicBezTo>
                      <a:pt x="18" y="49"/>
                      <a:pt x="18" y="49"/>
                      <a:pt x="18" y="49"/>
                    </a:cubicBezTo>
                    <a:cubicBezTo>
                      <a:pt x="18" y="41"/>
                      <a:pt x="18" y="41"/>
                      <a:pt x="18" y="41"/>
                    </a:cubicBezTo>
                    <a:cubicBezTo>
                      <a:pt x="30" y="41"/>
                      <a:pt x="30" y="41"/>
                      <a:pt x="30" y="41"/>
                    </a:cubicBezTo>
                    <a:lnTo>
                      <a:pt x="30" y="49"/>
                    </a:lnTo>
                    <a:close/>
                    <a:moveTo>
                      <a:pt x="30" y="36"/>
                    </a:moveTo>
                    <a:cubicBezTo>
                      <a:pt x="18" y="36"/>
                      <a:pt x="18" y="36"/>
                      <a:pt x="18" y="36"/>
                    </a:cubicBezTo>
                    <a:cubicBezTo>
                      <a:pt x="18" y="29"/>
                      <a:pt x="18" y="29"/>
                      <a:pt x="18" y="29"/>
                    </a:cubicBezTo>
                    <a:cubicBezTo>
                      <a:pt x="30" y="29"/>
                      <a:pt x="30" y="29"/>
                      <a:pt x="30" y="29"/>
                    </a:cubicBezTo>
                    <a:lnTo>
                      <a:pt x="30" y="36"/>
                    </a:lnTo>
                    <a:close/>
                    <a:moveTo>
                      <a:pt x="30" y="24"/>
                    </a:moveTo>
                    <a:cubicBezTo>
                      <a:pt x="18" y="24"/>
                      <a:pt x="18" y="24"/>
                      <a:pt x="18" y="24"/>
                    </a:cubicBezTo>
                    <a:cubicBezTo>
                      <a:pt x="18" y="16"/>
                      <a:pt x="18" y="16"/>
                      <a:pt x="18" y="16"/>
                    </a:cubicBezTo>
                    <a:cubicBezTo>
                      <a:pt x="30" y="16"/>
                      <a:pt x="30" y="16"/>
                      <a:pt x="30" y="16"/>
                    </a:cubicBezTo>
                    <a:lnTo>
                      <a:pt x="30"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32" name="Freeform 75"/>
              <p:cNvSpPr>
                <a:spLocks/>
              </p:cNvSpPr>
              <p:nvPr/>
            </p:nvSpPr>
            <p:spPr bwMode="auto">
              <a:xfrm>
                <a:off x="1927226" y="2035175"/>
                <a:ext cx="128588" cy="60325"/>
              </a:xfrm>
              <a:custGeom>
                <a:avLst/>
                <a:gdLst>
                  <a:gd name="T0" fmla="*/ 33 w 34"/>
                  <a:gd name="T1" fmla="*/ 15 h 16"/>
                  <a:gd name="T2" fmla="*/ 28 w 34"/>
                  <a:gd name="T3" fmla="*/ 10 h 16"/>
                  <a:gd name="T4" fmla="*/ 28 w 34"/>
                  <a:gd name="T5" fmla="*/ 3 h 16"/>
                  <a:gd name="T6" fmla="*/ 26 w 34"/>
                  <a:gd name="T7" fmla="*/ 2 h 16"/>
                  <a:gd name="T8" fmla="*/ 24 w 34"/>
                  <a:gd name="T9" fmla="*/ 2 h 16"/>
                  <a:gd name="T10" fmla="*/ 22 w 34"/>
                  <a:gd name="T11" fmla="*/ 3 h 16"/>
                  <a:gd name="T12" fmla="*/ 22 w 34"/>
                  <a:gd name="T13" fmla="*/ 5 h 16"/>
                  <a:gd name="T14" fmla="*/ 18 w 34"/>
                  <a:gd name="T15" fmla="*/ 0 h 16"/>
                  <a:gd name="T16" fmla="*/ 16 w 34"/>
                  <a:gd name="T17" fmla="*/ 0 h 16"/>
                  <a:gd name="T18" fmla="*/ 1 w 34"/>
                  <a:gd name="T19" fmla="*/ 15 h 16"/>
                  <a:gd name="T20" fmla="*/ 1 w 34"/>
                  <a:gd name="T21" fmla="*/ 16 h 16"/>
                  <a:gd name="T22" fmla="*/ 33 w 34"/>
                  <a:gd name="T23" fmla="*/ 16 h 16"/>
                  <a:gd name="T24" fmla="*/ 33 w 34"/>
                  <a:gd name="T25"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6">
                    <a:moveTo>
                      <a:pt x="33" y="15"/>
                    </a:moveTo>
                    <a:cubicBezTo>
                      <a:pt x="28" y="10"/>
                      <a:pt x="28" y="10"/>
                      <a:pt x="28" y="10"/>
                    </a:cubicBezTo>
                    <a:cubicBezTo>
                      <a:pt x="28" y="3"/>
                      <a:pt x="28" y="3"/>
                      <a:pt x="28" y="3"/>
                    </a:cubicBezTo>
                    <a:cubicBezTo>
                      <a:pt x="28" y="2"/>
                      <a:pt x="27" y="2"/>
                      <a:pt x="26" y="2"/>
                    </a:cubicBezTo>
                    <a:cubicBezTo>
                      <a:pt x="24" y="2"/>
                      <a:pt x="24" y="2"/>
                      <a:pt x="24" y="2"/>
                    </a:cubicBezTo>
                    <a:cubicBezTo>
                      <a:pt x="23" y="2"/>
                      <a:pt x="22" y="2"/>
                      <a:pt x="22" y="3"/>
                    </a:cubicBezTo>
                    <a:cubicBezTo>
                      <a:pt x="22" y="5"/>
                      <a:pt x="22" y="5"/>
                      <a:pt x="22" y="5"/>
                    </a:cubicBezTo>
                    <a:cubicBezTo>
                      <a:pt x="18" y="0"/>
                      <a:pt x="18" y="0"/>
                      <a:pt x="18" y="0"/>
                    </a:cubicBezTo>
                    <a:cubicBezTo>
                      <a:pt x="17" y="0"/>
                      <a:pt x="17" y="0"/>
                      <a:pt x="16" y="0"/>
                    </a:cubicBezTo>
                    <a:cubicBezTo>
                      <a:pt x="1" y="15"/>
                      <a:pt x="1" y="15"/>
                      <a:pt x="1" y="15"/>
                    </a:cubicBezTo>
                    <a:cubicBezTo>
                      <a:pt x="0" y="16"/>
                      <a:pt x="0" y="16"/>
                      <a:pt x="1" y="16"/>
                    </a:cubicBezTo>
                    <a:cubicBezTo>
                      <a:pt x="33" y="16"/>
                      <a:pt x="33" y="16"/>
                      <a:pt x="33" y="16"/>
                    </a:cubicBezTo>
                    <a:cubicBezTo>
                      <a:pt x="34" y="16"/>
                      <a:pt x="34" y="16"/>
                      <a:pt x="33" y="1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grpSp>
      </p:grpSp>
      <p:grpSp>
        <p:nvGrpSpPr>
          <p:cNvPr id="33" name="组合 32"/>
          <p:cNvGrpSpPr/>
          <p:nvPr/>
        </p:nvGrpSpPr>
        <p:grpSpPr>
          <a:xfrm>
            <a:off x="6060867" y="2966262"/>
            <a:ext cx="735079" cy="747433"/>
            <a:chOff x="5560538" y="2787774"/>
            <a:chExt cx="735079" cy="747433"/>
          </a:xfrm>
          <a:solidFill>
            <a:schemeClr val="bg1">
              <a:lumMod val="50000"/>
            </a:schemeClr>
          </a:solidFill>
          <a:effectLst/>
        </p:grpSpPr>
        <p:pic>
          <p:nvPicPr>
            <p:cNvPr id="34" name="图片 3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560538" y="2787774"/>
              <a:ext cx="735079" cy="747433"/>
            </a:xfrm>
            <a:prstGeom prst="rect">
              <a:avLst/>
            </a:prstGeom>
            <a:noFill/>
            <a:effectLst>
              <a:outerShdw blurRad="50800" dist="38100" dir="8100000" algn="tr" rotWithShape="0">
                <a:prstClr val="black">
                  <a:alpha val="40000"/>
                </a:prstClr>
              </a:outerShdw>
            </a:effectLst>
          </p:spPr>
        </p:pic>
        <p:grpSp>
          <p:nvGrpSpPr>
            <p:cNvPr id="35" name="组合 34"/>
            <p:cNvGrpSpPr/>
            <p:nvPr/>
          </p:nvGrpSpPr>
          <p:grpSpPr>
            <a:xfrm>
              <a:off x="5800527" y="3063109"/>
              <a:ext cx="213965" cy="203508"/>
              <a:chOff x="2921001" y="1944688"/>
              <a:chExt cx="422275" cy="401637"/>
            </a:xfrm>
            <a:grpFill/>
          </p:grpSpPr>
          <p:sp>
            <p:nvSpPr>
              <p:cNvPr id="36" name="Oval 81"/>
              <p:cNvSpPr>
                <a:spLocks noChangeArrowheads="1"/>
              </p:cNvSpPr>
              <p:nvPr/>
            </p:nvSpPr>
            <p:spPr bwMode="auto">
              <a:xfrm>
                <a:off x="3082926" y="2281238"/>
                <a:ext cx="63500" cy="650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37" name="Oval 82"/>
              <p:cNvSpPr>
                <a:spLocks noChangeArrowheads="1"/>
              </p:cNvSpPr>
              <p:nvPr/>
            </p:nvSpPr>
            <p:spPr bwMode="auto">
              <a:xfrm>
                <a:off x="3244851" y="2281238"/>
                <a:ext cx="63500" cy="650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38" name="Oval 83"/>
              <p:cNvSpPr>
                <a:spLocks noChangeArrowheads="1"/>
              </p:cNvSpPr>
              <p:nvPr/>
            </p:nvSpPr>
            <p:spPr bwMode="auto">
              <a:xfrm>
                <a:off x="3101976" y="2092325"/>
                <a:ext cx="41275" cy="4127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39" name="Oval 84"/>
              <p:cNvSpPr>
                <a:spLocks noChangeArrowheads="1"/>
              </p:cNvSpPr>
              <p:nvPr/>
            </p:nvSpPr>
            <p:spPr bwMode="auto">
              <a:xfrm>
                <a:off x="3241676" y="2092325"/>
                <a:ext cx="41275" cy="4127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40" name="Oval 85"/>
              <p:cNvSpPr>
                <a:spLocks noChangeArrowheads="1"/>
              </p:cNvSpPr>
              <p:nvPr/>
            </p:nvSpPr>
            <p:spPr bwMode="auto">
              <a:xfrm>
                <a:off x="3138488" y="2160588"/>
                <a:ext cx="42863" cy="381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41" name="Oval 86"/>
              <p:cNvSpPr>
                <a:spLocks noChangeArrowheads="1"/>
              </p:cNvSpPr>
              <p:nvPr/>
            </p:nvSpPr>
            <p:spPr bwMode="auto">
              <a:xfrm>
                <a:off x="3206751" y="2160588"/>
                <a:ext cx="41275" cy="381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42" name="Freeform 87"/>
              <p:cNvSpPr>
                <a:spLocks/>
              </p:cNvSpPr>
              <p:nvPr/>
            </p:nvSpPr>
            <p:spPr bwMode="auto">
              <a:xfrm>
                <a:off x="2921001" y="2012950"/>
                <a:ext cx="422275" cy="246062"/>
              </a:xfrm>
              <a:custGeom>
                <a:avLst/>
                <a:gdLst>
                  <a:gd name="T0" fmla="*/ 111 w 112"/>
                  <a:gd name="T1" fmla="*/ 24 h 65"/>
                  <a:gd name="T2" fmla="*/ 112 w 112"/>
                  <a:gd name="T3" fmla="*/ 25 h 65"/>
                  <a:gd name="T4" fmla="*/ 98 w 112"/>
                  <a:gd name="T5" fmla="*/ 64 h 65"/>
                  <a:gd name="T6" fmla="*/ 98 w 112"/>
                  <a:gd name="T7" fmla="*/ 65 h 65"/>
                  <a:gd name="T8" fmla="*/ 47 w 112"/>
                  <a:gd name="T9" fmla="*/ 65 h 65"/>
                  <a:gd name="T10" fmla="*/ 47 w 112"/>
                  <a:gd name="T11" fmla="*/ 64 h 65"/>
                  <a:gd name="T12" fmla="*/ 25 w 112"/>
                  <a:gd name="T13" fmla="*/ 9 h 65"/>
                  <a:gd name="T14" fmla="*/ 24 w 112"/>
                  <a:gd name="T15" fmla="*/ 9 h 65"/>
                  <a:gd name="T16" fmla="*/ 2 w 112"/>
                  <a:gd name="T17" fmla="*/ 9 h 65"/>
                  <a:gd name="T18" fmla="*/ 0 w 112"/>
                  <a:gd name="T19" fmla="*/ 8 h 65"/>
                  <a:gd name="T20" fmla="*/ 1 w 112"/>
                  <a:gd name="T21" fmla="*/ 0 h 65"/>
                  <a:gd name="T22" fmla="*/ 2 w 112"/>
                  <a:gd name="T23" fmla="*/ 0 h 65"/>
                  <a:gd name="T24" fmla="*/ 30 w 112"/>
                  <a:gd name="T25" fmla="*/ 0 h 65"/>
                  <a:gd name="T26" fmla="*/ 31 w 112"/>
                  <a:gd name="T27" fmla="*/ 0 h 65"/>
                  <a:gd name="T28" fmla="*/ 53 w 112"/>
                  <a:gd name="T29" fmla="*/ 55 h 65"/>
                  <a:gd name="T30" fmla="*/ 54 w 112"/>
                  <a:gd name="T31" fmla="*/ 56 h 65"/>
                  <a:gd name="T32" fmla="*/ 91 w 112"/>
                  <a:gd name="T33" fmla="*/ 56 h 65"/>
                  <a:gd name="T34" fmla="*/ 92 w 112"/>
                  <a:gd name="T35" fmla="*/ 55 h 65"/>
                  <a:gd name="T36" fmla="*/ 103 w 112"/>
                  <a:gd name="T37" fmla="*/ 22 h 65"/>
                  <a:gd name="T38" fmla="*/ 104 w 112"/>
                  <a:gd name="T39" fmla="*/ 21 h 65"/>
                  <a:gd name="T40" fmla="*/ 111 w 112"/>
                  <a:gd name="T4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65">
                    <a:moveTo>
                      <a:pt x="111" y="24"/>
                    </a:moveTo>
                    <a:cubicBezTo>
                      <a:pt x="112" y="24"/>
                      <a:pt x="112" y="24"/>
                      <a:pt x="112" y="25"/>
                    </a:cubicBezTo>
                    <a:cubicBezTo>
                      <a:pt x="98" y="64"/>
                      <a:pt x="98" y="64"/>
                      <a:pt x="98" y="64"/>
                    </a:cubicBezTo>
                    <a:cubicBezTo>
                      <a:pt x="98" y="64"/>
                      <a:pt x="98" y="65"/>
                      <a:pt x="98" y="65"/>
                    </a:cubicBezTo>
                    <a:cubicBezTo>
                      <a:pt x="47" y="65"/>
                      <a:pt x="47" y="65"/>
                      <a:pt x="47" y="65"/>
                    </a:cubicBezTo>
                    <a:cubicBezTo>
                      <a:pt x="47" y="65"/>
                      <a:pt x="47" y="64"/>
                      <a:pt x="47" y="64"/>
                    </a:cubicBezTo>
                    <a:cubicBezTo>
                      <a:pt x="25" y="9"/>
                      <a:pt x="25" y="9"/>
                      <a:pt x="25" y="9"/>
                    </a:cubicBezTo>
                    <a:cubicBezTo>
                      <a:pt x="24" y="9"/>
                      <a:pt x="24" y="9"/>
                      <a:pt x="24" y="9"/>
                    </a:cubicBezTo>
                    <a:cubicBezTo>
                      <a:pt x="2" y="9"/>
                      <a:pt x="2" y="9"/>
                      <a:pt x="2" y="9"/>
                    </a:cubicBezTo>
                    <a:cubicBezTo>
                      <a:pt x="1" y="9"/>
                      <a:pt x="1" y="9"/>
                      <a:pt x="0" y="8"/>
                    </a:cubicBezTo>
                    <a:cubicBezTo>
                      <a:pt x="1" y="0"/>
                      <a:pt x="1" y="0"/>
                      <a:pt x="1" y="0"/>
                    </a:cubicBezTo>
                    <a:cubicBezTo>
                      <a:pt x="1" y="0"/>
                      <a:pt x="1" y="0"/>
                      <a:pt x="2" y="0"/>
                    </a:cubicBezTo>
                    <a:cubicBezTo>
                      <a:pt x="30" y="0"/>
                      <a:pt x="30" y="0"/>
                      <a:pt x="30" y="0"/>
                    </a:cubicBezTo>
                    <a:cubicBezTo>
                      <a:pt x="30" y="0"/>
                      <a:pt x="31" y="0"/>
                      <a:pt x="31" y="0"/>
                    </a:cubicBezTo>
                    <a:cubicBezTo>
                      <a:pt x="53" y="55"/>
                      <a:pt x="53" y="55"/>
                      <a:pt x="53" y="55"/>
                    </a:cubicBezTo>
                    <a:cubicBezTo>
                      <a:pt x="53" y="55"/>
                      <a:pt x="53" y="56"/>
                      <a:pt x="54" y="56"/>
                    </a:cubicBezTo>
                    <a:cubicBezTo>
                      <a:pt x="91" y="56"/>
                      <a:pt x="91" y="56"/>
                      <a:pt x="91" y="56"/>
                    </a:cubicBezTo>
                    <a:cubicBezTo>
                      <a:pt x="91" y="56"/>
                      <a:pt x="92" y="55"/>
                      <a:pt x="92" y="55"/>
                    </a:cubicBezTo>
                    <a:cubicBezTo>
                      <a:pt x="103" y="22"/>
                      <a:pt x="103" y="22"/>
                      <a:pt x="103" y="22"/>
                    </a:cubicBezTo>
                    <a:cubicBezTo>
                      <a:pt x="103" y="21"/>
                      <a:pt x="104" y="21"/>
                      <a:pt x="104" y="21"/>
                    </a:cubicBezTo>
                    <a:lnTo>
                      <a:pt x="111"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43" name="Freeform 88"/>
              <p:cNvSpPr>
                <a:spLocks/>
              </p:cNvSpPr>
              <p:nvPr/>
            </p:nvSpPr>
            <p:spPr bwMode="auto">
              <a:xfrm>
                <a:off x="3151188" y="1944688"/>
                <a:ext cx="85725" cy="204787"/>
              </a:xfrm>
              <a:custGeom>
                <a:avLst/>
                <a:gdLst>
                  <a:gd name="T0" fmla="*/ 8 w 23"/>
                  <a:gd name="T1" fmla="*/ 54 h 54"/>
                  <a:gd name="T2" fmla="*/ 7 w 23"/>
                  <a:gd name="T3" fmla="*/ 53 h 54"/>
                  <a:gd name="T4" fmla="*/ 7 w 23"/>
                  <a:gd name="T5" fmla="*/ 19 h 54"/>
                  <a:gd name="T6" fmla="*/ 7 w 23"/>
                  <a:gd name="T7" fmla="*/ 19 h 54"/>
                  <a:gd name="T8" fmla="*/ 1 w 23"/>
                  <a:gd name="T9" fmla="*/ 19 h 54"/>
                  <a:gd name="T10" fmla="*/ 1 w 23"/>
                  <a:gd name="T11" fmla="*/ 18 h 54"/>
                  <a:gd name="T12" fmla="*/ 11 w 23"/>
                  <a:gd name="T13" fmla="*/ 1 h 54"/>
                  <a:gd name="T14" fmla="*/ 12 w 23"/>
                  <a:gd name="T15" fmla="*/ 1 h 54"/>
                  <a:gd name="T16" fmla="*/ 23 w 23"/>
                  <a:gd name="T17" fmla="*/ 18 h 54"/>
                  <a:gd name="T18" fmla="*/ 22 w 23"/>
                  <a:gd name="T19" fmla="*/ 19 h 54"/>
                  <a:gd name="T20" fmla="*/ 17 w 23"/>
                  <a:gd name="T21" fmla="*/ 19 h 54"/>
                  <a:gd name="T22" fmla="*/ 16 w 23"/>
                  <a:gd name="T23" fmla="*/ 19 h 54"/>
                  <a:gd name="T24" fmla="*/ 16 w 23"/>
                  <a:gd name="T25" fmla="*/ 53 h 54"/>
                  <a:gd name="T26" fmla="*/ 16 w 23"/>
                  <a:gd name="T27" fmla="*/ 54 h 54"/>
                  <a:gd name="T28" fmla="*/ 8 w 23"/>
                  <a:gd name="T2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54">
                    <a:moveTo>
                      <a:pt x="8" y="54"/>
                    </a:moveTo>
                    <a:cubicBezTo>
                      <a:pt x="7" y="54"/>
                      <a:pt x="7" y="54"/>
                      <a:pt x="7" y="53"/>
                    </a:cubicBezTo>
                    <a:cubicBezTo>
                      <a:pt x="7" y="19"/>
                      <a:pt x="7" y="19"/>
                      <a:pt x="7" y="19"/>
                    </a:cubicBezTo>
                    <a:cubicBezTo>
                      <a:pt x="7" y="19"/>
                      <a:pt x="7" y="19"/>
                      <a:pt x="7" y="19"/>
                    </a:cubicBezTo>
                    <a:cubicBezTo>
                      <a:pt x="1" y="19"/>
                      <a:pt x="1" y="19"/>
                      <a:pt x="1" y="19"/>
                    </a:cubicBezTo>
                    <a:cubicBezTo>
                      <a:pt x="1" y="19"/>
                      <a:pt x="0" y="19"/>
                      <a:pt x="1" y="18"/>
                    </a:cubicBezTo>
                    <a:cubicBezTo>
                      <a:pt x="11" y="1"/>
                      <a:pt x="11" y="1"/>
                      <a:pt x="11" y="1"/>
                    </a:cubicBezTo>
                    <a:cubicBezTo>
                      <a:pt x="12" y="0"/>
                      <a:pt x="12" y="0"/>
                      <a:pt x="12" y="1"/>
                    </a:cubicBezTo>
                    <a:cubicBezTo>
                      <a:pt x="23" y="18"/>
                      <a:pt x="23" y="18"/>
                      <a:pt x="23" y="18"/>
                    </a:cubicBezTo>
                    <a:cubicBezTo>
                      <a:pt x="23" y="19"/>
                      <a:pt x="23" y="19"/>
                      <a:pt x="22" y="19"/>
                    </a:cubicBezTo>
                    <a:cubicBezTo>
                      <a:pt x="17" y="19"/>
                      <a:pt x="17" y="19"/>
                      <a:pt x="17" y="19"/>
                    </a:cubicBezTo>
                    <a:cubicBezTo>
                      <a:pt x="16" y="19"/>
                      <a:pt x="16" y="19"/>
                      <a:pt x="16" y="19"/>
                    </a:cubicBezTo>
                    <a:cubicBezTo>
                      <a:pt x="16" y="53"/>
                      <a:pt x="16" y="53"/>
                      <a:pt x="16" y="53"/>
                    </a:cubicBezTo>
                    <a:cubicBezTo>
                      <a:pt x="16" y="54"/>
                      <a:pt x="16" y="54"/>
                      <a:pt x="16" y="54"/>
                    </a:cubicBezTo>
                    <a:lnTo>
                      <a:pt x="8" y="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grpSp>
      </p:grpSp>
      <p:grpSp>
        <p:nvGrpSpPr>
          <p:cNvPr id="44" name="组合 43"/>
          <p:cNvGrpSpPr/>
          <p:nvPr/>
        </p:nvGrpSpPr>
        <p:grpSpPr>
          <a:xfrm>
            <a:off x="4396887" y="2479691"/>
            <a:ext cx="1353773" cy="2108283"/>
            <a:chOff x="3896558" y="2301203"/>
            <a:chExt cx="1353773" cy="2108283"/>
          </a:xfrm>
        </p:grpSpPr>
        <p:grpSp>
          <p:nvGrpSpPr>
            <p:cNvPr id="45" name="组合 44"/>
            <p:cNvGrpSpPr/>
            <p:nvPr/>
          </p:nvGrpSpPr>
          <p:grpSpPr>
            <a:xfrm>
              <a:off x="3896558" y="2301203"/>
              <a:ext cx="1353773" cy="2108283"/>
              <a:chOff x="7056440" y="2401888"/>
              <a:chExt cx="2671764" cy="4160838"/>
            </a:xfrm>
            <a:effectLst>
              <a:outerShdw blurRad="254000" dist="101600" dir="8100000" sx="102000" sy="102000" algn="tr" rotWithShape="0">
                <a:prstClr val="black">
                  <a:alpha val="28000"/>
                </a:prstClr>
              </a:outerShdw>
            </a:effectLst>
          </p:grpSpPr>
          <p:sp>
            <p:nvSpPr>
              <p:cNvPr id="53" name="Freeform 49"/>
              <p:cNvSpPr>
                <a:spLocks/>
              </p:cNvSpPr>
              <p:nvPr/>
            </p:nvSpPr>
            <p:spPr bwMode="auto">
              <a:xfrm>
                <a:off x="7056440" y="2401888"/>
                <a:ext cx="2671764" cy="4160838"/>
              </a:xfrm>
              <a:custGeom>
                <a:avLst/>
                <a:gdLst>
                  <a:gd name="T0" fmla="*/ 388 w 842"/>
                  <a:gd name="T1" fmla="*/ 1312 h 1312"/>
                  <a:gd name="T2" fmla="*/ 340 w 842"/>
                  <a:gd name="T3" fmla="*/ 1265 h 1312"/>
                  <a:gd name="T4" fmla="*/ 343 w 842"/>
                  <a:gd name="T5" fmla="*/ 1249 h 1312"/>
                  <a:gd name="T6" fmla="*/ 278 w 842"/>
                  <a:gd name="T7" fmla="*/ 1249 h 1312"/>
                  <a:gd name="T8" fmla="*/ 228 w 842"/>
                  <a:gd name="T9" fmla="*/ 1199 h 1312"/>
                  <a:gd name="T10" fmla="*/ 241 w 842"/>
                  <a:gd name="T11" fmla="*/ 1164 h 1312"/>
                  <a:gd name="T12" fmla="*/ 219 w 842"/>
                  <a:gd name="T13" fmla="*/ 1121 h 1312"/>
                  <a:gd name="T14" fmla="*/ 232 w 842"/>
                  <a:gd name="T15" fmla="*/ 1086 h 1312"/>
                  <a:gd name="T16" fmla="*/ 196 w 842"/>
                  <a:gd name="T17" fmla="*/ 1022 h 1312"/>
                  <a:gd name="T18" fmla="*/ 196 w 842"/>
                  <a:gd name="T19" fmla="*/ 982 h 1312"/>
                  <a:gd name="T20" fmla="*/ 196 w 842"/>
                  <a:gd name="T21" fmla="*/ 982 h 1312"/>
                  <a:gd name="T22" fmla="*/ 196 w 842"/>
                  <a:gd name="T23" fmla="*/ 976 h 1312"/>
                  <a:gd name="T24" fmla="*/ 196 w 842"/>
                  <a:gd name="T25" fmla="*/ 947 h 1312"/>
                  <a:gd name="T26" fmla="*/ 197 w 842"/>
                  <a:gd name="T27" fmla="*/ 940 h 1312"/>
                  <a:gd name="T28" fmla="*/ 197 w 842"/>
                  <a:gd name="T29" fmla="*/ 917 h 1312"/>
                  <a:gd name="T30" fmla="*/ 180 w 842"/>
                  <a:gd name="T31" fmla="*/ 849 h 1312"/>
                  <a:gd name="T32" fmla="*/ 129 w 842"/>
                  <a:gd name="T33" fmla="*/ 779 h 1312"/>
                  <a:gd name="T34" fmla="*/ 0 w 842"/>
                  <a:gd name="T35" fmla="*/ 419 h 1312"/>
                  <a:gd name="T36" fmla="*/ 419 w 842"/>
                  <a:gd name="T37" fmla="*/ 0 h 1312"/>
                  <a:gd name="T38" fmla="*/ 423 w 842"/>
                  <a:gd name="T39" fmla="*/ 0 h 1312"/>
                  <a:gd name="T40" fmla="*/ 842 w 842"/>
                  <a:gd name="T41" fmla="*/ 419 h 1312"/>
                  <a:gd name="T42" fmla="*/ 713 w 842"/>
                  <a:gd name="T43" fmla="*/ 779 h 1312"/>
                  <a:gd name="T44" fmla="*/ 662 w 842"/>
                  <a:gd name="T45" fmla="*/ 849 h 1312"/>
                  <a:gd name="T46" fmla="*/ 647 w 842"/>
                  <a:gd name="T47" fmla="*/ 899 h 1312"/>
                  <a:gd name="T48" fmla="*/ 646 w 842"/>
                  <a:gd name="T49" fmla="*/ 1023 h 1312"/>
                  <a:gd name="T50" fmla="*/ 610 w 842"/>
                  <a:gd name="T51" fmla="*/ 1086 h 1312"/>
                  <a:gd name="T52" fmla="*/ 623 w 842"/>
                  <a:gd name="T53" fmla="*/ 1121 h 1312"/>
                  <a:gd name="T54" fmla="*/ 601 w 842"/>
                  <a:gd name="T55" fmla="*/ 1164 h 1312"/>
                  <a:gd name="T56" fmla="*/ 614 w 842"/>
                  <a:gd name="T57" fmla="*/ 1199 h 1312"/>
                  <a:gd name="T58" fmla="*/ 564 w 842"/>
                  <a:gd name="T59" fmla="*/ 1249 h 1312"/>
                  <a:gd name="T60" fmla="*/ 499 w 842"/>
                  <a:gd name="T61" fmla="*/ 1249 h 1312"/>
                  <a:gd name="T62" fmla="*/ 502 w 842"/>
                  <a:gd name="T63" fmla="*/ 1265 h 1312"/>
                  <a:gd name="T64" fmla="*/ 455 w 842"/>
                  <a:gd name="T65" fmla="*/ 1312 h 1312"/>
                  <a:gd name="T66" fmla="*/ 388 w 842"/>
                  <a:gd name="T67" fmla="*/ 1312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54" name="Freeform 50"/>
              <p:cNvSpPr>
                <a:spLocks/>
              </p:cNvSpPr>
              <p:nvPr/>
            </p:nvSpPr>
            <p:spPr bwMode="auto">
              <a:xfrm>
                <a:off x="8247063" y="6384925"/>
                <a:ext cx="293688" cy="82550"/>
              </a:xfrm>
              <a:custGeom>
                <a:avLst/>
                <a:gdLst>
                  <a:gd name="T0" fmla="*/ 13 w 93"/>
                  <a:gd name="T1" fmla="*/ 26 h 26"/>
                  <a:gd name="T2" fmla="*/ 0 w 93"/>
                  <a:gd name="T3" fmla="*/ 13 h 26"/>
                  <a:gd name="T4" fmla="*/ 13 w 93"/>
                  <a:gd name="T5" fmla="*/ 0 h 26"/>
                  <a:gd name="T6" fmla="*/ 80 w 93"/>
                  <a:gd name="T7" fmla="*/ 0 h 26"/>
                  <a:gd name="T8" fmla="*/ 93 w 93"/>
                  <a:gd name="T9" fmla="*/ 13 h 26"/>
                  <a:gd name="T10" fmla="*/ 80 w 93"/>
                  <a:gd name="T11" fmla="*/ 26 h 26"/>
                  <a:gd name="T12" fmla="*/ 13 w 93"/>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DF002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55" name="Freeform 51"/>
              <p:cNvSpPr>
                <a:spLocks/>
              </p:cNvSpPr>
              <p:nvPr/>
            </p:nvSpPr>
            <p:spPr bwMode="auto">
              <a:xfrm>
                <a:off x="7888288" y="6162675"/>
                <a:ext cx="1008063" cy="104775"/>
              </a:xfrm>
              <a:custGeom>
                <a:avLst/>
                <a:gdLst>
                  <a:gd name="T0" fmla="*/ 16 w 318"/>
                  <a:gd name="T1" fmla="*/ 33 h 33"/>
                  <a:gd name="T2" fmla="*/ 0 w 318"/>
                  <a:gd name="T3" fmla="*/ 16 h 33"/>
                  <a:gd name="T4" fmla="*/ 16 w 318"/>
                  <a:gd name="T5" fmla="*/ 0 h 33"/>
                  <a:gd name="T6" fmla="*/ 302 w 318"/>
                  <a:gd name="T7" fmla="*/ 0 h 33"/>
                  <a:gd name="T8" fmla="*/ 318 w 318"/>
                  <a:gd name="T9" fmla="*/ 16 h 33"/>
                  <a:gd name="T10" fmla="*/ 302 w 318"/>
                  <a:gd name="T11" fmla="*/ 33 h 33"/>
                  <a:gd name="T12" fmla="*/ 16 w 31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DF002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56" name="Freeform 52"/>
              <p:cNvSpPr>
                <a:spLocks/>
              </p:cNvSpPr>
              <p:nvPr/>
            </p:nvSpPr>
            <p:spPr bwMode="auto">
              <a:xfrm>
                <a:off x="7856538" y="5897563"/>
                <a:ext cx="1052513" cy="107950"/>
              </a:xfrm>
              <a:custGeom>
                <a:avLst/>
                <a:gdLst>
                  <a:gd name="T0" fmla="*/ 17 w 332"/>
                  <a:gd name="T1" fmla="*/ 34 h 34"/>
                  <a:gd name="T2" fmla="*/ 0 w 332"/>
                  <a:gd name="T3" fmla="*/ 17 h 34"/>
                  <a:gd name="T4" fmla="*/ 17 w 332"/>
                  <a:gd name="T5" fmla="*/ 0 h 34"/>
                  <a:gd name="T6" fmla="*/ 315 w 332"/>
                  <a:gd name="T7" fmla="*/ 0 h 34"/>
                  <a:gd name="T8" fmla="*/ 332 w 332"/>
                  <a:gd name="T9" fmla="*/ 17 h 34"/>
                  <a:gd name="T10" fmla="*/ 315 w 332"/>
                  <a:gd name="T11" fmla="*/ 34 h 34"/>
                  <a:gd name="T12" fmla="*/ 17 w 332"/>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DF002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57" name="Freeform 53"/>
              <p:cNvSpPr>
                <a:spLocks/>
              </p:cNvSpPr>
              <p:nvPr/>
            </p:nvSpPr>
            <p:spPr bwMode="auto">
              <a:xfrm>
                <a:off x="7780338" y="5211763"/>
                <a:ext cx="1223963" cy="552450"/>
              </a:xfrm>
              <a:custGeom>
                <a:avLst/>
                <a:gdLst>
                  <a:gd name="T0" fmla="*/ 3 w 386"/>
                  <a:gd name="T1" fmla="*/ 30 h 174"/>
                  <a:gd name="T2" fmla="*/ 3 w 386"/>
                  <a:gd name="T3" fmla="*/ 30 h 174"/>
                  <a:gd name="T4" fmla="*/ 3 w 386"/>
                  <a:gd name="T5" fmla="*/ 54 h 174"/>
                  <a:gd name="T6" fmla="*/ 2 w 386"/>
                  <a:gd name="T7" fmla="*/ 62 h 174"/>
                  <a:gd name="T8" fmla="*/ 3 w 386"/>
                  <a:gd name="T9" fmla="*/ 62 h 174"/>
                  <a:gd name="T10" fmla="*/ 2 w 386"/>
                  <a:gd name="T11" fmla="*/ 137 h 174"/>
                  <a:gd name="T12" fmla="*/ 27 w 386"/>
                  <a:gd name="T13" fmla="*/ 174 h 174"/>
                  <a:gd name="T14" fmla="*/ 359 w 386"/>
                  <a:gd name="T15" fmla="*/ 174 h 174"/>
                  <a:gd name="T16" fmla="*/ 384 w 386"/>
                  <a:gd name="T17" fmla="*/ 136 h 174"/>
                  <a:gd name="T18" fmla="*/ 385 w 386"/>
                  <a:gd name="T19" fmla="*/ 11 h 174"/>
                  <a:gd name="T20" fmla="*/ 385 w 386"/>
                  <a:gd name="T21" fmla="*/ 10 h 174"/>
                  <a:gd name="T22" fmla="*/ 386 w 386"/>
                  <a:gd name="T23" fmla="*/ 0 h 174"/>
                  <a:gd name="T24" fmla="*/ 0 w 386"/>
                  <a:gd name="T25" fmla="*/ 0 h 174"/>
                  <a:gd name="T26" fmla="*/ 3 w 386"/>
                  <a:gd name="T27" fmla="*/ 3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rgbClr val="DF002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58" name="Freeform 54"/>
              <p:cNvSpPr>
                <a:spLocks/>
              </p:cNvSpPr>
              <p:nvPr/>
            </p:nvSpPr>
            <p:spPr bwMode="auto">
              <a:xfrm>
                <a:off x="7167563" y="2509838"/>
                <a:ext cx="2452688" cy="2578100"/>
              </a:xfrm>
              <a:custGeom>
                <a:avLst/>
                <a:gdLst>
                  <a:gd name="T0" fmla="*/ 597 w 773"/>
                  <a:gd name="T1" fmla="*/ 797 h 813"/>
                  <a:gd name="T2" fmla="*/ 652 w 773"/>
                  <a:gd name="T3" fmla="*/ 723 h 813"/>
                  <a:gd name="T4" fmla="*/ 773 w 773"/>
                  <a:gd name="T5" fmla="*/ 385 h 813"/>
                  <a:gd name="T6" fmla="*/ 388 w 773"/>
                  <a:gd name="T7" fmla="*/ 0 h 813"/>
                  <a:gd name="T8" fmla="*/ 384 w 773"/>
                  <a:gd name="T9" fmla="*/ 0 h 813"/>
                  <a:gd name="T10" fmla="*/ 0 w 773"/>
                  <a:gd name="T11" fmla="*/ 385 h 813"/>
                  <a:gd name="T12" fmla="*/ 120 w 773"/>
                  <a:gd name="T13" fmla="*/ 723 h 813"/>
                  <a:gd name="T14" fmla="*/ 175 w 773"/>
                  <a:gd name="T15" fmla="*/ 797 h 813"/>
                  <a:gd name="T16" fmla="*/ 183 w 773"/>
                  <a:gd name="T17" fmla="*/ 813 h 813"/>
                  <a:gd name="T18" fmla="*/ 589 w 773"/>
                  <a:gd name="T19" fmla="*/ 813 h 813"/>
                  <a:gd name="T20" fmla="*/ 597 w 773"/>
                  <a:gd name="T21" fmla="*/ 797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rgbClr val="DF002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grpSp>
        <p:grpSp>
          <p:nvGrpSpPr>
            <p:cNvPr id="46" name="组合 45"/>
            <p:cNvGrpSpPr/>
            <p:nvPr/>
          </p:nvGrpSpPr>
          <p:grpSpPr>
            <a:xfrm>
              <a:off x="4420419" y="3212843"/>
              <a:ext cx="294092" cy="396812"/>
              <a:chOff x="2301876" y="1898650"/>
              <a:chExt cx="331788" cy="447675"/>
            </a:xfrm>
          </p:grpSpPr>
          <p:sp>
            <p:nvSpPr>
              <p:cNvPr id="48" name="Freeform 76"/>
              <p:cNvSpPr>
                <a:spLocks/>
              </p:cNvSpPr>
              <p:nvPr/>
            </p:nvSpPr>
            <p:spPr bwMode="auto">
              <a:xfrm>
                <a:off x="2308226" y="2266950"/>
                <a:ext cx="53975" cy="79375"/>
              </a:xfrm>
              <a:custGeom>
                <a:avLst/>
                <a:gdLst>
                  <a:gd name="T0" fmla="*/ 13 w 14"/>
                  <a:gd name="T1" fmla="*/ 0 h 21"/>
                  <a:gd name="T2" fmla="*/ 1 w 14"/>
                  <a:gd name="T3" fmla="*/ 0 h 21"/>
                  <a:gd name="T4" fmla="*/ 0 w 14"/>
                  <a:gd name="T5" fmla="*/ 1 h 21"/>
                  <a:gd name="T6" fmla="*/ 0 w 14"/>
                  <a:gd name="T7" fmla="*/ 20 h 21"/>
                  <a:gd name="T8" fmla="*/ 1 w 14"/>
                  <a:gd name="T9" fmla="*/ 21 h 21"/>
                  <a:gd name="T10" fmla="*/ 13 w 14"/>
                  <a:gd name="T11" fmla="*/ 21 h 21"/>
                  <a:gd name="T12" fmla="*/ 14 w 14"/>
                  <a:gd name="T13" fmla="*/ 20 h 21"/>
                  <a:gd name="T14" fmla="*/ 14 w 14"/>
                  <a:gd name="T15" fmla="*/ 1 h 21"/>
                  <a:gd name="T16" fmla="*/ 13 w 14"/>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1">
                    <a:moveTo>
                      <a:pt x="13" y="0"/>
                    </a:moveTo>
                    <a:cubicBezTo>
                      <a:pt x="1" y="0"/>
                      <a:pt x="1" y="0"/>
                      <a:pt x="1" y="0"/>
                    </a:cubicBezTo>
                    <a:cubicBezTo>
                      <a:pt x="1" y="0"/>
                      <a:pt x="0" y="0"/>
                      <a:pt x="0" y="1"/>
                    </a:cubicBezTo>
                    <a:cubicBezTo>
                      <a:pt x="0" y="20"/>
                      <a:pt x="0" y="20"/>
                      <a:pt x="0" y="20"/>
                    </a:cubicBezTo>
                    <a:cubicBezTo>
                      <a:pt x="0" y="21"/>
                      <a:pt x="1" y="21"/>
                      <a:pt x="1" y="21"/>
                    </a:cubicBezTo>
                    <a:cubicBezTo>
                      <a:pt x="13" y="21"/>
                      <a:pt x="13" y="21"/>
                      <a:pt x="13" y="21"/>
                    </a:cubicBezTo>
                    <a:cubicBezTo>
                      <a:pt x="14" y="21"/>
                      <a:pt x="14" y="21"/>
                      <a:pt x="14" y="20"/>
                    </a:cubicBezTo>
                    <a:cubicBezTo>
                      <a:pt x="14" y="1"/>
                      <a:pt x="14" y="1"/>
                      <a:pt x="14" y="1"/>
                    </a:cubicBezTo>
                    <a:cubicBezTo>
                      <a:pt x="14" y="0"/>
                      <a:pt x="14" y="0"/>
                      <a:pt x="13" y="0"/>
                    </a:cubicBezTo>
                    <a:close/>
                  </a:path>
                </a:pathLst>
              </a:custGeom>
              <a:solidFill>
                <a:srgbClr val="F6F6F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49" name="Freeform 77"/>
              <p:cNvSpPr>
                <a:spLocks/>
              </p:cNvSpPr>
              <p:nvPr/>
            </p:nvSpPr>
            <p:spPr bwMode="auto">
              <a:xfrm>
                <a:off x="2398713" y="2300288"/>
                <a:ext cx="53975" cy="46037"/>
              </a:xfrm>
              <a:custGeom>
                <a:avLst/>
                <a:gdLst>
                  <a:gd name="T0" fmla="*/ 13 w 14"/>
                  <a:gd name="T1" fmla="*/ 0 h 12"/>
                  <a:gd name="T2" fmla="*/ 1 w 14"/>
                  <a:gd name="T3" fmla="*/ 0 h 12"/>
                  <a:gd name="T4" fmla="*/ 0 w 14"/>
                  <a:gd name="T5" fmla="*/ 0 h 12"/>
                  <a:gd name="T6" fmla="*/ 0 w 14"/>
                  <a:gd name="T7" fmla="*/ 12 h 12"/>
                  <a:gd name="T8" fmla="*/ 1 w 14"/>
                  <a:gd name="T9" fmla="*/ 12 h 12"/>
                  <a:gd name="T10" fmla="*/ 13 w 14"/>
                  <a:gd name="T11" fmla="*/ 12 h 12"/>
                  <a:gd name="T12" fmla="*/ 14 w 14"/>
                  <a:gd name="T13" fmla="*/ 12 h 12"/>
                  <a:gd name="T14" fmla="*/ 14 w 14"/>
                  <a:gd name="T15" fmla="*/ 0 h 12"/>
                  <a:gd name="T16" fmla="*/ 13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13" y="0"/>
                    </a:moveTo>
                    <a:cubicBezTo>
                      <a:pt x="1" y="0"/>
                      <a:pt x="1" y="0"/>
                      <a:pt x="1" y="0"/>
                    </a:cubicBezTo>
                    <a:cubicBezTo>
                      <a:pt x="0" y="0"/>
                      <a:pt x="0" y="0"/>
                      <a:pt x="0" y="0"/>
                    </a:cubicBezTo>
                    <a:cubicBezTo>
                      <a:pt x="0" y="12"/>
                      <a:pt x="0" y="12"/>
                      <a:pt x="0" y="12"/>
                    </a:cubicBezTo>
                    <a:cubicBezTo>
                      <a:pt x="0" y="12"/>
                      <a:pt x="0" y="12"/>
                      <a:pt x="1" y="12"/>
                    </a:cubicBezTo>
                    <a:cubicBezTo>
                      <a:pt x="13" y="12"/>
                      <a:pt x="13" y="12"/>
                      <a:pt x="13" y="12"/>
                    </a:cubicBezTo>
                    <a:cubicBezTo>
                      <a:pt x="13" y="12"/>
                      <a:pt x="14" y="12"/>
                      <a:pt x="14" y="12"/>
                    </a:cubicBezTo>
                    <a:cubicBezTo>
                      <a:pt x="14" y="0"/>
                      <a:pt x="14" y="0"/>
                      <a:pt x="14" y="0"/>
                    </a:cubicBezTo>
                    <a:cubicBezTo>
                      <a:pt x="14" y="0"/>
                      <a:pt x="13" y="0"/>
                      <a:pt x="13" y="0"/>
                    </a:cubicBezTo>
                    <a:close/>
                  </a:path>
                </a:pathLst>
              </a:custGeom>
              <a:solidFill>
                <a:srgbClr val="F6F6F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50" name="Freeform 78"/>
              <p:cNvSpPr>
                <a:spLocks/>
              </p:cNvSpPr>
              <p:nvPr/>
            </p:nvSpPr>
            <p:spPr bwMode="auto">
              <a:xfrm>
                <a:off x="2486026" y="2206625"/>
                <a:ext cx="52388" cy="139700"/>
              </a:xfrm>
              <a:custGeom>
                <a:avLst/>
                <a:gdLst>
                  <a:gd name="T0" fmla="*/ 13 w 14"/>
                  <a:gd name="T1" fmla="*/ 0 h 37"/>
                  <a:gd name="T2" fmla="*/ 1 w 14"/>
                  <a:gd name="T3" fmla="*/ 0 h 37"/>
                  <a:gd name="T4" fmla="*/ 0 w 14"/>
                  <a:gd name="T5" fmla="*/ 2 h 37"/>
                  <a:gd name="T6" fmla="*/ 0 w 14"/>
                  <a:gd name="T7" fmla="*/ 35 h 37"/>
                  <a:gd name="T8" fmla="*/ 1 w 14"/>
                  <a:gd name="T9" fmla="*/ 37 h 37"/>
                  <a:gd name="T10" fmla="*/ 13 w 14"/>
                  <a:gd name="T11" fmla="*/ 37 h 37"/>
                  <a:gd name="T12" fmla="*/ 14 w 14"/>
                  <a:gd name="T13" fmla="*/ 35 h 37"/>
                  <a:gd name="T14" fmla="*/ 14 w 14"/>
                  <a:gd name="T15" fmla="*/ 2 h 37"/>
                  <a:gd name="T16" fmla="*/ 13 w 14"/>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7">
                    <a:moveTo>
                      <a:pt x="13" y="0"/>
                    </a:moveTo>
                    <a:cubicBezTo>
                      <a:pt x="1" y="0"/>
                      <a:pt x="1" y="0"/>
                      <a:pt x="1" y="0"/>
                    </a:cubicBezTo>
                    <a:cubicBezTo>
                      <a:pt x="1" y="0"/>
                      <a:pt x="0" y="1"/>
                      <a:pt x="0" y="2"/>
                    </a:cubicBezTo>
                    <a:cubicBezTo>
                      <a:pt x="0" y="35"/>
                      <a:pt x="0" y="35"/>
                      <a:pt x="0" y="35"/>
                    </a:cubicBezTo>
                    <a:cubicBezTo>
                      <a:pt x="0" y="36"/>
                      <a:pt x="1" y="37"/>
                      <a:pt x="1" y="37"/>
                    </a:cubicBezTo>
                    <a:cubicBezTo>
                      <a:pt x="13" y="37"/>
                      <a:pt x="13" y="37"/>
                      <a:pt x="13" y="37"/>
                    </a:cubicBezTo>
                    <a:cubicBezTo>
                      <a:pt x="14" y="37"/>
                      <a:pt x="14" y="36"/>
                      <a:pt x="14" y="35"/>
                    </a:cubicBezTo>
                    <a:cubicBezTo>
                      <a:pt x="14" y="2"/>
                      <a:pt x="14" y="2"/>
                      <a:pt x="14" y="2"/>
                    </a:cubicBezTo>
                    <a:cubicBezTo>
                      <a:pt x="14" y="1"/>
                      <a:pt x="14" y="0"/>
                      <a:pt x="13" y="0"/>
                    </a:cubicBezTo>
                    <a:close/>
                  </a:path>
                </a:pathLst>
              </a:custGeom>
              <a:solidFill>
                <a:srgbClr val="F6F6F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51" name="Freeform 79"/>
              <p:cNvSpPr>
                <a:spLocks/>
              </p:cNvSpPr>
              <p:nvPr/>
            </p:nvSpPr>
            <p:spPr bwMode="auto">
              <a:xfrm>
                <a:off x="2576513" y="2073275"/>
                <a:ext cx="53975" cy="273050"/>
              </a:xfrm>
              <a:custGeom>
                <a:avLst/>
                <a:gdLst>
                  <a:gd name="T0" fmla="*/ 13 w 14"/>
                  <a:gd name="T1" fmla="*/ 0 h 72"/>
                  <a:gd name="T2" fmla="*/ 1 w 14"/>
                  <a:gd name="T3" fmla="*/ 0 h 72"/>
                  <a:gd name="T4" fmla="*/ 0 w 14"/>
                  <a:gd name="T5" fmla="*/ 4 h 72"/>
                  <a:gd name="T6" fmla="*/ 0 w 14"/>
                  <a:gd name="T7" fmla="*/ 68 h 72"/>
                  <a:gd name="T8" fmla="*/ 1 w 14"/>
                  <a:gd name="T9" fmla="*/ 72 h 72"/>
                  <a:gd name="T10" fmla="*/ 13 w 14"/>
                  <a:gd name="T11" fmla="*/ 72 h 72"/>
                  <a:gd name="T12" fmla="*/ 14 w 14"/>
                  <a:gd name="T13" fmla="*/ 68 h 72"/>
                  <a:gd name="T14" fmla="*/ 14 w 14"/>
                  <a:gd name="T15" fmla="*/ 4 h 72"/>
                  <a:gd name="T16" fmla="*/ 13 w 14"/>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2">
                    <a:moveTo>
                      <a:pt x="13" y="0"/>
                    </a:moveTo>
                    <a:cubicBezTo>
                      <a:pt x="1" y="0"/>
                      <a:pt x="1" y="0"/>
                      <a:pt x="1" y="0"/>
                    </a:cubicBezTo>
                    <a:cubicBezTo>
                      <a:pt x="1" y="0"/>
                      <a:pt x="0" y="2"/>
                      <a:pt x="0" y="4"/>
                    </a:cubicBezTo>
                    <a:cubicBezTo>
                      <a:pt x="0" y="68"/>
                      <a:pt x="0" y="68"/>
                      <a:pt x="0" y="68"/>
                    </a:cubicBezTo>
                    <a:cubicBezTo>
                      <a:pt x="0" y="70"/>
                      <a:pt x="1" y="72"/>
                      <a:pt x="1" y="72"/>
                    </a:cubicBezTo>
                    <a:cubicBezTo>
                      <a:pt x="13" y="72"/>
                      <a:pt x="13" y="72"/>
                      <a:pt x="13" y="72"/>
                    </a:cubicBezTo>
                    <a:cubicBezTo>
                      <a:pt x="14" y="72"/>
                      <a:pt x="14" y="70"/>
                      <a:pt x="14" y="68"/>
                    </a:cubicBezTo>
                    <a:cubicBezTo>
                      <a:pt x="14" y="4"/>
                      <a:pt x="14" y="4"/>
                      <a:pt x="14" y="4"/>
                    </a:cubicBezTo>
                    <a:cubicBezTo>
                      <a:pt x="14" y="2"/>
                      <a:pt x="14" y="0"/>
                      <a:pt x="13" y="0"/>
                    </a:cubicBezTo>
                    <a:close/>
                  </a:path>
                </a:pathLst>
              </a:custGeom>
              <a:solidFill>
                <a:srgbClr val="F6F6F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sp>
            <p:nvSpPr>
              <p:cNvPr id="52" name="Freeform 80"/>
              <p:cNvSpPr>
                <a:spLocks/>
              </p:cNvSpPr>
              <p:nvPr/>
            </p:nvSpPr>
            <p:spPr bwMode="auto">
              <a:xfrm>
                <a:off x="2301876" y="1898650"/>
                <a:ext cx="331788" cy="346075"/>
              </a:xfrm>
              <a:custGeom>
                <a:avLst/>
                <a:gdLst>
                  <a:gd name="T0" fmla="*/ 147 w 209"/>
                  <a:gd name="T1" fmla="*/ 48 h 218"/>
                  <a:gd name="T2" fmla="*/ 159 w 209"/>
                  <a:gd name="T3" fmla="*/ 58 h 218"/>
                  <a:gd name="T4" fmla="*/ 71 w 209"/>
                  <a:gd name="T5" fmla="*/ 191 h 218"/>
                  <a:gd name="T6" fmla="*/ 19 w 209"/>
                  <a:gd name="T7" fmla="*/ 163 h 218"/>
                  <a:gd name="T8" fmla="*/ 0 w 209"/>
                  <a:gd name="T9" fmla="*/ 187 h 218"/>
                  <a:gd name="T10" fmla="*/ 14 w 209"/>
                  <a:gd name="T11" fmla="*/ 198 h 218"/>
                  <a:gd name="T12" fmla="*/ 23 w 209"/>
                  <a:gd name="T13" fmla="*/ 187 h 218"/>
                  <a:gd name="T14" fmla="*/ 78 w 209"/>
                  <a:gd name="T15" fmla="*/ 218 h 218"/>
                  <a:gd name="T16" fmla="*/ 176 w 209"/>
                  <a:gd name="T17" fmla="*/ 67 h 218"/>
                  <a:gd name="T18" fmla="*/ 188 w 209"/>
                  <a:gd name="T19" fmla="*/ 77 h 218"/>
                  <a:gd name="T20" fmla="*/ 197 w 209"/>
                  <a:gd name="T21" fmla="*/ 38 h 218"/>
                  <a:gd name="T22" fmla="*/ 209 w 209"/>
                  <a:gd name="T23" fmla="*/ 0 h 218"/>
                  <a:gd name="T24" fmla="*/ 178 w 209"/>
                  <a:gd name="T25" fmla="*/ 24 h 218"/>
                  <a:gd name="T26" fmla="*/ 147 w 209"/>
                  <a:gd name="T27" fmla="*/ 4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218">
                    <a:moveTo>
                      <a:pt x="147" y="48"/>
                    </a:moveTo>
                    <a:lnTo>
                      <a:pt x="159" y="58"/>
                    </a:lnTo>
                    <a:lnTo>
                      <a:pt x="71" y="191"/>
                    </a:lnTo>
                    <a:lnTo>
                      <a:pt x="19" y="163"/>
                    </a:lnTo>
                    <a:lnTo>
                      <a:pt x="0" y="187"/>
                    </a:lnTo>
                    <a:lnTo>
                      <a:pt x="14" y="198"/>
                    </a:lnTo>
                    <a:lnTo>
                      <a:pt x="23" y="187"/>
                    </a:lnTo>
                    <a:lnTo>
                      <a:pt x="78" y="218"/>
                    </a:lnTo>
                    <a:lnTo>
                      <a:pt x="176" y="67"/>
                    </a:lnTo>
                    <a:lnTo>
                      <a:pt x="188" y="77"/>
                    </a:lnTo>
                    <a:lnTo>
                      <a:pt x="197" y="38"/>
                    </a:lnTo>
                    <a:lnTo>
                      <a:pt x="209" y="0"/>
                    </a:lnTo>
                    <a:lnTo>
                      <a:pt x="178" y="24"/>
                    </a:lnTo>
                    <a:lnTo>
                      <a:pt x="147" y="48"/>
                    </a:lnTo>
                    <a:close/>
                  </a:path>
                </a:pathLst>
              </a:custGeom>
              <a:solidFill>
                <a:srgbClr val="F6F6F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p>
            </p:txBody>
          </p:sp>
        </p:grpSp>
        <p:sp>
          <p:nvSpPr>
            <p:cNvPr id="47" name="文本框 139"/>
            <p:cNvSpPr txBox="1"/>
            <p:nvPr/>
          </p:nvSpPr>
          <p:spPr>
            <a:xfrm>
              <a:off x="4087396" y="2892900"/>
              <a:ext cx="1060171" cy="253916"/>
            </a:xfrm>
            <a:prstGeom prst="rect">
              <a:avLst/>
            </a:prstGeom>
            <a:noFill/>
          </p:spPr>
          <p:txBody>
            <a:bodyPr wrap="square" lIns="68580" tIns="34290" rIns="68580" bIns="34290" rtlCol="0">
              <a:spAutoFit/>
            </a:bodyPr>
            <a:lstStyle/>
            <a:p>
              <a:pPr algn="ctr"/>
              <a:r>
                <a:rPr lang="zh-CN" altLang="en-US" sz="1200" b="1" dirty="0" smtClean="0">
                  <a:solidFill>
                    <a:schemeClr val="bg1"/>
                  </a:solidFill>
                  <a:latin typeface="微软雅黑" pitchFamily="34" charset="-122"/>
                  <a:ea typeface="微软雅黑" pitchFamily="34" charset="-122"/>
                  <a:cs typeface="Arial Unicode MS" panose="020B0604020202020204" pitchFamily="34" charset="-122"/>
                </a:rPr>
                <a:t>输入文字内容</a:t>
              </a:r>
              <a:endParaRPr lang="zh-CN" altLang="en-US" sz="1200" b="1" dirty="0">
                <a:solidFill>
                  <a:schemeClr val="bg1"/>
                </a:solidFill>
                <a:latin typeface="微软雅黑" pitchFamily="34" charset="-122"/>
                <a:ea typeface="微软雅黑" pitchFamily="34" charset="-122"/>
                <a:cs typeface="Arial Unicode MS" panose="020B0604020202020204" pitchFamily="34" charset="-122"/>
              </a:endParaRPr>
            </a:p>
          </p:txBody>
        </p:sp>
      </p:grpSp>
      <p:sp>
        <p:nvSpPr>
          <p:cNvPr id="59" name="文本框 8"/>
          <p:cNvSpPr txBox="1"/>
          <p:nvPr/>
        </p:nvSpPr>
        <p:spPr>
          <a:xfrm>
            <a:off x="5644666" y="1313321"/>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smtClean="0">
                <a:solidFill>
                  <a:schemeClr val="bg1">
                    <a:lumMod val="50000"/>
                  </a:schemeClr>
                </a:solidFill>
                <a:latin typeface="微软雅黑" pitchFamily="34" charset="-122"/>
                <a:ea typeface="微软雅黑" pitchFamily="34" charset="-122"/>
              </a:rPr>
              <a:t>请在此输入你的标题</a:t>
            </a:r>
            <a:endParaRPr lang="en-US" altLang="zh-CN" sz="1050" dirty="0" smtClean="0">
              <a:solidFill>
                <a:schemeClr val="bg1">
                  <a:lumMod val="50000"/>
                </a:schemeClr>
              </a:solidFill>
              <a:latin typeface="微软雅黑" pitchFamily="34" charset="-122"/>
              <a:ea typeface="微软雅黑" pitchFamily="34" charset="-122"/>
            </a:endParaRPr>
          </a:p>
          <a:p>
            <a:r>
              <a:rPr lang="zh-CN" altLang="en-US" sz="1000"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dirty="0" smtClean="0">
              <a:solidFill>
                <a:schemeClr val="bg1">
                  <a:lumMod val="50000"/>
                </a:schemeClr>
              </a:solidFill>
              <a:latin typeface="微软雅黑" pitchFamily="34" charset="-122"/>
              <a:ea typeface="微软雅黑" pitchFamily="34" charset="-122"/>
            </a:endParaRPr>
          </a:p>
          <a:p>
            <a:r>
              <a:rPr lang="zh-CN" altLang="en-US" sz="1000"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dirty="0">
              <a:solidFill>
                <a:schemeClr val="bg1">
                  <a:lumMod val="50000"/>
                </a:schemeClr>
              </a:solidFill>
              <a:latin typeface="微软雅黑" pitchFamily="34" charset="-122"/>
              <a:ea typeface="微软雅黑" pitchFamily="34" charset="-122"/>
            </a:endParaRPr>
          </a:p>
        </p:txBody>
      </p:sp>
      <p:sp>
        <p:nvSpPr>
          <p:cNvPr id="60" name="文本框 8"/>
          <p:cNvSpPr txBox="1"/>
          <p:nvPr/>
        </p:nvSpPr>
        <p:spPr>
          <a:xfrm>
            <a:off x="6640966" y="2022313"/>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smtClean="0">
                <a:solidFill>
                  <a:schemeClr val="bg1">
                    <a:lumMod val="50000"/>
                  </a:schemeClr>
                </a:solidFill>
                <a:latin typeface="微软雅黑" pitchFamily="34" charset="-122"/>
                <a:ea typeface="微软雅黑" pitchFamily="34" charset="-122"/>
              </a:rPr>
              <a:t>请在此输入你的标题</a:t>
            </a:r>
            <a:endParaRPr lang="en-US" altLang="zh-CN" sz="1050" dirty="0" smtClean="0">
              <a:solidFill>
                <a:schemeClr val="bg1">
                  <a:lumMod val="50000"/>
                </a:schemeClr>
              </a:solidFill>
              <a:latin typeface="微软雅黑" pitchFamily="34" charset="-122"/>
              <a:ea typeface="微软雅黑" pitchFamily="34" charset="-122"/>
            </a:endParaRPr>
          </a:p>
          <a:p>
            <a:r>
              <a:rPr lang="zh-CN" altLang="en-US" sz="1000"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dirty="0" smtClean="0">
              <a:solidFill>
                <a:schemeClr val="bg1">
                  <a:lumMod val="50000"/>
                </a:schemeClr>
              </a:solidFill>
              <a:latin typeface="微软雅黑" pitchFamily="34" charset="-122"/>
              <a:ea typeface="微软雅黑" pitchFamily="34" charset="-122"/>
            </a:endParaRPr>
          </a:p>
          <a:p>
            <a:r>
              <a:rPr lang="zh-CN" altLang="en-US" sz="1000"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dirty="0">
              <a:solidFill>
                <a:schemeClr val="bg1">
                  <a:lumMod val="50000"/>
                </a:schemeClr>
              </a:solidFill>
              <a:latin typeface="微软雅黑" pitchFamily="34" charset="-122"/>
              <a:ea typeface="微软雅黑" pitchFamily="34" charset="-122"/>
            </a:endParaRPr>
          </a:p>
        </p:txBody>
      </p:sp>
      <p:sp>
        <p:nvSpPr>
          <p:cNvPr id="61" name="文本框 8"/>
          <p:cNvSpPr txBox="1"/>
          <p:nvPr/>
        </p:nvSpPr>
        <p:spPr>
          <a:xfrm>
            <a:off x="6944537" y="3179177"/>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smtClean="0">
                <a:solidFill>
                  <a:schemeClr val="bg1">
                    <a:lumMod val="50000"/>
                  </a:schemeClr>
                </a:solidFill>
                <a:latin typeface="微软雅黑" pitchFamily="34" charset="-122"/>
                <a:ea typeface="微软雅黑" pitchFamily="34" charset="-122"/>
              </a:rPr>
              <a:t>请在此输入你的标题</a:t>
            </a:r>
            <a:endParaRPr lang="en-US" altLang="zh-CN" sz="1050" dirty="0" smtClean="0">
              <a:solidFill>
                <a:schemeClr val="bg1">
                  <a:lumMod val="50000"/>
                </a:schemeClr>
              </a:solidFill>
              <a:latin typeface="微软雅黑" pitchFamily="34" charset="-122"/>
              <a:ea typeface="微软雅黑" pitchFamily="34" charset="-122"/>
            </a:endParaRPr>
          </a:p>
          <a:p>
            <a:r>
              <a:rPr lang="zh-CN" altLang="en-US" sz="1000"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dirty="0" smtClean="0">
              <a:solidFill>
                <a:schemeClr val="bg1">
                  <a:lumMod val="50000"/>
                </a:schemeClr>
              </a:solidFill>
              <a:latin typeface="微软雅黑" pitchFamily="34" charset="-122"/>
              <a:ea typeface="微软雅黑" pitchFamily="34" charset="-122"/>
            </a:endParaRPr>
          </a:p>
          <a:p>
            <a:r>
              <a:rPr lang="zh-CN" altLang="en-US" sz="1000"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dirty="0">
              <a:solidFill>
                <a:schemeClr val="bg1">
                  <a:lumMod val="50000"/>
                </a:schemeClr>
              </a:solidFill>
              <a:latin typeface="微软雅黑" pitchFamily="34" charset="-122"/>
              <a:ea typeface="微软雅黑" pitchFamily="34" charset="-122"/>
            </a:endParaRPr>
          </a:p>
        </p:txBody>
      </p:sp>
      <p:sp>
        <p:nvSpPr>
          <p:cNvPr id="62" name="文本框 8"/>
          <p:cNvSpPr txBox="1"/>
          <p:nvPr/>
        </p:nvSpPr>
        <p:spPr>
          <a:xfrm>
            <a:off x="1111889" y="2068695"/>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050" dirty="0" smtClean="0">
                <a:solidFill>
                  <a:schemeClr val="bg1">
                    <a:lumMod val="50000"/>
                  </a:schemeClr>
                </a:solidFill>
                <a:latin typeface="微软雅黑" pitchFamily="34" charset="-122"/>
                <a:ea typeface="微软雅黑" pitchFamily="34" charset="-122"/>
              </a:rPr>
              <a:t>请在此输入你的标题</a:t>
            </a:r>
            <a:endParaRPr lang="en-US" altLang="zh-CN" sz="1050" dirty="0" smtClean="0">
              <a:solidFill>
                <a:schemeClr val="bg1">
                  <a:lumMod val="50000"/>
                </a:schemeClr>
              </a:solidFill>
              <a:latin typeface="微软雅黑" pitchFamily="34" charset="-122"/>
              <a:ea typeface="微软雅黑" pitchFamily="34" charset="-122"/>
            </a:endParaRPr>
          </a:p>
          <a:p>
            <a:pPr algn="r"/>
            <a:r>
              <a:rPr lang="zh-CN" altLang="en-US" sz="1000"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dirty="0" smtClean="0">
              <a:solidFill>
                <a:schemeClr val="bg1">
                  <a:lumMod val="50000"/>
                </a:schemeClr>
              </a:solidFill>
              <a:latin typeface="微软雅黑" pitchFamily="34" charset="-122"/>
              <a:ea typeface="微软雅黑" pitchFamily="34" charset="-122"/>
            </a:endParaRPr>
          </a:p>
          <a:p>
            <a:pPr algn="r"/>
            <a:r>
              <a:rPr lang="zh-CN" altLang="en-US" sz="1000"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dirty="0">
              <a:solidFill>
                <a:schemeClr val="bg1">
                  <a:lumMod val="50000"/>
                </a:schemeClr>
              </a:solidFill>
              <a:latin typeface="微软雅黑" pitchFamily="34" charset="-122"/>
              <a:ea typeface="微软雅黑" pitchFamily="34" charset="-122"/>
            </a:endParaRPr>
          </a:p>
        </p:txBody>
      </p:sp>
      <p:sp>
        <p:nvSpPr>
          <p:cNvPr id="63" name="文本框 8"/>
          <p:cNvSpPr txBox="1"/>
          <p:nvPr/>
        </p:nvSpPr>
        <p:spPr>
          <a:xfrm>
            <a:off x="895865" y="3234886"/>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050" dirty="0" smtClean="0">
                <a:solidFill>
                  <a:schemeClr val="bg1">
                    <a:lumMod val="50000"/>
                  </a:schemeClr>
                </a:solidFill>
                <a:latin typeface="微软雅黑" pitchFamily="34" charset="-122"/>
                <a:ea typeface="微软雅黑" pitchFamily="34" charset="-122"/>
              </a:rPr>
              <a:t>请在此输入你的标题</a:t>
            </a:r>
            <a:endParaRPr lang="en-US" altLang="zh-CN" sz="1050" dirty="0" smtClean="0">
              <a:solidFill>
                <a:schemeClr val="bg1">
                  <a:lumMod val="50000"/>
                </a:schemeClr>
              </a:solidFill>
              <a:latin typeface="微软雅黑" pitchFamily="34" charset="-122"/>
              <a:ea typeface="微软雅黑" pitchFamily="34" charset="-122"/>
            </a:endParaRPr>
          </a:p>
          <a:p>
            <a:pPr algn="r"/>
            <a:r>
              <a:rPr lang="zh-CN" altLang="en-US" sz="1000"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dirty="0" smtClean="0">
              <a:solidFill>
                <a:schemeClr val="bg1">
                  <a:lumMod val="50000"/>
                </a:schemeClr>
              </a:solidFill>
              <a:latin typeface="微软雅黑" pitchFamily="34" charset="-122"/>
              <a:ea typeface="微软雅黑" pitchFamily="34" charset="-122"/>
            </a:endParaRPr>
          </a:p>
          <a:p>
            <a:pPr algn="r"/>
            <a:r>
              <a:rPr lang="zh-CN" altLang="en-US" sz="1000"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dirty="0">
              <a:solidFill>
                <a:schemeClr val="bg1">
                  <a:lumMod val="50000"/>
                </a:schemeClr>
              </a:solidFill>
              <a:latin typeface="微软雅黑" pitchFamily="34" charset="-122"/>
              <a:ea typeface="微软雅黑" pitchFamily="34" charset="-122"/>
            </a:endParaRPr>
          </a:p>
        </p:txBody>
      </p:sp>
      <p:sp>
        <p:nvSpPr>
          <p:cNvPr id="64" name="灯片编号占位符 63"/>
          <p:cNvSpPr>
            <a:spLocks noGrp="1"/>
          </p:cNvSpPr>
          <p:nvPr>
            <p:ph type="sldNum" sz="quarter" idx="11"/>
          </p:nvPr>
        </p:nvSpPr>
        <p:spPr/>
        <p:txBody>
          <a:bodyPr/>
          <a:lstStyle/>
          <a:p>
            <a:fld id="{7C7D7E2A-EC18-466D-9858-1370A4DB5F72}" type="slidenum">
              <a:rPr lang="zh-CN" altLang="en-US" smtClean="0"/>
              <a:pPr/>
              <a:t>22</a:t>
            </a:fld>
            <a:endParaRPr lang="zh-CN" altLang="en-US"/>
          </a:p>
        </p:txBody>
      </p:sp>
      <p:sp>
        <p:nvSpPr>
          <p:cNvPr id="83" name="TextBox 82"/>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84" name="组合 83"/>
          <p:cNvGrpSpPr/>
          <p:nvPr/>
        </p:nvGrpSpPr>
        <p:grpSpPr>
          <a:xfrm>
            <a:off x="70645" y="1059582"/>
            <a:ext cx="768964" cy="387273"/>
            <a:chOff x="70645" y="1059582"/>
            <a:chExt cx="768964" cy="387273"/>
          </a:xfrm>
        </p:grpSpPr>
        <p:sp>
          <p:nvSpPr>
            <p:cNvPr id="85" name="TextBox 84"/>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86" name="TextBox 85"/>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87" name="组合 86"/>
          <p:cNvGrpSpPr/>
          <p:nvPr/>
        </p:nvGrpSpPr>
        <p:grpSpPr>
          <a:xfrm>
            <a:off x="-32863" y="1821582"/>
            <a:ext cx="857927" cy="379462"/>
            <a:chOff x="-24396" y="1059582"/>
            <a:chExt cx="857927" cy="379462"/>
          </a:xfrm>
        </p:grpSpPr>
        <p:sp>
          <p:nvSpPr>
            <p:cNvPr id="88" name="TextBox 87"/>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89" name="TextBox 88"/>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90" name="组合 89"/>
          <p:cNvGrpSpPr/>
          <p:nvPr/>
        </p:nvGrpSpPr>
        <p:grpSpPr>
          <a:xfrm>
            <a:off x="1506" y="2710582"/>
            <a:ext cx="797013" cy="379462"/>
            <a:chOff x="26906" y="1059582"/>
            <a:chExt cx="797013" cy="379462"/>
          </a:xfrm>
        </p:grpSpPr>
        <p:sp>
          <p:nvSpPr>
            <p:cNvPr id="91" name="TextBox 90"/>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92" name="TextBox 91"/>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93" name="组合 92"/>
          <p:cNvGrpSpPr/>
          <p:nvPr/>
        </p:nvGrpSpPr>
        <p:grpSpPr>
          <a:xfrm>
            <a:off x="-48640" y="3481049"/>
            <a:ext cx="880370" cy="379462"/>
            <a:chOff x="-14773" y="1059582"/>
            <a:chExt cx="880370" cy="379462"/>
          </a:xfrm>
        </p:grpSpPr>
        <p:sp>
          <p:nvSpPr>
            <p:cNvPr id="94" name="TextBox 93"/>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岗位认知</a:t>
              </a:r>
              <a:endParaRPr lang="zh-CN" altLang="en-US" sz="1100" b="1" dirty="0">
                <a:solidFill>
                  <a:schemeClr val="bg1"/>
                </a:solidFill>
                <a:latin typeface="微软雅黑" pitchFamily="34" charset="-122"/>
                <a:ea typeface="微软雅黑" pitchFamily="34" charset="-122"/>
              </a:endParaRPr>
            </a:p>
          </p:txBody>
        </p:sp>
        <p:sp>
          <p:nvSpPr>
            <p:cNvPr id="95" name="TextBox 94"/>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GANGWEIRENZHI</a:t>
              </a:r>
              <a:endParaRPr lang="zh-CN" altLang="en-US" sz="6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3465386356"/>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8" presetClass="emph" presetSubtype="0" fill="hold" grpId="0" nodeType="withEffect">
                                  <p:stCondLst>
                                    <p:cond delay="0"/>
                                  </p:stCondLst>
                                  <p:childTnLst>
                                    <p:animRot by="21600000">
                                      <p:cBhvr>
                                        <p:cTn id="11" dur="2000" fill="hold"/>
                                        <p:tgtEl>
                                          <p:spTgt spid="2"/>
                                        </p:tgtEl>
                                        <p:attrNameLst>
                                          <p:attrName>r</p:attrName>
                                        </p:attrNameLst>
                                      </p:cBhvr>
                                    </p:animRot>
                                  </p:childTnLst>
                                </p:cTn>
                              </p:par>
                            </p:childTnLst>
                          </p:cTn>
                        </p:par>
                        <p:par>
                          <p:cTn id="12" fill="hold">
                            <p:stCondLst>
                              <p:cond delay="2000"/>
                            </p:stCondLst>
                            <p:childTnLst>
                              <p:par>
                                <p:cTn id="13" presetID="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0-#ppt_h/2"/>
                                          </p:val>
                                        </p:tav>
                                        <p:tav tm="100000">
                                          <p:val>
                                            <p:strVal val="#ppt_y"/>
                                          </p:val>
                                        </p:tav>
                                      </p:tavLst>
                                    </p:anim>
                                  </p:childTnLst>
                                </p:cTn>
                              </p:par>
                              <p:par>
                                <p:cTn id="33" presetID="8" presetClass="emph" presetSubtype="0" fill="hold" nodeType="withEffect">
                                  <p:stCondLst>
                                    <p:cond delay="0"/>
                                  </p:stCondLst>
                                  <p:childTnLst>
                                    <p:animRot by="21600000">
                                      <p:cBhvr>
                                        <p:cTn id="34" dur="2000" fill="hold"/>
                                        <p:tgtEl>
                                          <p:spTgt spid="9"/>
                                        </p:tgtEl>
                                        <p:attrNameLst>
                                          <p:attrName>r</p:attrName>
                                        </p:attrNameLst>
                                      </p:cBhvr>
                                    </p:animRot>
                                  </p:childTnLst>
                                </p:cTn>
                              </p:par>
                              <p:par>
                                <p:cTn id="35" presetID="8" presetClass="emph" presetSubtype="0" fill="hold" nodeType="withEffect">
                                  <p:stCondLst>
                                    <p:cond delay="0"/>
                                  </p:stCondLst>
                                  <p:childTnLst>
                                    <p:animRot by="21600000">
                                      <p:cBhvr>
                                        <p:cTn id="36" dur="2000" fill="hold"/>
                                        <p:tgtEl>
                                          <p:spTgt spid="3"/>
                                        </p:tgtEl>
                                        <p:attrNameLst>
                                          <p:attrName>r</p:attrName>
                                        </p:attrNameLst>
                                      </p:cBhvr>
                                    </p:animRot>
                                  </p:childTnLst>
                                </p:cTn>
                              </p:par>
                              <p:par>
                                <p:cTn id="37" presetID="8" presetClass="emph" presetSubtype="0" fill="hold" nodeType="withEffect">
                                  <p:stCondLst>
                                    <p:cond delay="0"/>
                                  </p:stCondLst>
                                  <p:childTnLst>
                                    <p:animRot by="21600000">
                                      <p:cBhvr>
                                        <p:cTn id="38" dur="2000" fill="hold"/>
                                        <p:tgtEl>
                                          <p:spTgt spid="14"/>
                                        </p:tgtEl>
                                        <p:attrNameLst>
                                          <p:attrName>r</p:attrName>
                                        </p:attrNameLst>
                                      </p:cBhvr>
                                    </p:animRot>
                                  </p:childTnLst>
                                </p:cTn>
                              </p:par>
                              <p:par>
                                <p:cTn id="39" presetID="8" presetClass="emph" presetSubtype="0" fill="hold" nodeType="withEffect">
                                  <p:stCondLst>
                                    <p:cond delay="0"/>
                                  </p:stCondLst>
                                  <p:childTnLst>
                                    <p:animRot by="21600000">
                                      <p:cBhvr>
                                        <p:cTn id="40" dur="2000" fill="hold"/>
                                        <p:tgtEl>
                                          <p:spTgt spid="33"/>
                                        </p:tgtEl>
                                        <p:attrNameLst>
                                          <p:attrName>r</p:attrName>
                                        </p:attrNameLst>
                                      </p:cBhvr>
                                    </p:animRot>
                                  </p:childTnLst>
                                </p:cTn>
                              </p:par>
                              <p:par>
                                <p:cTn id="41" presetID="8" presetClass="emph" presetSubtype="0" fill="hold" nodeType="withEffect">
                                  <p:stCondLst>
                                    <p:cond delay="0"/>
                                  </p:stCondLst>
                                  <p:childTnLst>
                                    <p:animRot by="21600000">
                                      <p:cBhvr>
                                        <p:cTn id="42" dur="2000" fill="hold"/>
                                        <p:tgtEl>
                                          <p:spTgt spid="26"/>
                                        </p:tgtEl>
                                        <p:attrNameLst>
                                          <p:attrName>r</p:attrName>
                                        </p:attrNameLst>
                                      </p:cBhvr>
                                    </p:animRot>
                                  </p:childTnLst>
                                </p:cTn>
                              </p:par>
                            </p:childTnLst>
                          </p:cTn>
                        </p:par>
                        <p:par>
                          <p:cTn id="43" fill="hold">
                            <p:stCondLst>
                              <p:cond delay="4000"/>
                            </p:stCondLst>
                            <p:childTnLst>
                              <p:par>
                                <p:cTn id="44" presetID="2" presetClass="entr" presetSubtype="8"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 calcmode="lin" valueType="num">
                                      <p:cBhvr additive="base">
                                        <p:cTn id="46" dur="500" fill="hold"/>
                                        <p:tgtEl>
                                          <p:spTgt spid="59"/>
                                        </p:tgtEl>
                                        <p:attrNameLst>
                                          <p:attrName>ppt_x</p:attrName>
                                        </p:attrNameLst>
                                      </p:cBhvr>
                                      <p:tavLst>
                                        <p:tav tm="0">
                                          <p:val>
                                            <p:strVal val="0-#ppt_w/2"/>
                                          </p:val>
                                        </p:tav>
                                        <p:tav tm="100000">
                                          <p:val>
                                            <p:strVal val="#ppt_x"/>
                                          </p:val>
                                        </p:tav>
                                      </p:tavLst>
                                    </p:anim>
                                    <p:anim calcmode="lin" valueType="num">
                                      <p:cBhvr additive="base">
                                        <p:cTn id="47" dur="500" fill="hold"/>
                                        <p:tgtEl>
                                          <p:spTgt spid="59"/>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8" fill="hold" grpId="0" nodeType="after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0-#ppt_w/2"/>
                                          </p:val>
                                        </p:tav>
                                        <p:tav tm="100000">
                                          <p:val>
                                            <p:strVal val="#ppt_x"/>
                                          </p:val>
                                        </p:tav>
                                      </p:tavLst>
                                    </p:anim>
                                    <p:anim calcmode="lin" valueType="num">
                                      <p:cBhvr additive="base">
                                        <p:cTn id="52" dur="500" fill="hold"/>
                                        <p:tgtEl>
                                          <p:spTgt spid="60"/>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2" presetClass="entr" presetSubtype="8" fill="hold" grpId="0" nodeType="afterEffect">
                                  <p:stCondLst>
                                    <p:cond delay="0"/>
                                  </p:stCondLst>
                                  <p:childTnLst>
                                    <p:set>
                                      <p:cBhvr>
                                        <p:cTn id="55" dur="1" fill="hold">
                                          <p:stCondLst>
                                            <p:cond delay="0"/>
                                          </p:stCondLst>
                                        </p:cTn>
                                        <p:tgtEl>
                                          <p:spTgt spid="61"/>
                                        </p:tgtEl>
                                        <p:attrNameLst>
                                          <p:attrName>style.visibility</p:attrName>
                                        </p:attrNameLst>
                                      </p:cBhvr>
                                      <p:to>
                                        <p:strVal val="visible"/>
                                      </p:to>
                                    </p:set>
                                    <p:anim calcmode="lin" valueType="num">
                                      <p:cBhvr additive="base">
                                        <p:cTn id="56" dur="500" fill="hold"/>
                                        <p:tgtEl>
                                          <p:spTgt spid="61"/>
                                        </p:tgtEl>
                                        <p:attrNameLst>
                                          <p:attrName>ppt_x</p:attrName>
                                        </p:attrNameLst>
                                      </p:cBhvr>
                                      <p:tavLst>
                                        <p:tav tm="0">
                                          <p:val>
                                            <p:strVal val="0-#ppt_w/2"/>
                                          </p:val>
                                        </p:tav>
                                        <p:tav tm="100000">
                                          <p:val>
                                            <p:strVal val="#ppt_x"/>
                                          </p:val>
                                        </p:tav>
                                      </p:tavLst>
                                    </p:anim>
                                    <p:anim calcmode="lin" valueType="num">
                                      <p:cBhvr additive="base">
                                        <p:cTn id="57" dur="500" fill="hold"/>
                                        <p:tgtEl>
                                          <p:spTgt spid="61"/>
                                        </p:tgtEl>
                                        <p:attrNameLst>
                                          <p:attrName>ppt_y</p:attrName>
                                        </p:attrNameLst>
                                      </p:cBhvr>
                                      <p:tavLst>
                                        <p:tav tm="0">
                                          <p:val>
                                            <p:strVal val="#ppt_y"/>
                                          </p:val>
                                        </p:tav>
                                        <p:tav tm="100000">
                                          <p:val>
                                            <p:strVal val="#ppt_y"/>
                                          </p:val>
                                        </p:tav>
                                      </p:tavLst>
                                    </p:anim>
                                  </p:childTnLst>
                                </p:cTn>
                              </p:par>
                            </p:childTnLst>
                          </p:cTn>
                        </p:par>
                        <p:par>
                          <p:cTn id="58" fill="hold">
                            <p:stCondLst>
                              <p:cond delay="5500"/>
                            </p:stCondLst>
                            <p:childTnLst>
                              <p:par>
                                <p:cTn id="59" presetID="2" presetClass="entr" presetSubtype="8" fill="hold" grpId="0" nodeType="after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additive="base">
                                        <p:cTn id="61" dur="500" fill="hold"/>
                                        <p:tgtEl>
                                          <p:spTgt spid="62"/>
                                        </p:tgtEl>
                                        <p:attrNameLst>
                                          <p:attrName>ppt_x</p:attrName>
                                        </p:attrNameLst>
                                      </p:cBhvr>
                                      <p:tavLst>
                                        <p:tav tm="0">
                                          <p:val>
                                            <p:strVal val="0-#ppt_w/2"/>
                                          </p:val>
                                        </p:tav>
                                        <p:tav tm="100000">
                                          <p:val>
                                            <p:strVal val="#ppt_x"/>
                                          </p:val>
                                        </p:tav>
                                      </p:tavLst>
                                    </p:anim>
                                    <p:anim calcmode="lin" valueType="num">
                                      <p:cBhvr additive="base">
                                        <p:cTn id="62" dur="500" fill="hold"/>
                                        <p:tgtEl>
                                          <p:spTgt spid="62"/>
                                        </p:tgtEl>
                                        <p:attrNameLst>
                                          <p:attrName>ppt_y</p:attrName>
                                        </p:attrNameLst>
                                      </p:cBhvr>
                                      <p:tavLst>
                                        <p:tav tm="0">
                                          <p:val>
                                            <p:strVal val="#ppt_y"/>
                                          </p:val>
                                        </p:tav>
                                        <p:tav tm="100000">
                                          <p:val>
                                            <p:strVal val="#ppt_y"/>
                                          </p:val>
                                        </p:tav>
                                      </p:tavLst>
                                    </p:anim>
                                  </p:childTnLst>
                                </p:cTn>
                              </p:par>
                            </p:childTnLst>
                          </p:cTn>
                        </p:par>
                        <p:par>
                          <p:cTn id="63" fill="hold">
                            <p:stCondLst>
                              <p:cond delay="6000"/>
                            </p:stCondLst>
                            <p:childTnLst>
                              <p:par>
                                <p:cTn id="64" presetID="2" presetClass="entr" presetSubtype="8" fill="hold" grpId="0" nodeType="afterEffect">
                                  <p:stCondLst>
                                    <p:cond delay="0"/>
                                  </p:stCondLst>
                                  <p:childTnLst>
                                    <p:set>
                                      <p:cBhvr>
                                        <p:cTn id="65" dur="1" fill="hold">
                                          <p:stCondLst>
                                            <p:cond delay="0"/>
                                          </p:stCondLst>
                                        </p:cTn>
                                        <p:tgtEl>
                                          <p:spTgt spid="63"/>
                                        </p:tgtEl>
                                        <p:attrNameLst>
                                          <p:attrName>style.visibility</p:attrName>
                                        </p:attrNameLst>
                                      </p:cBhvr>
                                      <p:to>
                                        <p:strVal val="visible"/>
                                      </p:to>
                                    </p:set>
                                    <p:anim calcmode="lin" valueType="num">
                                      <p:cBhvr additive="base">
                                        <p:cTn id="66" dur="500" fill="hold"/>
                                        <p:tgtEl>
                                          <p:spTgt spid="63"/>
                                        </p:tgtEl>
                                        <p:attrNameLst>
                                          <p:attrName>ppt_x</p:attrName>
                                        </p:attrNameLst>
                                      </p:cBhvr>
                                      <p:tavLst>
                                        <p:tav tm="0">
                                          <p:val>
                                            <p:strVal val="0-#ppt_w/2"/>
                                          </p:val>
                                        </p:tav>
                                        <p:tav tm="100000">
                                          <p:val>
                                            <p:strVal val="#ppt_x"/>
                                          </p:val>
                                        </p:tav>
                                      </p:tavLst>
                                    </p:anim>
                                    <p:anim calcmode="lin" valueType="num">
                                      <p:cBhvr additive="base">
                                        <p:cTn id="67"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9" grpId="0"/>
      <p:bldP spid="60" grpId="0"/>
      <p:bldP spid="61" grpId="0"/>
      <p:bldP spid="62" grpId="0"/>
      <p:bldP spid="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61988" y="3594799"/>
            <a:ext cx="7034213" cy="790575"/>
            <a:chOff x="971550" y="3508375"/>
            <a:chExt cx="7034213" cy="790575"/>
          </a:xfrm>
        </p:grpSpPr>
        <p:sp>
          <p:nvSpPr>
            <p:cNvPr id="3" name="椭圆 8"/>
            <p:cNvSpPr>
              <a:spLocks noChangeArrowheads="1"/>
            </p:cNvSpPr>
            <p:nvPr/>
          </p:nvSpPr>
          <p:spPr bwMode="auto">
            <a:xfrm>
              <a:off x="971550" y="3508375"/>
              <a:ext cx="7034213" cy="790575"/>
            </a:xfrm>
            <a:custGeom>
              <a:avLst/>
              <a:gdLst>
                <a:gd name="T0" fmla="*/ 0 w 7034766"/>
                <a:gd name="T1" fmla="*/ 0 h 791278"/>
                <a:gd name="T2" fmla="*/ 7034766 w 7034766"/>
                <a:gd name="T3" fmla="*/ 791278 h 791278"/>
              </a:gdLst>
              <a:ahLst/>
              <a:cxnLst/>
              <a:rect l="T0" t="T1" r="T2" b="T3"/>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chemeClr val="tx1">
                <a:lumMod val="65000"/>
                <a:lumOff val="35000"/>
              </a:schemeClr>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4" name="TextBox 87"/>
            <p:cNvSpPr>
              <a:spLocks noChangeArrowheads="1"/>
            </p:cNvSpPr>
            <p:nvPr/>
          </p:nvSpPr>
          <p:spPr bwMode="auto">
            <a:xfrm>
              <a:off x="2224032" y="3960396"/>
              <a:ext cx="461962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600" b="1" dirty="0">
                  <a:solidFill>
                    <a:srgbClr val="DF0024"/>
                  </a:solidFill>
                  <a:latin typeface="微软雅黑" pitchFamily="34" charset="-122"/>
                  <a:ea typeface="微软雅黑" pitchFamily="34" charset="-122"/>
                </a:rPr>
                <a:t>请在此处输入您的文本请在此处输入您的文本</a:t>
              </a:r>
              <a:endParaRPr lang="zh-CN" altLang="en-US" sz="1600" b="1" dirty="0">
                <a:solidFill>
                  <a:srgbClr val="DF0024"/>
                </a:solidFill>
                <a:latin typeface="微软雅黑" pitchFamily="34" charset="-122"/>
                <a:ea typeface="微软雅黑" pitchFamily="34" charset="-122"/>
                <a:sym typeface="微软雅黑" pitchFamily="34" charset="-122"/>
              </a:endParaRPr>
            </a:p>
          </p:txBody>
        </p:sp>
      </p:grpSp>
      <p:grpSp>
        <p:nvGrpSpPr>
          <p:cNvPr id="5" name="组合 4"/>
          <p:cNvGrpSpPr/>
          <p:nvPr/>
        </p:nvGrpSpPr>
        <p:grpSpPr>
          <a:xfrm>
            <a:off x="4317876" y="1396311"/>
            <a:ext cx="1728787" cy="2284213"/>
            <a:chOff x="3627438" y="1309887"/>
            <a:chExt cx="1728787" cy="2284213"/>
          </a:xfrm>
        </p:grpSpPr>
        <p:grpSp>
          <p:nvGrpSpPr>
            <p:cNvPr id="6" name="Group 5"/>
            <p:cNvGrpSpPr>
              <a:grpSpLocks/>
            </p:cNvGrpSpPr>
            <p:nvPr/>
          </p:nvGrpSpPr>
          <p:grpSpPr bwMode="auto">
            <a:xfrm>
              <a:off x="3627438" y="1865313"/>
              <a:ext cx="1728787" cy="1728787"/>
              <a:chOff x="0" y="0"/>
              <a:chExt cx="1728192" cy="1728192"/>
            </a:xfrm>
          </p:grpSpPr>
          <p:sp>
            <p:nvSpPr>
              <p:cNvPr id="8" name="五角星 68"/>
              <p:cNvSpPr>
                <a:spLocks noChangeArrowheads="1"/>
              </p:cNvSpPr>
              <p:nvPr/>
            </p:nvSpPr>
            <p:spPr bwMode="auto">
              <a:xfrm>
                <a:off x="0" y="0"/>
                <a:ext cx="1728192" cy="1728192"/>
              </a:xfrm>
              <a:prstGeom prst="star5">
                <a:avLst/>
              </a:prstGeom>
              <a:solidFill>
                <a:srgbClr val="DF0024"/>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9"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rgbClr val="C00000"/>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10" name="TextBox 70"/>
              <p:cNvSpPr>
                <a:spLocks noChangeArrowheads="1"/>
              </p:cNvSpPr>
              <p:nvPr/>
            </p:nvSpPr>
            <p:spPr bwMode="auto">
              <a:xfrm>
                <a:off x="606653" y="479375"/>
                <a:ext cx="514885"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4400" dirty="0" smtClean="0">
                    <a:solidFill>
                      <a:srgbClr val="FFFFFF"/>
                    </a:solidFill>
                    <a:latin typeface="微软雅黑" pitchFamily="34" charset="-122"/>
                    <a:ea typeface="微软雅黑" pitchFamily="34" charset="-122"/>
                    <a:sym typeface="微软雅黑" pitchFamily="34" charset="-122"/>
                  </a:rPr>
                  <a:t>3</a:t>
                </a:r>
                <a:endParaRPr lang="zh-CN" altLang="en-US" sz="4400" dirty="0">
                  <a:solidFill>
                    <a:srgbClr val="FFFFFF"/>
                  </a:solidFill>
                  <a:latin typeface="微软雅黑" pitchFamily="34" charset="-122"/>
                  <a:ea typeface="微软雅黑" pitchFamily="34" charset="-122"/>
                  <a:sym typeface="微软雅黑" pitchFamily="34" charset="-122"/>
                </a:endParaRPr>
              </a:p>
            </p:txBody>
          </p:sp>
        </p:grpSp>
        <p:sp>
          <p:nvSpPr>
            <p:cNvPr id="7" name="TextBox 88"/>
            <p:cNvSpPr>
              <a:spLocks noChangeArrowheads="1"/>
            </p:cNvSpPr>
            <p:nvPr/>
          </p:nvSpPr>
          <p:spPr bwMode="auto">
            <a:xfrm>
              <a:off x="3744913" y="1309887"/>
              <a:ext cx="150018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000" dirty="0">
                  <a:solidFill>
                    <a:schemeClr val="tx1">
                      <a:lumMod val="65000"/>
                      <a:lumOff val="35000"/>
                    </a:schemeClr>
                  </a:solidFill>
                  <a:latin typeface="微软雅黑" pitchFamily="34" charset="-122"/>
                  <a:ea typeface="微软雅黑" pitchFamily="34" charset="-122"/>
                </a:rPr>
                <a:t>请在此处输入您的文本请在此处输入您的文本</a:t>
              </a:r>
              <a:endPar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endParaRPr>
            </a:p>
          </p:txBody>
        </p:sp>
      </p:grpSp>
      <p:grpSp>
        <p:nvGrpSpPr>
          <p:cNvPr id="11" name="组合 10"/>
          <p:cNvGrpSpPr/>
          <p:nvPr/>
        </p:nvGrpSpPr>
        <p:grpSpPr>
          <a:xfrm>
            <a:off x="2843088" y="1883608"/>
            <a:ext cx="1528763" cy="1927091"/>
            <a:chOff x="2152650" y="1797184"/>
            <a:chExt cx="1528763" cy="1927091"/>
          </a:xfrm>
        </p:grpSpPr>
        <p:grpSp>
          <p:nvGrpSpPr>
            <p:cNvPr id="12" name="Group 9"/>
            <p:cNvGrpSpPr>
              <a:grpSpLocks/>
            </p:cNvGrpSpPr>
            <p:nvPr/>
          </p:nvGrpSpPr>
          <p:grpSpPr bwMode="auto">
            <a:xfrm rot="21120000">
              <a:off x="2282825" y="2327275"/>
              <a:ext cx="1398588" cy="1397000"/>
              <a:chOff x="0" y="0"/>
              <a:chExt cx="1728192" cy="1728192"/>
            </a:xfrm>
          </p:grpSpPr>
          <p:sp>
            <p:nvSpPr>
              <p:cNvPr id="14" name="五角星 72"/>
              <p:cNvSpPr>
                <a:spLocks noChangeArrowheads="1"/>
              </p:cNvSpPr>
              <p:nvPr/>
            </p:nvSpPr>
            <p:spPr bwMode="auto">
              <a:xfrm>
                <a:off x="0" y="0"/>
                <a:ext cx="1728192" cy="1728192"/>
              </a:xfrm>
              <a:prstGeom prst="star5">
                <a:avLst/>
              </a:prstGeom>
              <a:solidFill>
                <a:schemeClr val="bg1">
                  <a:lumMod val="50000"/>
                </a:schemeClr>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15"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chemeClr val="bg1">
                  <a:lumMod val="50000"/>
                </a:schemeClr>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16" name="TextBox 74"/>
              <p:cNvSpPr>
                <a:spLocks noChangeArrowheads="1"/>
              </p:cNvSpPr>
              <p:nvPr/>
            </p:nvSpPr>
            <p:spPr bwMode="auto">
              <a:xfrm>
                <a:off x="582524" y="479375"/>
                <a:ext cx="563145" cy="7989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3600" dirty="0">
                    <a:solidFill>
                      <a:srgbClr val="FFFFFF"/>
                    </a:solidFill>
                    <a:latin typeface="微软雅黑" pitchFamily="34" charset="-122"/>
                    <a:ea typeface="微软雅黑" pitchFamily="34" charset="-122"/>
                    <a:sym typeface="微软雅黑" pitchFamily="34" charset="-122"/>
                  </a:rPr>
                  <a:t>2</a:t>
                </a:r>
                <a:endParaRPr lang="zh-CN" altLang="en-US" sz="3600" dirty="0">
                  <a:solidFill>
                    <a:srgbClr val="FFFFFF"/>
                  </a:solidFill>
                  <a:latin typeface="微软雅黑" pitchFamily="34" charset="-122"/>
                  <a:ea typeface="微软雅黑" pitchFamily="34" charset="-122"/>
                  <a:sym typeface="微软雅黑" pitchFamily="34" charset="-122"/>
                </a:endParaRPr>
              </a:p>
            </p:txBody>
          </p:sp>
        </p:grpSp>
        <p:sp>
          <p:nvSpPr>
            <p:cNvPr id="13" name="TextBox 89"/>
            <p:cNvSpPr>
              <a:spLocks noChangeArrowheads="1"/>
            </p:cNvSpPr>
            <p:nvPr/>
          </p:nvSpPr>
          <p:spPr bwMode="auto">
            <a:xfrm>
              <a:off x="2152650" y="1797184"/>
              <a:ext cx="15017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000" dirty="0">
                  <a:solidFill>
                    <a:schemeClr val="tx1">
                      <a:lumMod val="65000"/>
                      <a:lumOff val="35000"/>
                    </a:schemeClr>
                  </a:solidFill>
                  <a:latin typeface="微软雅黑" pitchFamily="34" charset="-122"/>
                  <a:ea typeface="微软雅黑" pitchFamily="34" charset="-122"/>
                </a:rPr>
                <a:t>请在此处输入您的文本请在此处输入您的文本</a:t>
              </a:r>
              <a:endPar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endParaRPr>
            </a:p>
          </p:txBody>
        </p:sp>
      </p:grpSp>
      <p:grpSp>
        <p:nvGrpSpPr>
          <p:cNvPr id="17" name="组合 16"/>
          <p:cNvGrpSpPr/>
          <p:nvPr/>
        </p:nvGrpSpPr>
        <p:grpSpPr>
          <a:xfrm>
            <a:off x="5991101" y="1811600"/>
            <a:ext cx="1522412" cy="1959412"/>
            <a:chOff x="5300663" y="1725176"/>
            <a:chExt cx="1522412" cy="1959412"/>
          </a:xfrm>
        </p:grpSpPr>
        <p:grpSp>
          <p:nvGrpSpPr>
            <p:cNvPr id="18" name="Group 17"/>
            <p:cNvGrpSpPr>
              <a:grpSpLocks/>
            </p:cNvGrpSpPr>
            <p:nvPr/>
          </p:nvGrpSpPr>
          <p:grpSpPr bwMode="auto">
            <a:xfrm rot="480000">
              <a:off x="5300663" y="2286000"/>
              <a:ext cx="1398587" cy="1398588"/>
              <a:chOff x="0" y="0"/>
              <a:chExt cx="1728192" cy="1728192"/>
            </a:xfrm>
          </p:grpSpPr>
          <p:sp>
            <p:nvSpPr>
              <p:cNvPr id="20" name="五角星 80"/>
              <p:cNvSpPr>
                <a:spLocks noChangeArrowheads="1"/>
              </p:cNvSpPr>
              <p:nvPr/>
            </p:nvSpPr>
            <p:spPr bwMode="auto">
              <a:xfrm>
                <a:off x="0" y="0"/>
                <a:ext cx="1728192" cy="1728192"/>
              </a:xfrm>
              <a:prstGeom prst="star5">
                <a:avLst/>
              </a:prstGeom>
              <a:solidFill>
                <a:schemeClr val="bg1">
                  <a:lumMod val="50000"/>
                </a:schemeClr>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21"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chemeClr val="bg1">
                  <a:lumMod val="50000"/>
                </a:schemeClr>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22" name="TextBox 82"/>
              <p:cNvSpPr>
                <a:spLocks noChangeArrowheads="1"/>
              </p:cNvSpPr>
              <p:nvPr/>
            </p:nvSpPr>
            <p:spPr bwMode="auto">
              <a:xfrm>
                <a:off x="582524" y="479375"/>
                <a:ext cx="563145" cy="7989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3600" dirty="0" smtClean="0">
                    <a:solidFill>
                      <a:srgbClr val="FFFFFF"/>
                    </a:solidFill>
                    <a:latin typeface="微软雅黑" pitchFamily="34" charset="-122"/>
                    <a:ea typeface="微软雅黑" pitchFamily="34" charset="-122"/>
                    <a:sym typeface="微软雅黑" pitchFamily="34" charset="-122"/>
                  </a:rPr>
                  <a:t>4</a:t>
                </a:r>
                <a:endParaRPr lang="zh-CN" altLang="en-US" sz="3600" dirty="0">
                  <a:solidFill>
                    <a:srgbClr val="FFFFFF"/>
                  </a:solidFill>
                  <a:latin typeface="微软雅黑" pitchFamily="34" charset="-122"/>
                  <a:ea typeface="微软雅黑" pitchFamily="34" charset="-122"/>
                  <a:sym typeface="微软雅黑" pitchFamily="34" charset="-122"/>
                </a:endParaRPr>
              </a:p>
            </p:txBody>
          </p:sp>
        </p:grpSp>
        <p:sp>
          <p:nvSpPr>
            <p:cNvPr id="19" name="TextBox 90"/>
            <p:cNvSpPr>
              <a:spLocks noChangeArrowheads="1"/>
            </p:cNvSpPr>
            <p:nvPr/>
          </p:nvSpPr>
          <p:spPr bwMode="auto">
            <a:xfrm>
              <a:off x="5321300" y="1725176"/>
              <a:ext cx="15017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000" dirty="0">
                  <a:solidFill>
                    <a:schemeClr val="tx1">
                      <a:lumMod val="65000"/>
                      <a:lumOff val="35000"/>
                    </a:schemeClr>
                  </a:solidFill>
                  <a:latin typeface="微软雅黑" pitchFamily="34" charset="-122"/>
                  <a:ea typeface="微软雅黑" pitchFamily="34" charset="-122"/>
                </a:rPr>
                <a:t>请在此处输入您的文本请在此处输入您的文本</a:t>
              </a:r>
              <a:endPar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endParaRPr>
            </a:p>
          </p:txBody>
        </p:sp>
      </p:grpSp>
      <p:grpSp>
        <p:nvGrpSpPr>
          <p:cNvPr id="23" name="组合 22"/>
          <p:cNvGrpSpPr/>
          <p:nvPr/>
        </p:nvGrpSpPr>
        <p:grpSpPr>
          <a:xfrm>
            <a:off x="1452438" y="2387664"/>
            <a:ext cx="1574800" cy="1648460"/>
            <a:chOff x="762000" y="2301240"/>
            <a:chExt cx="1574800" cy="1648460"/>
          </a:xfrm>
        </p:grpSpPr>
        <p:grpSp>
          <p:nvGrpSpPr>
            <p:cNvPr id="24" name="Group 13"/>
            <p:cNvGrpSpPr>
              <a:grpSpLocks/>
            </p:cNvGrpSpPr>
            <p:nvPr/>
          </p:nvGrpSpPr>
          <p:grpSpPr bwMode="auto">
            <a:xfrm rot="20618073">
              <a:off x="1119188" y="2730500"/>
              <a:ext cx="1217612" cy="1219200"/>
              <a:chOff x="0" y="0"/>
              <a:chExt cx="1728192" cy="1728192"/>
            </a:xfrm>
          </p:grpSpPr>
          <p:sp>
            <p:nvSpPr>
              <p:cNvPr id="26" name="五角星 76"/>
              <p:cNvSpPr>
                <a:spLocks noChangeArrowheads="1"/>
              </p:cNvSpPr>
              <p:nvPr/>
            </p:nvSpPr>
            <p:spPr bwMode="auto">
              <a:xfrm>
                <a:off x="0" y="0"/>
                <a:ext cx="1728192" cy="1728192"/>
              </a:xfrm>
              <a:prstGeom prst="star5">
                <a:avLst/>
              </a:prstGeom>
              <a:solidFill>
                <a:schemeClr val="bg1">
                  <a:lumMod val="50000"/>
                </a:schemeClr>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27"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chemeClr val="bg1">
                  <a:lumMod val="50000"/>
                </a:schemeClr>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28" name="TextBox 78"/>
              <p:cNvSpPr>
                <a:spLocks noChangeArrowheads="1"/>
              </p:cNvSpPr>
              <p:nvPr/>
            </p:nvSpPr>
            <p:spPr bwMode="auto">
              <a:xfrm>
                <a:off x="572902" y="493115"/>
                <a:ext cx="582386" cy="785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3000" dirty="0" smtClean="0">
                    <a:solidFill>
                      <a:srgbClr val="FFFFFF"/>
                    </a:solidFill>
                    <a:latin typeface="微软雅黑" pitchFamily="34" charset="-122"/>
                    <a:ea typeface="微软雅黑" pitchFamily="34" charset="-122"/>
                    <a:sym typeface="微软雅黑" pitchFamily="34" charset="-122"/>
                  </a:rPr>
                  <a:t>1</a:t>
                </a:r>
                <a:endParaRPr lang="zh-CN" altLang="en-US" sz="3000" dirty="0">
                  <a:solidFill>
                    <a:srgbClr val="FFFFFF"/>
                  </a:solidFill>
                  <a:latin typeface="微软雅黑" pitchFamily="34" charset="-122"/>
                  <a:ea typeface="微软雅黑" pitchFamily="34" charset="-122"/>
                  <a:sym typeface="微软雅黑" pitchFamily="34" charset="-122"/>
                </a:endParaRPr>
              </a:p>
            </p:txBody>
          </p:sp>
        </p:grpSp>
        <p:sp>
          <p:nvSpPr>
            <p:cNvPr id="25" name="TextBox 91"/>
            <p:cNvSpPr>
              <a:spLocks noChangeArrowheads="1"/>
            </p:cNvSpPr>
            <p:nvPr/>
          </p:nvSpPr>
          <p:spPr bwMode="auto">
            <a:xfrm>
              <a:off x="762000" y="2301240"/>
              <a:ext cx="15001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000" dirty="0">
                  <a:solidFill>
                    <a:schemeClr val="tx1">
                      <a:lumMod val="65000"/>
                      <a:lumOff val="35000"/>
                    </a:schemeClr>
                  </a:solidFill>
                  <a:latin typeface="微软雅黑" pitchFamily="34" charset="-122"/>
                  <a:ea typeface="微软雅黑" pitchFamily="34" charset="-122"/>
                </a:rPr>
                <a:t>请在此处输入您的</a:t>
              </a:r>
              <a:r>
                <a:rPr lang="zh-CN" altLang="en-US" sz="1000" dirty="0" smtClean="0">
                  <a:solidFill>
                    <a:schemeClr val="tx1">
                      <a:lumMod val="65000"/>
                      <a:lumOff val="35000"/>
                    </a:schemeClr>
                  </a:solidFill>
                  <a:latin typeface="微软雅黑" pitchFamily="34" charset="-122"/>
                  <a:ea typeface="微软雅黑" pitchFamily="34" charset="-122"/>
                </a:rPr>
                <a:t>文本</a:t>
              </a:r>
              <a:r>
                <a:rPr lang="zh-CN" altLang="en-US" sz="1000" dirty="0">
                  <a:solidFill>
                    <a:schemeClr val="tx1">
                      <a:lumMod val="65000"/>
                      <a:lumOff val="35000"/>
                    </a:schemeClr>
                  </a:solidFill>
                  <a:latin typeface="微软雅黑" pitchFamily="34" charset="-122"/>
                  <a:ea typeface="微软雅黑" pitchFamily="34" charset="-122"/>
                </a:rPr>
                <a:t>请在此处输入您的文本</a:t>
              </a:r>
              <a:endPar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endParaRPr>
            </a:p>
          </p:txBody>
        </p:sp>
      </p:grpSp>
      <p:grpSp>
        <p:nvGrpSpPr>
          <p:cNvPr id="29" name="组合 28"/>
          <p:cNvGrpSpPr/>
          <p:nvPr/>
        </p:nvGrpSpPr>
        <p:grpSpPr>
          <a:xfrm>
            <a:off x="7335713" y="2315656"/>
            <a:ext cx="1628775" cy="1720468"/>
            <a:chOff x="6645275" y="2229232"/>
            <a:chExt cx="1628775" cy="1720468"/>
          </a:xfrm>
        </p:grpSpPr>
        <p:grpSp>
          <p:nvGrpSpPr>
            <p:cNvPr id="30" name="Group 21"/>
            <p:cNvGrpSpPr>
              <a:grpSpLocks/>
            </p:cNvGrpSpPr>
            <p:nvPr/>
          </p:nvGrpSpPr>
          <p:grpSpPr bwMode="auto">
            <a:xfrm rot="967929">
              <a:off x="6645275" y="2730500"/>
              <a:ext cx="1217613" cy="1219200"/>
              <a:chOff x="0" y="0"/>
              <a:chExt cx="1728192" cy="1728192"/>
            </a:xfrm>
          </p:grpSpPr>
          <p:sp>
            <p:nvSpPr>
              <p:cNvPr id="32" name="五角星 84"/>
              <p:cNvSpPr>
                <a:spLocks noChangeArrowheads="1"/>
              </p:cNvSpPr>
              <p:nvPr/>
            </p:nvSpPr>
            <p:spPr bwMode="auto">
              <a:xfrm>
                <a:off x="0" y="0"/>
                <a:ext cx="1728192" cy="1728192"/>
              </a:xfrm>
              <a:prstGeom prst="star5">
                <a:avLst/>
              </a:prstGeom>
              <a:solidFill>
                <a:schemeClr val="bg1">
                  <a:lumMod val="50000"/>
                </a:schemeClr>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33" name="五角星 32"/>
              <p:cNvSpPr>
                <a:spLocks noChangeArrowheads="1"/>
              </p:cNvSpPr>
              <p:nvPr/>
            </p:nvSpPr>
            <p:spPr bwMode="auto">
              <a:xfrm>
                <a:off x="330116" y="1204861"/>
                <a:ext cx="1067960" cy="523331"/>
              </a:xfrm>
              <a:custGeom>
                <a:avLst/>
                <a:gdLst>
                  <a:gd name="T0" fmla="*/ 0 w 1067960"/>
                  <a:gd name="T1" fmla="*/ 0 h 523331"/>
                  <a:gd name="T2" fmla="*/ 1067960 w 1067960"/>
                  <a:gd name="T3" fmla="*/ 523331 h 523331"/>
                </a:gdLst>
                <a:ahLst/>
                <a:cxnLst/>
                <a:rect l="T0" t="T1" r="T2" b="T3"/>
                <a:pathLst>
                  <a:path w="1067960" h="523331">
                    <a:moveTo>
                      <a:pt x="27583" y="0"/>
                    </a:moveTo>
                    <a:cubicBezTo>
                      <a:pt x="177403" y="83799"/>
                      <a:pt x="350143" y="131310"/>
                      <a:pt x="533980" y="131310"/>
                    </a:cubicBezTo>
                    <a:cubicBezTo>
                      <a:pt x="717817" y="131310"/>
                      <a:pt x="890558" y="83799"/>
                      <a:pt x="1040377" y="0"/>
                    </a:cubicBezTo>
                    <a:lnTo>
                      <a:pt x="1067960" y="523331"/>
                    </a:lnTo>
                    <a:lnTo>
                      <a:pt x="533980" y="305870"/>
                    </a:lnTo>
                    <a:lnTo>
                      <a:pt x="0" y="523331"/>
                    </a:lnTo>
                    <a:close/>
                  </a:path>
                </a:pathLst>
              </a:custGeom>
              <a:solidFill>
                <a:schemeClr val="bg1">
                  <a:lumMod val="50000"/>
                </a:schemeClr>
              </a:solidFill>
              <a:ln>
                <a:noFill/>
              </a:ln>
              <a:extLst>
                <a:ext uri="{91240B29-F687-4F45-9708-019B960494DF}">
                  <a14:hiddenLine xmlns:a14="http://schemas.microsoft.com/office/drawing/2010/main" xmlns="" w="57150" cap="flat" cmpd="sng">
                    <a:solidFill>
                      <a:srgbClr val="395E8A"/>
                    </a:solidFill>
                    <a:bevel/>
                    <a:headEnd/>
                    <a:tailEnd/>
                  </a14:hiddenLine>
                </a:ext>
              </a:extLst>
            </p:spPr>
            <p:txBody>
              <a:bodyPr anchor="ctr"/>
              <a:lstStyle/>
              <a:p>
                <a:pPr algn="ctr"/>
                <a:endParaRPr lang="zh-CN" altLang="zh-CN">
                  <a:solidFill>
                    <a:srgbClr val="FFFFFF"/>
                  </a:solidFill>
                  <a:latin typeface="微软雅黑" pitchFamily="34" charset="-122"/>
                  <a:ea typeface="微软雅黑" pitchFamily="34" charset="-122"/>
                  <a:sym typeface="微软雅黑" pitchFamily="34" charset="-122"/>
                </a:endParaRPr>
              </a:p>
            </p:txBody>
          </p:sp>
          <p:sp>
            <p:nvSpPr>
              <p:cNvPr id="34" name="TextBox 86"/>
              <p:cNvSpPr>
                <a:spLocks noChangeArrowheads="1"/>
              </p:cNvSpPr>
              <p:nvPr/>
            </p:nvSpPr>
            <p:spPr bwMode="auto">
              <a:xfrm>
                <a:off x="572902" y="493115"/>
                <a:ext cx="582386" cy="785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3000" dirty="0">
                    <a:solidFill>
                      <a:srgbClr val="FFFFFF"/>
                    </a:solidFill>
                    <a:latin typeface="微软雅黑" pitchFamily="34" charset="-122"/>
                    <a:ea typeface="微软雅黑" pitchFamily="34" charset="-122"/>
                    <a:sym typeface="微软雅黑" pitchFamily="34" charset="-122"/>
                  </a:rPr>
                  <a:t>5</a:t>
                </a:r>
                <a:endParaRPr lang="zh-CN" altLang="en-US" sz="3000" dirty="0">
                  <a:solidFill>
                    <a:srgbClr val="FFFFFF"/>
                  </a:solidFill>
                  <a:latin typeface="微软雅黑" pitchFamily="34" charset="-122"/>
                  <a:ea typeface="微软雅黑" pitchFamily="34" charset="-122"/>
                  <a:sym typeface="微软雅黑" pitchFamily="34" charset="-122"/>
                </a:endParaRPr>
              </a:p>
            </p:txBody>
          </p:sp>
        </p:grpSp>
        <p:sp>
          <p:nvSpPr>
            <p:cNvPr id="31" name="TextBox 92"/>
            <p:cNvSpPr>
              <a:spLocks noChangeArrowheads="1"/>
            </p:cNvSpPr>
            <p:nvPr/>
          </p:nvSpPr>
          <p:spPr bwMode="auto">
            <a:xfrm>
              <a:off x="6772275" y="2229232"/>
              <a:ext cx="15017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000" dirty="0">
                  <a:solidFill>
                    <a:schemeClr val="tx1">
                      <a:lumMod val="65000"/>
                      <a:lumOff val="35000"/>
                    </a:schemeClr>
                  </a:solidFill>
                  <a:latin typeface="微软雅黑" pitchFamily="34" charset="-122"/>
                  <a:ea typeface="微软雅黑" pitchFamily="34" charset="-122"/>
                </a:rPr>
                <a:t>请在此处输入您的文本请在此处输入您的文本</a:t>
              </a:r>
              <a:endPar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endParaRPr>
            </a:p>
          </p:txBody>
        </p:sp>
      </p:grpSp>
      <p:sp>
        <p:nvSpPr>
          <p:cNvPr id="35" name="灯片编号占位符 34"/>
          <p:cNvSpPr>
            <a:spLocks noGrp="1"/>
          </p:cNvSpPr>
          <p:nvPr>
            <p:ph type="sldNum" sz="quarter" idx="11"/>
          </p:nvPr>
        </p:nvSpPr>
        <p:spPr/>
        <p:txBody>
          <a:bodyPr/>
          <a:lstStyle/>
          <a:p>
            <a:fld id="{7C7D7E2A-EC18-466D-9858-1370A4DB5F72}" type="slidenum">
              <a:rPr lang="zh-CN" altLang="en-US" smtClean="0"/>
              <a:pPr/>
              <a:t>23</a:t>
            </a:fld>
            <a:endParaRPr lang="zh-CN" altLang="en-US"/>
          </a:p>
        </p:txBody>
      </p:sp>
      <p:sp>
        <p:nvSpPr>
          <p:cNvPr id="54" name="TextBox 53"/>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55" name="组合 54"/>
          <p:cNvGrpSpPr/>
          <p:nvPr/>
        </p:nvGrpSpPr>
        <p:grpSpPr>
          <a:xfrm>
            <a:off x="70645" y="1059582"/>
            <a:ext cx="768964" cy="387273"/>
            <a:chOff x="70645" y="1059582"/>
            <a:chExt cx="768964" cy="387273"/>
          </a:xfrm>
        </p:grpSpPr>
        <p:sp>
          <p:nvSpPr>
            <p:cNvPr id="56" name="TextBox 55"/>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57" name="TextBox 56"/>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58" name="组合 57"/>
          <p:cNvGrpSpPr/>
          <p:nvPr/>
        </p:nvGrpSpPr>
        <p:grpSpPr>
          <a:xfrm>
            <a:off x="-32863" y="1821582"/>
            <a:ext cx="857927" cy="379462"/>
            <a:chOff x="-24396" y="1059582"/>
            <a:chExt cx="857927" cy="379462"/>
          </a:xfrm>
        </p:grpSpPr>
        <p:sp>
          <p:nvSpPr>
            <p:cNvPr id="59" name="TextBox 58"/>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60" name="TextBox 59"/>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61" name="组合 60"/>
          <p:cNvGrpSpPr/>
          <p:nvPr/>
        </p:nvGrpSpPr>
        <p:grpSpPr>
          <a:xfrm>
            <a:off x="1506" y="2710582"/>
            <a:ext cx="797013" cy="379462"/>
            <a:chOff x="26906" y="1059582"/>
            <a:chExt cx="797013" cy="379462"/>
          </a:xfrm>
        </p:grpSpPr>
        <p:sp>
          <p:nvSpPr>
            <p:cNvPr id="62" name="TextBox 61"/>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63" name="TextBox 62"/>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64" name="组合 63"/>
          <p:cNvGrpSpPr/>
          <p:nvPr/>
        </p:nvGrpSpPr>
        <p:grpSpPr>
          <a:xfrm>
            <a:off x="-48640" y="3481049"/>
            <a:ext cx="880370" cy="379462"/>
            <a:chOff x="-14773" y="1059582"/>
            <a:chExt cx="880370" cy="379462"/>
          </a:xfrm>
        </p:grpSpPr>
        <p:sp>
          <p:nvSpPr>
            <p:cNvPr id="65" name="TextBox 64"/>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岗位认知</a:t>
              </a:r>
              <a:endParaRPr lang="zh-CN" altLang="en-US" sz="1100" b="1" dirty="0">
                <a:solidFill>
                  <a:schemeClr val="bg1"/>
                </a:solidFill>
                <a:latin typeface="微软雅黑" pitchFamily="34" charset="-122"/>
                <a:ea typeface="微软雅黑" pitchFamily="34" charset="-122"/>
              </a:endParaRPr>
            </a:p>
          </p:txBody>
        </p:sp>
        <p:sp>
          <p:nvSpPr>
            <p:cNvPr id="66" name="TextBox 65"/>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GANGWEIRENZHI</a:t>
              </a:r>
              <a:endParaRPr lang="zh-CN" altLang="en-US" sz="6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2768830905"/>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childTnLst>
                          </p:cTn>
                        </p:par>
                        <p:par>
                          <p:cTn id="8" fill="hold">
                            <p:stCondLst>
                              <p:cond delay="1000"/>
                            </p:stCondLst>
                            <p:childTnLst>
                              <p:par>
                                <p:cTn id="9" presetID="15"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3000" fill="hold"/>
                                        <p:tgtEl>
                                          <p:spTgt spid="23"/>
                                        </p:tgtEl>
                                        <p:attrNameLst>
                                          <p:attrName>ppt_w</p:attrName>
                                        </p:attrNameLst>
                                      </p:cBhvr>
                                      <p:tavLst>
                                        <p:tav tm="0">
                                          <p:val>
                                            <p:fltVal val="0"/>
                                          </p:val>
                                        </p:tav>
                                        <p:tav tm="100000">
                                          <p:val>
                                            <p:strVal val="#ppt_w"/>
                                          </p:val>
                                        </p:tav>
                                      </p:tavLst>
                                    </p:anim>
                                    <p:anim calcmode="lin" valueType="num">
                                      <p:cBhvr>
                                        <p:cTn id="12" dur="3000" fill="hold"/>
                                        <p:tgtEl>
                                          <p:spTgt spid="23"/>
                                        </p:tgtEl>
                                        <p:attrNameLst>
                                          <p:attrName>ppt_h</p:attrName>
                                        </p:attrNameLst>
                                      </p:cBhvr>
                                      <p:tavLst>
                                        <p:tav tm="0">
                                          <p:val>
                                            <p:fltVal val="0"/>
                                          </p:val>
                                        </p:tav>
                                        <p:tav tm="100000">
                                          <p:val>
                                            <p:strVal val="#ppt_h"/>
                                          </p:val>
                                        </p:tav>
                                      </p:tavLst>
                                    </p:anim>
                                    <p:anim calcmode="lin" valueType="num">
                                      <p:cBhvr>
                                        <p:cTn id="13" dur="3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4" dur="3000" fill="hold"/>
                                        <p:tgtEl>
                                          <p:spTgt spid="23"/>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3000" fill="hold"/>
                                        <p:tgtEl>
                                          <p:spTgt spid="11"/>
                                        </p:tgtEl>
                                        <p:attrNameLst>
                                          <p:attrName>ppt_w</p:attrName>
                                        </p:attrNameLst>
                                      </p:cBhvr>
                                      <p:tavLst>
                                        <p:tav tm="0">
                                          <p:val>
                                            <p:fltVal val="0"/>
                                          </p:val>
                                        </p:tav>
                                        <p:tav tm="100000">
                                          <p:val>
                                            <p:strVal val="#ppt_w"/>
                                          </p:val>
                                        </p:tav>
                                      </p:tavLst>
                                    </p:anim>
                                    <p:anim calcmode="lin" valueType="num">
                                      <p:cBhvr>
                                        <p:cTn id="18" dur="3000" fill="hold"/>
                                        <p:tgtEl>
                                          <p:spTgt spid="11"/>
                                        </p:tgtEl>
                                        <p:attrNameLst>
                                          <p:attrName>ppt_h</p:attrName>
                                        </p:attrNameLst>
                                      </p:cBhvr>
                                      <p:tavLst>
                                        <p:tav tm="0">
                                          <p:val>
                                            <p:fltVal val="0"/>
                                          </p:val>
                                        </p:tav>
                                        <p:tav tm="100000">
                                          <p:val>
                                            <p:strVal val="#ppt_h"/>
                                          </p:val>
                                        </p:tav>
                                      </p:tavLst>
                                    </p:anim>
                                    <p:anim calcmode="lin" valueType="num">
                                      <p:cBhvr>
                                        <p:cTn id="19" dur="3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0" dur="3000" fill="hold"/>
                                        <p:tgtEl>
                                          <p:spTgt spid="11"/>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0" fill="hold"/>
                                        <p:tgtEl>
                                          <p:spTgt spid="5"/>
                                        </p:tgtEl>
                                        <p:attrNameLst>
                                          <p:attrName>ppt_w</p:attrName>
                                        </p:attrNameLst>
                                      </p:cBhvr>
                                      <p:tavLst>
                                        <p:tav tm="0">
                                          <p:val>
                                            <p:fltVal val="0"/>
                                          </p:val>
                                        </p:tav>
                                        <p:tav tm="100000">
                                          <p:val>
                                            <p:strVal val="#ppt_w"/>
                                          </p:val>
                                        </p:tav>
                                      </p:tavLst>
                                    </p:anim>
                                    <p:anim calcmode="lin" valueType="num">
                                      <p:cBhvr>
                                        <p:cTn id="24" dur="3000" fill="hold"/>
                                        <p:tgtEl>
                                          <p:spTgt spid="5"/>
                                        </p:tgtEl>
                                        <p:attrNameLst>
                                          <p:attrName>ppt_h</p:attrName>
                                        </p:attrNameLst>
                                      </p:cBhvr>
                                      <p:tavLst>
                                        <p:tav tm="0">
                                          <p:val>
                                            <p:fltVal val="0"/>
                                          </p:val>
                                        </p:tav>
                                        <p:tav tm="100000">
                                          <p:val>
                                            <p:strVal val="#ppt_h"/>
                                          </p:val>
                                        </p:tav>
                                      </p:tavLst>
                                    </p:anim>
                                    <p:anim calcmode="lin" valueType="num">
                                      <p:cBhvr>
                                        <p:cTn id="25" dur="3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6" dur="3000" fill="hold"/>
                                        <p:tgtEl>
                                          <p:spTgt spid="5"/>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3000" fill="hold"/>
                                        <p:tgtEl>
                                          <p:spTgt spid="17"/>
                                        </p:tgtEl>
                                        <p:attrNameLst>
                                          <p:attrName>ppt_w</p:attrName>
                                        </p:attrNameLst>
                                      </p:cBhvr>
                                      <p:tavLst>
                                        <p:tav tm="0">
                                          <p:val>
                                            <p:fltVal val="0"/>
                                          </p:val>
                                        </p:tav>
                                        <p:tav tm="100000">
                                          <p:val>
                                            <p:strVal val="#ppt_w"/>
                                          </p:val>
                                        </p:tav>
                                      </p:tavLst>
                                    </p:anim>
                                    <p:anim calcmode="lin" valueType="num">
                                      <p:cBhvr>
                                        <p:cTn id="30" dur="3000" fill="hold"/>
                                        <p:tgtEl>
                                          <p:spTgt spid="17"/>
                                        </p:tgtEl>
                                        <p:attrNameLst>
                                          <p:attrName>ppt_h</p:attrName>
                                        </p:attrNameLst>
                                      </p:cBhvr>
                                      <p:tavLst>
                                        <p:tav tm="0">
                                          <p:val>
                                            <p:fltVal val="0"/>
                                          </p:val>
                                        </p:tav>
                                        <p:tav tm="100000">
                                          <p:val>
                                            <p:strVal val="#ppt_h"/>
                                          </p:val>
                                        </p:tav>
                                      </p:tavLst>
                                    </p:anim>
                                    <p:anim calcmode="lin" valueType="num">
                                      <p:cBhvr>
                                        <p:cTn id="31" dur="3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32" dur="3000" fill="hold"/>
                                        <p:tgtEl>
                                          <p:spTgt spid="17"/>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3000" fill="hold"/>
                                        <p:tgtEl>
                                          <p:spTgt spid="29"/>
                                        </p:tgtEl>
                                        <p:attrNameLst>
                                          <p:attrName>ppt_w</p:attrName>
                                        </p:attrNameLst>
                                      </p:cBhvr>
                                      <p:tavLst>
                                        <p:tav tm="0">
                                          <p:val>
                                            <p:fltVal val="0"/>
                                          </p:val>
                                        </p:tav>
                                        <p:tav tm="100000">
                                          <p:val>
                                            <p:strVal val="#ppt_w"/>
                                          </p:val>
                                        </p:tav>
                                      </p:tavLst>
                                    </p:anim>
                                    <p:anim calcmode="lin" valueType="num">
                                      <p:cBhvr>
                                        <p:cTn id="36" dur="3000" fill="hold"/>
                                        <p:tgtEl>
                                          <p:spTgt spid="29"/>
                                        </p:tgtEl>
                                        <p:attrNameLst>
                                          <p:attrName>ppt_h</p:attrName>
                                        </p:attrNameLst>
                                      </p:cBhvr>
                                      <p:tavLst>
                                        <p:tav tm="0">
                                          <p:val>
                                            <p:fltVal val="0"/>
                                          </p:val>
                                        </p:tav>
                                        <p:tav tm="100000">
                                          <p:val>
                                            <p:strVal val="#ppt_h"/>
                                          </p:val>
                                        </p:tav>
                                      </p:tavLst>
                                    </p:anim>
                                    <p:anim calcmode="lin" valueType="num">
                                      <p:cBhvr>
                                        <p:cTn id="37" dur="3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38" dur="3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39172" y="915567"/>
            <a:ext cx="839427" cy="3705108"/>
            <a:chOff x="4311526" y="961366"/>
            <a:chExt cx="839427" cy="3705108"/>
          </a:xfrm>
        </p:grpSpPr>
        <p:sp>
          <p:nvSpPr>
            <p:cNvPr id="3" name="矩形 2"/>
            <p:cNvSpPr/>
            <p:nvPr/>
          </p:nvSpPr>
          <p:spPr>
            <a:xfrm>
              <a:off x="4311526" y="961366"/>
              <a:ext cx="839427" cy="3705108"/>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100"/>
            </a:p>
          </p:txBody>
        </p:sp>
        <p:sp>
          <p:nvSpPr>
            <p:cNvPr id="4" name="文本框 37"/>
            <p:cNvSpPr txBox="1"/>
            <p:nvPr/>
          </p:nvSpPr>
          <p:spPr>
            <a:xfrm>
              <a:off x="4541465" y="1301135"/>
              <a:ext cx="350096" cy="346249"/>
            </a:xfrm>
            <a:prstGeom prst="rect">
              <a:avLst/>
            </a:prstGeom>
            <a:noFill/>
          </p:spPr>
          <p:txBody>
            <a:bodyPr wrap="none" lIns="68580" tIns="34290" rIns="68580" bIns="34290" rtlCol="0">
              <a:spAutoFit/>
            </a:bodyPr>
            <a:lstStyle/>
            <a:p>
              <a:r>
                <a:rPr lang="en-US" altLang="zh-CN" dirty="0">
                  <a:solidFill>
                    <a:srgbClr val="605E5E"/>
                  </a:solidFill>
                  <a:latin typeface="Impact" panose="020B0806030902050204" pitchFamily="34" charset="0"/>
                  <a:cs typeface="Aharoni" panose="02010803020104030203" pitchFamily="2" charset="-79"/>
                </a:rPr>
                <a:t>01</a:t>
              </a:r>
              <a:endParaRPr lang="zh-CN" altLang="en-US" dirty="0">
                <a:solidFill>
                  <a:srgbClr val="605E5E"/>
                </a:solidFill>
                <a:latin typeface="Impact" panose="020B0806030902050204" pitchFamily="34" charset="0"/>
                <a:cs typeface="Aharoni" panose="02010803020104030203" pitchFamily="2" charset="-79"/>
              </a:endParaRPr>
            </a:p>
          </p:txBody>
        </p:sp>
        <p:sp>
          <p:nvSpPr>
            <p:cNvPr id="5" name="文本框 110"/>
            <p:cNvSpPr txBox="1"/>
            <p:nvPr/>
          </p:nvSpPr>
          <p:spPr>
            <a:xfrm>
              <a:off x="4541464" y="2149032"/>
              <a:ext cx="377347" cy="346249"/>
            </a:xfrm>
            <a:prstGeom prst="rect">
              <a:avLst/>
            </a:prstGeom>
            <a:noFill/>
          </p:spPr>
          <p:txBody>
            <a:bodyPr wrap="none" lIns="68580" tIns="34290" rIns="68580" bIns="34290" rtlCol="0">
              <a:spAutoFit/>
            </a:bodyPr>
            <a:lstStyle/>
            <a:p>
              <a:r>
                <a:rPr lang="en-US" altLang="zh-CN" dirty="0">
                  <a:solidFill>
                    <a:srgbClr val="605E5E"/>
                  </a:solidFill>
                  <a:latin typeface="Impact" panose="020B0806030902050204" pitchFamily="34" charset="0"/>
                  <a:cs typeface="Aharoni" panose="02010803020104030203" pitchFamily="2" charset="-79"/>
                </a:rPr>
                <a:t>02</a:t>
              </a:r>
              <a:endParaRPr lang="zh-CN" altLang="en-US" dirty="0">
                <a:solidFill>
                  <a:srgbClr val="605E5E"/>
                </a:solidFill>
                <a:latin typeface="Impact" panose="020B0806030902050204" pitchFamily="34" charset="0"/>
                <a:cs typeface="Aharoni" panose="02010803020104030203" pitchFamily="2" charset="-79"/>
              </a:endParaRPr>
            </a:p>
          </p:txBody>
        </p:sp>
        <p:sp>
          <p:nvSpPr>
            <p:cNvPr id="6" name="文本框 111"/>
            <p:cNvSpPr txBox="1"/>
            <p:nvPr/>
          </p:nvSpPr>
          <p:spPr>
            <a:xfrm>
              <a:off x="4541465" y="2996929"/>
              <a:ext cx="383759" cy="346249"/>
            </a:xfrm>
            <a:prstGeom prst="rect">
              <a:avLst/>
            </a:prstGeom>
            <a:noFill/>
          </p:spPr>
          <p:txBody>
            <a:bodyPr wrap="none" lIns="68580" tIns="34290" rIns="68580" bIns="34290" rtlCol="0">
              <a:spAutoFit/>
            </a:bodyPr>
            <a:lstStyle/>
            <a:p>
              <a:r>
                <a:rPr lang="en-US" altLang="zh-CN" dirty="0">
                  <a:solidFill>
                    <a:srgbClr val="605E5E"/>
                  </a:solidFill>
                  <a:latin typeface="Impact" panose="020B0806030902050204" pitchFamily="34" charset="0"/>
                  <a:cs typeface="Aharoni" panose="02010803020104030203" pitchFamily="2" charset="-79"/>
                </a:rPr>
                <a:t>03</a:t>
              </a:r>
              <a:endParaRPr lang="zh-CN" altLang="en-US" dirty="0">
                <a:solidFill>
                  <a:srgbClr val="605E5E"/>
                </a:solidFill>
                <a:latin typeface="Impact" panose="020B0806030902050204" pitchFamily="34" charset="0"/>
                <a:cs typeface="Aharoni" panose="02010803020104030203" pitchFamily="2" charset="-79"/>
              </a:endParaRPr>
            </a:p>
          </p:txBody>
        </p:sp>
        <p:sp>
          <p:nvSpPr>
            <p:cNvPr id="7" name="文本框 112"/>
            <p:cNvSpPr txBox="1"/>
            <p:nvPr/>
          </p:nvSpPr>
          <p:spPr>
            <a:xfrm>
              <a:off x="4541465" y="3844826"/>
              <a:ext cx="377347" cy="346249"/>
            </a:xfrm>
            <a:prstGeom prst="rect">
              <a:avLst/>
            </a:prstGeom>
            <a:noFill/>
          </p:spPr>
          <p:txBody>
            <a:bodyPr wrap="none" lIns="68580" tIns="34290" rIns="68580" bIns="34290" rtlCol="0">
              <a:spAutoFit/>
            </a:bodyPr>
            <a:lstStyle/>
            <a:p>
              <a:r>
                <a:rPr lang="en-US" altLang="zh-CN" dirty="0">
                  <a:solidFill>
                    <a:srgbClr val="605E5E"/>
                  </a:solidFill>
                  <a:latin typeface="Impact" panose="020B0806030902050204" pitchFamily="34" charset="0"/>
                  <a:cs typeface="Aharoni" panose="02010803020104030203" pitchFamily="2" charset="-79"/>
                </a:rPr>
                <a:t>04</a:t>
              </a:r>
              <a:endParaRPr lang="zh-CN" altLang="en-US" dirty="0">
                <a:solidFill>
                  <a:srgbClr val="605E5E"/>
                </a:solidFill>
                <a:latin typeface="Impact" panose="020B0806030902050204" pitchFamily="34" charset="0"/>
                <a:cs typeface="Aharoni" panose="02010803020104030203" pitchFamily="2" charset="-79"/>
              </a:endParaRPr>
            </a:p>
          </p:txBody>
        </p:sp>
      </p:grpSp>
      <p:grpSp>
        <p:nvGrpSpPr>
          <p:cNvPr id="8" name="组合 7"/>
          <p:cNvGrpSpPr/>
          <p:nvPr/>
        </p:nvGrpSpPr>
        <p:grpSpPr>
          <a:xfrm>
            <a:off x="3459487" y="915566"/>
            <a:ext cx="1236191" cy="1188953"/>
            <a:chOff x="3131841" y="961365"/>
            <a:chExt cx="1236191" cy="1188953"/>
          </a:xfrm>
          <a:solidFill>
            <a:srgbClr val="DF0024"/>
          </a:solidFill>
        </p:grpSpPr>
        <p:sp>
          <p:nvSpPr>
            <p:cNvPr id="9" name="Freeform 23"/>
            <p:cNvSpPr>
              <a:spLocks/>
            </p:cNvSpPr>
            <p:nvPr/>
          </p:nvSpPr>
          <p:spPr bwMode="auto">
            <a:xfrm>
              <a:off x="3131841" y="961365"/>
              <a:ext cx="1179685" cy="1188953"/>
            </a:xfrm>
            <a:custGeom>
              <a:avLst/>
              <a:gdLst>
                <a:gd name="T0" fmla="*/ 45 w 45"/>
                <a:gd name="T1" fmla="*/ 43 h 43"/>
                <a:gd name="T2" fmla="*/ 22 w 45"/>
                <a:gd name="T3" fmla="*/ 43 h 43"/>
                <a:gd name="T4" fmla="*/ 0 w 45"/>
                <a:gd name="T5" fmla="*/ 21 h 43"/>
                <a:gd name="T6" fmla="*/ 22 w 45"/>
                <a:gd name="T7" fmla="*/ 0 h 43"/>
                <a:gd name="T8" fmla="*/ 45 w 45"/>
                <a:gd name="T9" fmla="*/ 0 h 43"/>
                <a:gd name="T10" fmla="*/ 45 w 45"/>
                <a:gd name="T11" fmla="*/ 13 h 43"/>
                <a:gd name="T12" fmla="*/ 22 w 45"/>
                <a:gd name="T13" fmla="*/ 13 h 43"/>
                <a:gd name="T14" fmla="*/ 13 w 45"/>
                <a:gd name="T15" fmla="*/ 21 h 43"/>
                <a:gd name="T16" fmla="*/ 22 w 45"/>
                <a:gd name="T17" fmla="*/ 30 h 43"/>
                <a:gd name="T18" fmla="*/ 45 w 45"/>
                <a:gd name="T19" fmla="*/ 30 h 43"/>
                <a:gd name="T20" fmla="*/ 45 w 45"/>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3">
                  <a:moveTo>
                    <a:pt x="45" y="43"/>
                  </a:moveTo>
                  <a:cubicBezTo>
                    <a:pt x="22" y="43"/>
                    <a:pt x="22" y="43"/>
                    <a:pt x="22" y="43"/>
                  </a:cubicBezTo>
                  <a:cubicBezTo>
                    <a:pt x="10" y="43"/>
                    <a:pt x="0" y="33"/>
                    <a:pt x="0" y="21"/>
                  </a:cubicBezTo>
                  <a:cubicBezTo>
                    <a:pt x="0" y="9"/>
                    <a:pt x="10" y="0"/>
                    <a:pt x="22" y="0"/>
                  </a:cubicBezTo>
                  <a:cubicBezTo>
                    <a:pt x="45" y="0"/>
                    <a:pt x="45" y="0"/>
                    <a:pt x="45" y="0"/>
                  </a:cubicBezTo>
                  <a:cubicBezTo>
                    <a:pt x="45" y="13"/>
                    <a:pt x="45" y="13"/>
                    <a:pt x="45" y="13"/>
                  </a:cubicBezTo>
                  <a:cubicBezTo>
                    <a:pt x="22" y="13"/>
                    <a:pt x="22" y="13"/>
                    <a:pt x="22" y="13"/>
                  </a:cubicBezTo>
                  <a:cubicBezTo>
                    <a:pt x="17" y="13"/>
                    <a:pt x="13" y="17"/>
                    <a:pt x="13" y="21"/>
                  </a:cubicBezTo>
                  <a:cubicBezTo>
                    <a:pt x="13" y="26"/>
                    <a:pt x="17" y="30"/>
                    <a:pt x="22" y="30"/>
                  </a:cubicBezTo>
                  <a:cubicBezTo>
                    <a:pt x="45" y="30"/>
                    <a:pt x="45" y="30"/>
                    <a:pt x="45" y="30"/>
                  </a:cubicBezTo>
                  <a:lnTo>
                    <a:pt x="45" y="43"/>
                  </a:lnTo>
                  <a:close/>
                </a:path>
              </a:pathLst>
            </a:custGeom>
            <a:grpFill/>
            <a:ln>
              <a:noFill/>
            </a:ln>
            <a:effectLst>
              <a:outerShdw blurRad="50800" dist="38100" dir="10800000" algn="r"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en-US" sz="1100"/>
            </a:p>
          </p:txBody>
        </p:sp>
        <p:grpSp>
          <p:nvGrpSpPr>
            <p:cNvPr id="10" name="组合 9"/>
            <p:cNvGrpSpPr/>
            <p:nvPr/>
          </p:nvGrpSpPr>
          <p:grpSpPr>
            <a:xfrm>
              <a:off x="3727185" y="1374212"/>
              <a:ext cx="343063" cy="313038"/>
              <a:chOff x="7408863" y="1169988"/>
              <a:chExt cx="582613" cy="503237"/>
            </a:xfrm>
            <a:grpFill/>
          </p:grpSpPr>
          <p:sp>
            <p:nvSpPr>
              <p:cNvPr id="12" name="Freeform 13"/>
              <p:cNvSpPr>
                <a:spLocks/>
              </p:cNvSpPr>
              <p:nvPr/>
            </p:nvSpPr>
            <p:spPr bwMode="auto">
              <a:xfrm>
                <a:off x="7546975" y="1404938"/>
                <a:ext cx="304800" cy="115888"/>
              </a:xfrm>
              <a:custGeom>
                <a:avLst/>
                <a:gdLst>
                  <a:gd name="T0" fmla="*/ 16 w 142"/>
                  <a:gd name="T1" fmla="*/ 53 h 54"/>
                  <a:gd name="T2" fmla="*/ 6 w 142"/>
                  <a:gd name="T3" fmla="*/ 48 h 54"/>
                  <a:gd name="T4" fmla="*/ 6 w 142"/>
                  <a:gd name="T5" fmla="*/ 27 h 54"/>
                  <a:gd name="T6" fmla="*/ 71 w 142"/>
                  <a:gd name="T7" fmla="*/ 0 h 54"/>
                  <a:gd name="T8" fmla="*/ 71 w 142"/>
                  <a:gd name="T9" fmla="*/ 0 h 54"/>
                  <a:gd name="T10" fmla="*/ 136 w 142"/>
                  <a:gd name="T11" fmla="*/ 26 h 54"/>
                  <a:gd name="T12" fmla="*/ 136 w 142"/>
                  <a:gd name="T13" fmla="*/ 48 h 54"/>
                  <a:gd name="T14" fmla="*/ 114 w 142"/>
                  <a:gd name="T15" fmla="*/ 48 h 54"/>
                  <a:gd name="T16" fmla="*/ 71 w 142"/>
                  <a:gd name="T17" fmla="*/ 30 h 54"/>
                  <a:gd name="T18" fmla="*/ 71 w 142"/>
                  <a:gd name="T19" fmla="*/ 30 h 54"/>
                  <a:gd name="T20" fmla="*/ 27 w 142"/>
                  <a:gd name="T21" fmla="*/ 48 h 54"/>
                  <a:gd name="T22" fmla="*/ 16 w 142"/>
                  <a:gd name="T2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54">
                    <a:moveTo>
                      <a:pt x="16" y="53"/>
                    </a:moveTo>
                    <a:cubicBezTo>
                      <a:pt x="13" y="53"/>
                      <a:pt x="9" y="51"/>
                      <a:pt x="6" y="48"/>
                    </a:cubicBezTo>
                    <a:cubicBezTo>
                      <a:pt x="0" y="42"/>
                      <a:pt x="0" y="33"/>
                      <a:pt x="6" y="27"/>
                    </a:cubicBezTo>
                    <a:cubicBezTo>
                      <a:pt x="23" y="9"/>
                      <a:pt x="46" y="0"/>
                      <a:pt x="71" y="0"/>
                    </a:cubicBezTo>
                    <a:cubicBezTo>
                      <a:pt x="71" y="0"/>
                      <a:pt x="71" y="0"/>
                      <a:pt x="71" y="0"/>
                    </a:cubicBezTo>
                    <a:cubicBezTo>
                      <a:pt x="95" y="0"/>
                      <a:pt x="118" y="9"/>
                      <a:pt x="136" y="26"/>
                    </a:cubicBezTo>
                    <a:cubicBezTo>
                      <a:pt x="142" y="32"/>
                      <a:pt x="142" y="42"/>
                      <a:pt x="136" y="48"/>
                    </a:cubicBezTo>
                    <a:cubicBezTo>
                      <a:pt x="130" y="54"/>
                      <a:pt x="120" y="54"/>
                      <a:pt x="114" y="48"/>
                    </a:cubicBezTo>
                    <a:cubicBezTo>
                      <a:pt x="102" y="37"/>
                      <a:pt x="87" y="30"/>
                      <a:pt x="71" y="30"/>
                    </a:cubicBezTo>
                    <a:cubicBezTo>
                      <a:pt x="71" y="30"/>
                      <a:pt x="71" y="30"/>
                      <a:pt x="71" y="30"/>
                    </a:cubicBezTo>
                    <a:cubicBezTo>
                      <a:pt x="54" y="30"/>
                      <a:pt x="39" y="37"/>
                      <a:pt x="27" y="48"/>
                    </a:cubicBezTo>
                    <a:cubicBezTo>
                      <a:pt x="24" y="51"/>
                      <a:pt x="20" y="53"/>
                      <a:pt x="16" y="5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13" name="Freeform 14"/>
              <p:cNvSpPr>
                <a:spLocks/>
              </p:cNvSpPr>
              <p:nvPr/>
            </p:nvSpPr>
            <p:spPr bwMode="auto">
              <a:xfrm>
                <a:off x="7477125" y="1306513"/>
                <a:ext cx="442913" cy="146050"/>
              </a:xfrm>
              <a:custGeom>
                <a:avLst/>
                <a:gdLst>
                  <a:gd name="T0" fmla="*/ 17 w 207"/>
                  <a:gd name="T1" fmla="*/ 66 h 68"/>
                  <a:gd name="T2" fmla="*/ 6 w 207"/>
                  <a:gd name="T3" fmla="*/ 62 h 68"/>
                  <a:gd name="T4" fmla="*/ 6 w 207"/>
                  <a:gd name="T5" fmla="*/ 40 h 68"/>
                  <a:gd name="T6" fmla="*/ 104 w 207"/>
                  <a:gd name="T7" fmla="*/ 0 h 68"/>
                  <a:gd name="T8" fmla="*/ 104 w 207"/>
                  <a:gd name="T9" fmla="*/ 0 h 68"/>
                  <a:gd name="T10" fmla="*/ 201 w 207"/>
                  <a:gd name="T11" fmla="*/ 40 h 68"/>
                  <a:gd name="T12" fmla="*/ 201 w 207"/>
                  <a:gd name="T13" fmla="*/ 62 h 68"/>
                  <a:gd name="T14" fmla="*/ 180 w 207"/>
                  <a:gd name="T15" fmla="*/ 62 h 68"/>
                  <a:gd name="T16" fmla="*/ 104 w 207"/>
                  <a:gd name="T17" fmla="*/ 30 h 68"/>
                  <a:gd name="T18" fmla="*/ 104 w 207"/>
                  <a:gd name="T19" fmla="*/ 30 h 68"/>
                  <a:gd name="T20" fmla="*/ 28 w 207"/>
                  <a:gd name="T21" fmla="*/ 62 h 68"/>
                  <a:gd name="T22" fmla="*/ 17 w 207"/>
                  <a:gd name="T23" fmla="*/ 6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68">
                    <a:moveTo>
                      <a:pt x="17" y="66"/>
                    </a:moveTo>
                    <a:cubicBezTo>
                      <a:pt x="13" y="66"/>
                      <a:pt x="9" y="65"/>
                      <a:pt x="6" y="62"/>
                    </a:cubicBezTo>
                    <a:cubicBezTo>
                      <a:pt x="0" y="56"/>
                      <a:pt x="0" y="46"/>
                      <a:pt x="6" y="40"/>
                    </a:cubicBezTo>
                    <a:cubicBezTo>
                      <a:pt x="32" y="14"/>
                      <a:pt x="67" y="0"/>
                      <a:pt x="104" y="0"/>
                    </a:cubicBezTo>
                    <a:cubicBezTo>
                      <a:pt x="104" y="0"/>
                      <a:pt x="104" y="0"/>
                      <a:pt x="104" y="0"/>
                    </a:cubicBezTo>
                    <a:cubicBezTo>
                      <a:pt x="141" y="0"/>
                      <a:pt x="175" y="14"/>
                      <a:pt x="201" y="40"/>
                    </a:cubicBezTo>
                    <a:cubicBezTo>
                      <a:pt x="207" y="46"/>
                      <a:pt x="207" y="56"/>
                      <a:pt x="201" y="62"/>
                    </a:cubicBezTo>
                    <a:cubicBezTo>
                      <a:pt x="195" y="68"/>
                      <a:pt x="186" y="68"/>
                      <a:pt x="180" y="62"/>
                    </a:cubicBezTo>
                    <a:cubicBezTo>
                      <a:pt x="159" y="41"/>
                      <a:pt x="132" y="30"/>
                      <a:pt x="104" y="30"/>
                    </a:cubicBezTo>
                    <a:cubicBezTo>
                      <a:pt x="104" y="30"/>
                      <a:pt x="104" y="30"/>
                      <a:pt x="104" y="30"/>
                    </a:cubicBezTo>
                    <a:cubicBezTo>
                      <a:pt x="75" y="30"/>
                      <a:pt x="48" y="41"/>
                      <a:pt x="28" y="62"/>
                    </a:cubicBezTo>
                    <a:cubicBezTo>
                      <a:pt x="25" y="65"/>
                      <a:pt x="21" y="66"/>
                      <a:pt x="17" y="6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14" name="Freeform 15"/>
              <p:cNvSpPr>
                <a:spLocks/>
              </p:cNvSpPr>
              <p:nvPr/>
            </p:nvSpPr>
            <p:spPr bwMode="auto">
              <a:xfrm>
                <a:off x="7408863" y="1169988"/>
                <a:ext cx="582613" cy="211138"/>
              </a:xfrm>
              <a:custGeom>
                <a:avLst/>
                <a:gdLst>
                  <a:gd name="T0" fmla="*/ 16 w 272"/>
                  <a:gd name="T1" fmla="*/ 98 h 99"/>
                  <a:gd name="T2" fmla="*/ 6 w 272"/>
                  <a:gd name="T3" fmla="*/ 93 h 99"/>
                  <a:gd name="T4" fmla="*/ 6 w 272"/>
                  <a:gd name="T5" fmla="*/ 72 h 99"/>
                  <a:gd name="T6" fmla="*/ 266 w 272"/>
                  <a:gd name="T7" fmla="*/ 71 h 99"/>
                  <a:gd name="T8" fmla="*/ 266 w 272"/>
                  <a:gd name="T9" fmla="*/ 93 h 99"/>
                  <a:gd name="T10" fmla="*/ 244 w 272"/>
                  <a:gd name="T11" fmla="*/ 93 h 99"/>
                  <a:gd name="T12" fmla="*/ 27 w 272"/>
                  <a:gd name="T13" fmla="*/ 93 h 99"/>
                  <a:gd name="T14" fmla="*/ 16 w 272"/>
                  <a:gd name="T15" fmla="*/ 98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99">
                    <a:moveTo>
                      <a:pt x="16" y="98"/>
                    </a:moveTo>
                    <a:cubicBezTo>
                      <a:pt x="12" y="98"/>
                      <a:pt x="9" y="96"/>
                      <a:pt x="6" y="93"/>
                    </a:cubicBezTo>
                    <a:cubicBezTo>
                      <a:pt x="0" y="87"/>
                      <a:pt x="0" y="78"/>
                      <a:pt x="6" y="72"/>
                    </a:cubicBezTo>
                    <a:cubicBezTo>
                      <a:pt x="77" y="0"/>
                      <a:pt x="194" y="0"/>
                      <a:pt x="266" y="71"/>
                    </a:cubicBezTo>
                    <a:cubicBezTo>
                      <a:pt x="272" y="77"/>
                      <a:pt x="272" y="87"/>
                      <a:pt x="266" y="93"/>
                    </a:cubicBezTo>
                    <a:cubicBezTo>
                      <a:pt x="260" y="99"/>
                      <a:pt x="250" y="99"/>
                      <a:pt x="244" y="93"/>
                    </a:cubicBezTo>
                    <a:cubicBezTo>
                      <a:pt x="184" y="33"/>
                      <a:pt x="87" y="33"/>
                      <a:pt x="27" y="93"/>
                    </a:cubicBezTo>
                    <a:cubicBezTo>
                      <a:pt x="24" y="96"/>
                      <a:pt x="20" y="98"/>
                      <a:pt x="16" y="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15" name="Freeform 16"/>
              <p:cNvSpPr>
                <a:spLocks/>
              </p:cNvSpPr>
              <p:nvPr/>
            </p:nvSpPr>
            <p:spPr bwMode="auto">
              <a:xfrm>
                <a:off x="7626350" y="1530350"/>
                <a:ext cx="144463" cy="142875"/>
              </a:xfrm>
              <a:custGeom>
                <a:avLst/>
                <a:gdLst>
                  <a:gd name="T0" fmla="*/ 55 w 67"/>
                  <a:gd name="T1" fmla="*/ 12 h 67"/>
                  <a:gd name="T2" fmla="*/ 55 w 67"/>
                  <a:gd name="T3" fmla="*/ 55 h 67"/>
                  <a:gd name="T4" fmla="*/ 12 w 67"/>
                  <a:gd name="T5" fmla="*/ 55 h 67"/>
                  <a:gd name="T6" fmla="*/ 12 w 67"/>
                  <a:gd name="T7" fmla="*/ 12 h 67"/>
                  <a:gd name="T8" fmla="*/ 55 w 67"/>
                  <a:gd name="T9" fmla="*/ 12 h 67"/>
                </a:gdLst>
                <a:ahLst/>
                <a:cxnLst>
                  <a:cxn ang="0">
                    <a:pos x="T0" y="T1"/>
                  </a:cxn>
                  <a:cxn ang="0">
                    <a:pos x="T2" y="T3"/>
                  </a:cxn>
                  <a:cxn ang="0">
                    <a:pos x="T4" y="T5"/>
                  </a:cxn>
                  <a:cxn ang="0">
                    <a:pos x="T6" y="T7"/>
                  </a:cxn>
                  <a:cxn ang="0">
                    <a:pos x="T8" y="T9"/>
                  </a:cxn>
                </a:cxnLst>
                <a:rect l="0" t="0" r="r" b="b"/>
                <a:pathLst>
                  <a:path w="67" h="67">
                    <a:moveTo>
                      <a:pt x="55" y="12"/>
                    </a:moveTo>
                    <a:cubicBezTo>
                      <a:pt x="67" y="24"/>
                      <a:pt x="67" y="43"/>
                      <a:pt x="55" y="55"/>
                    </a:cubicBezTo>
                    <a:cubicBezTo>
                      <a:pt x="43" y="67"/>
                      <a:pt x="24" y="67"/>
                      <a:pt x="12" y="55"/>
                    </a:cubicBezTo>
                    <a:cubicBezTo>
                      <a:pt x="0" y="43"/>
                      <a:pt x="0" y="24"/>
                      <a:pt x="12" y="12"/>
                    </a:cubicBezTo>
                    <a:cubicBezTo>
                      <a:pt x="24" y="0"/>
                      <a:pt x="43" y="0"/>
                      <a:pt x="55" y="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16" name="Freeform 17"/>
              <p:cNvSpPr>
                <a:spLocks/>
              </p:cNvSpPr>
              <p:nvPr/>
            </p:nvSpPr>
            <p:spPr bwMode="auto">
              <a:xfrm>
                <a:off x="7786688" y="1558925"/>
                <a:ext cx="57150" cy="84138"/>
              </a:xfrm>
              <a:custGeom>
                <a:avLst/>
                <a:gdLst>
                  <a:gd name="T0" fmla="*/ 11 w 26"/>
                  <a:gd name="T1" fmla="*/ 1 h 39"/>
                  <a:gd name="T2" fmla="*/ 0 w 26"/>
                  <a:gd name="T3" fmla="*/ 17 h 39"/>
                  <a:gd name="T4" fmla="*/ 2 w 26"/>
                  <a:gd name="T5" fmla="*/ 18 h 39"/>
                  <a:gd name="T6" fmla="*/ 6 w 26"/>
                  <a:gd name="T7" fmla="*/ 18 h 39"/>
                  <a:gd name="T8" fmla="*/ 6 w 26"/>
                  <a:gd name="T9" fmla="*/ 38 h 39"/>
                  <a:gd name="T10" fmla="*/ 7 w 26"/>
                  <a:gd name="T11" fmla="*/ 39 h 39"/>
                  <a:gd name="T12" fmla="*/ 18 w 26"/>
                  <a:gd name="T13" fmla="*/ 39 h 39"/>
                  <a:gd name="T14" fmla="*/ 20 w 26"/>
                  <a:gd name="T15" fmla="*/ 38 h 39"/>
                  <a:gd name="T16" fmla="*/ 20 w 26"/>
                  <a:gd name="T17" fmla="*/ 18 h 39"/>
                  <a:gd name="T18" fmla="*/ 24 w 26"/>
                  <a:gd name="T19" fmla="*/ 18 h 39"/>
                  <a:gd name="T20" fmla="*/ 26 w 26"/>
                  <a:gd name="T21" fmla="*/ 17 h 39"/>
                  <a:gd name="T22" fmla="*/ 14 w 26"/>
                  <a:gd name="T23" fmla="*/ 1 h 39"/>
                  <a:gd name="T24" fmla="*/ 13 w 26"/>
                  <a:gd name="T25" fmla="*/ 0 h 39"/>
                  <a:gd name="T26" fmla="*/ 11 w 26"/>
                  <a:gd name="T27"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9">
                    <a:moveTo>
                      <a:pt x="11" y="1"/>
                    </a:moveTo>
                    <a:cubicBezTo>
                      <a:pt x="11" y="1"/>
                      <a:pt x="0" y="16"/>
                      <a:pt x="0" y="17"/>
                    </a:cubicBezTo>
                    <a:cubicBezTo>
                      <a:pt x="0" y="18"/>
                      <a:pt x="1" y="18"/>
                      <a:pt x="2" y="18"/>
                    </a:cubicBezTo>
                    <a:cubicBezTo>
                      <a:pt x="2" y="18"/>
                      <a:pt x="3" y="18"/>
                      <a:pt x="6" y="18"/>
                    </a:cubicBezTo>
                    <a:cubicBezTo>
                      <a:pt x="6" y="38"/>
                      <a:pt x="6" y="38"/>
                      <a:pt x="6" y="38"/>
                    </a:cubicBezTo>
                    <a:cubicBezTo>
                      <a:pt x="6" y="39"/>
                      <a:pt x="6" y="39"/>
                      <a:pt x="7" y="39"/>
                    </a:cubicBezTo>
                    <a:cubicBezTo>
                      <a:pt x="18" y="39"/>
                      <a:pt x="18" y="39"/>
                      <a:pt x="18" y="39"/>
                    </a:cubicBezTo>
                    <a:cubicBezTo>
                      <a:pt x="19" y="39"/>
                      <a:pt x="20" y="39"/>
                      <a:pt x="20" y="38"/>
                    </a:cubicBezTo>
                    <a:cubicBezTo>
                      <a:pt x="20" y="18"/>
                      <a:pt x="20" y="18"/>
                      <a:pt x="20" y="18"/>
                    </a:cubicBezTo>
                    <a:cubicBezTo>
                      <a:pt x="22" y="18"/>
                      <a:pt x="24" y="18"/>
                      <a:pt x="24" y="18"/>
                    </a:cubicBezTo>
                    <a:cubicBezTo>
                      <a:pt x="25" y="18"/>
                      <a:pt x="26" y="18"/>
                      <a:pt x="26" y="17"/>
                    </a:cubicBezTo>
                    <a:cubicBezTo>
                      <a:pt x="26" y="16"/>
                      <a:pt x="15" y="1"/>
                      <a:pt x="14" y="1"/>
                    </a:cubicBezTo>
                    <a:cubicBezTo>
                      <a:pt x="14" y="0"/>
                      <a:pt x="14" y="0"/>
                      <a:pt x="13" y="0"/>
                    </a:cubicBezTo>
                    <a:cubicBezTo>
                      <a:pt x="12" y="0"/>
                      <a:pt x="12" y="0"/>
                      <a:pt x="11"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17" name="Freeform 18"/>
              <p:cNvSpPr>
                <a:spLocks/>
              </p:cNvSpPr>
              <p:nvPr/>
            </p:nvSpPr>
            <p:spPr bwMode="auto">
              <a:xfrm>
                <a:off x="7556500" y="1558925"/>
                <a:ext cx="52388" cy="84138"/>
              </a:xfrm>
              <a:custGeom>
                <a:avLst/>
                <a:gdLst>
                  <a:gd name="T0" fmla="*/ 14 w 25"/>
                  <a:gd name="T1" fmla="*/ 38 h 39"/>
                  <a:gd name="T2" fmla="*/ 25 w 25"/>
                  <a:gd name="T3" fmla="*/ 22 h 39"/>
                  <a:gd name="T4" fmla="*/ 24 w 25"/>
                  <a:gd name="T5" fmla="*/ 21 h 39"/>
                  <a:gd name="T6" fmla="*/ 20 w 25"/>
                  <a:gd name="T7" fmla="*/ 21 h 39"/>
                  <a:gd name="T8" fmla="*/ 20 w 25"/>
                  <a:gd name="T9" fmla="*/ 1 h 39"/>
                  <a:gd name="T10" fmla="*/ 18 w 25"/>
                  <a:gd name="T11" fmla="*/ 0 h 39"/>
                  <a:gd name="T12" fmla="*/ 7 w 25"/>
                  <a:gd name="T13" fmla="*/ 0 h 39"/>
                  <a:gd name="T14" fmla="*/ 5 w 25"/>
                  <a:gd name="T15" fmla="*/ 1 h 39"/>
                  <a:gd name="T16" fmla="*/ 5 w 25"/>
                  <a:gd name="T17" fmla="*/ 21 h 39"/>
                  <a:gd name="T18" fmla="*/ 1 w 25"/>
                  <a:gd name="T19" fmla="*/ 21 h 39"/>
                  <a:gd name="T20" fmla="*/ 0 w 25"/>
                  <a:gd name="T21" fmla="*/ 22 h 39"/>
                  <a:gd name="T22" fmla="*/ 11 w 25"/>
                  <a:gd name="T23" fmla="*/ 38 h 39"/>
                  <a:gd name="T24" fmla="*/ 12 w 25"/>
                  <a:gd name="T25" fmla="*/ 39 h 39"/>
                  <a:gd name="T26" fmla="*/ 14 w 25"/>
                  <a:gd name="T27"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9">
                    <a:moveTo>
                      <a:pt x="14" y="38"/>
                    </a:moveTo>
                    <a:cubicBezTo>
                      <a:pt x="14" y="38"/>
                      <a:pt x="25" y="23"/>
                      <a:pt x="25" y="22"/>
                    </a:cubicBezTo>
                    <a:cubicBezTo>
                      <a:pt x="25" y="21"/>
                      <a:pt x="25" y="21"/>
                      <a:pt x="24" y="21"/>
                    </a:cubicBezTo>
                    <a:cubicBezTo>
                      <a:pt x="24" y="21"/>
                      <a:pt x="22" y="21"/>
                      <a:pt x="20" y="21"/>
                    </a:cubicBezTo>
                    <a:cubicBezTo>
                      <a:pt x="20" y="1"/>
                      <a:pt x="20" y="1"/>
                      <a:pt x="20" y="1"/>
                    </a:cubicBezTo>
                    <a:cubicBezTo>
                      <a:pt x="20" y="0"/>
                      <a:pt x="19" y="0"/>
                      <a:pt x="18" y="0"/>
                    </a:cubicBezTo>
                    <a:cubicBezTo>
                      <a:pt x="7" y="0"/>
                      <a:pt x="7" y="0"/>
                      <a:pt x="7" y="0"/>
                    </a:cubicBezTo>
                    <a:cubicBezTo>
                      <a:pt x="6" y="0"/>
                      <a:pt x="5" y="0"/>
                      <a:pt x="5" y="1"/>
                    </a:cubicBezTo>
                    <a:cubicBezTo>
                      <a:pt x="5" y="21"/>
                      <a:pt x="5" y="21"/>
                      <a:pt x="5" y="21"/>
                    </a:cubicBezTo>
                    <a:cubicBezTo>
                      <a:pt x="3" y="21"/>
                      <a:pt x="1" y="21"/>
                      <a:pt x="1" y="21"/>
                    </a:cubicBezTo>
                    <a:cubicBezTo>
                      <a:pt x="0" y="21"/>
                      <a:pt x="0" y="21"/>
                      <a:pt x="0" y="22"/>
                    </a:cubicBezTo>
                    <a:cubicBezTo>
                      <a:pt x="0" y="23"/>
                      <a:pt x="11" y="38"/>
                      <a:pt x="11" y="38"/>
                    </a:cubicBezTo>
                    <a:cubicBezTo>
                      <a:pt x="11" y="39"/>
                      <a:pt x="12" y="39"/>
                      <a:pt x="12" y="39"/>
                    </a:cubicBezTo>
                    <a:cubicBezTo>
                      <a:pt x="13" y="39"/>
                      <a:pt x="14" y="39"/>
                      <a:pt x="14" y="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grpSp>
        <p:sp>
          <p:nvSpPr>
            <p:cNvPr id="11" name="文本框 113"/>
            <p:cNvSpPr txBox="1"/>
            <p:nvPr/>
          </p:nvSpPr>
          <p:spPr>
            <a:xfrm>
              <a:off x="3495357" y="1850429"/>
              <a:ext cx="872675" cy="238527"/>
            </a:xfrm>
            <a:prstGeom prst="rect">
              <a:avLst/>
            </a:prstGeom>
            <a:noFill/>
          </p:spPr>
          <p:txBody>
            <a:bodyPr wrap="none" lIns="68580" tIns="34290" rIns="68580" bIns="34290" rtlCol="0">
              <a:spAutoFit/>
            </a:bodyPr>
            <a:lstStyle/>
            <a:p>
              <a:r>
                <a:rPr lang="en-US" altLang="zh-CN" sz="1100" dirty="0" smtClean="0">
                  <a:solidFill>
                    <a:schemeClr val="bg1"/>
                  </a:solidFill>
                </a:rPr>
                <a:t>Sample Text.</a:t>
              </a:r>
              <a:endParaRPr lang="zh-CN" altLang="en-US" sz="1100" dirty="0">
                <a:solidFill>
                  <a:schemeClr val="bg1"/>
                </a:solidFill>
              </a:endParaRPr>
            </a:p>
          </p:txBody>
        </p:sp>
      </p:grpSp>
      <p:grpSp>
        <p:nvGrpSpPr>
          <p:cNvPr id="18" name="组合 17"/>
          <p:cNvGrpSpPr/>
          <p:nvPr/>
        </p:nvGrpSpPr>
        <p:grpSpPr>
          <a:xfrm>
            <a:off x="5478600" y="1745068"/>
            <a:ext cx="1179685" cy="1216603"/>
            <a:chOff x="5150954" y="1790867"/>
            <a:chExt cx="1179685" cy="1216603"/>
          </a:xfrm>
          <a:solidFill>
            <a:srgbClr val="DF0024"/>
          </a:solidFill>
        </p:grpSpPr>
        <p:sp>
          <p:nvSpPr>
            <p:cNvPr id="19" name="Freeform 24"/>
            <p:cNvSpPr>
              <a:spLocks/>
            </p:cNvSpPr>
            <p:nvPr/>
          </p:nvSpPr>
          <p:spPr bwMode="auto">
            <a:xfrm>
              <a:off x="5150954" y="1790867"/>
              <a:ext cx="1179685" cy="1216603"/>
            </a:xfrm>
            <a:custGeom>
              <a:avLst/>
              <a:gdLst>
                <a:gd name="T0" fmla="*/ 0 w 45"/>
                <a:gd name="T1" fmla="*/ 44 h 44"/>
                <a:gd name="T2" fmla="*/ 22 w 45"/>
                <a:gd name="T3" fmla="*/ 44 h 44"/>
                <a:gd name="T4" fmla="*/ 45 w 45"/>
                <a:gd name="T5" fmla="*/ 22 h 44"/>
                <a:gd name="T6" fmla="*/ 22 w 45"/>
                <a:gd name="T7" fmla="*/ 0 h 44"/>
                <a:gd name="T8" fmla="*/ 0 w 45"/>
                <a:gd name="T9" fmla="*/ 0 h 44"/>
                <a:gd name="T10" fmla="*/ 0 w 45"/>
                <a:gd name="T11" fmla="*/ 13 h 44"/>
                <a:gd name="T12" fmla="*/ 22 w 45"/>
                <a:gd name="T13" fmla="*/ 13 h 44"/>
                <a:gd name="T14" fmla="*/ 32 w 45"/>
                <a:gd name="T15" fmla="*/ 22 h 44"/>
                <a:gd name="T16" fmla="*/ 22 w 45"/>
                <a:gd name="T17" fmla="*/ 30 h 44"/>
                <a:gd name="T18" fmla="*/ 0 w 45"/>
                <a:gd name="T19" fmla="*/ 30 h 44"/>
                <a:gd name="T20" fmla="*/ 0 w 45"/>
                <a:gd name="T2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4">
                  <a:moveTo>
                    <a:pt x="0" y="44"/>
                  </a:moveTo>
                  <a:cubicBezTo>
                    <a:pt x="22" y="44"/>
                    <a:pt x="22" y="44"/>
                    <a:pt x="22" y="44"/>
                  </a:cubicBezTo>
                  <a:cubicBezTo>
                    <a:pt x="35" y="44"/>
                    <a:pt x="45" y="34"/>
                    <a:pt x="45" y="22"/>
                  </a:cubicBezTo>
                  <a:cubicBezTo>
                    <a:pt x="45" y="10"/>
                    <a:pt x="35" y="0"/>
                    <a:pt x="22" y="0"/>
                  </a:cubicBezTo>
                  <a:cubicBezTo>
                    <a:pt x="0" y="0"/>
                    <a:pt x="0" y="0"/>
                    <a:pt x="0" y="0"/>
                  </a:cubicBezTo>
                  <a:cubicBezTo>
                    <a:pt x="0" y="13"/>
                    <a:pt x="0" y="13"/>
                    <a:pt x="0" y="13"/>
                  </a:cubicBezTo>
                  <a:cubicBezTo>
                    <a:pt x="22" y="13"/>
                    <a:pt x="22" y="13"/>
                    <a:pt x="22" y="13"/>
                  </a:cubicBezTo>
                  <a:cubicBezTo>
                    <a:pt x="28" y="13"/>
                    <a:pt x="32" y="17"/>
                    <a:pt x="32" y="22"/>
                  </a:cubicBezTo>
                  <a:cubicBezTo>
                    <a:pt x="32" y="26"/>
                    <a:pt x="28" y="30"/>
                    <a:pt x="22" y="30"/>
                  </a:cubicBezTo>
                  <a:cubicBezTo>
                    <a:pt x="0" y="30"/>
                    <a:pt x="0" y="30"/>
                    <a:pt x="0" y="30"/>
                  </a:cubicBezTo>
                  <a:lnTo>
                    <a:pt x="0" y="44"/>
                  </a:lnTo>
                  <a:close/>
                </a:path>
              </a:pathLst>
            </a:custGeom>
            <a:grpFill/>
            <a:ln>
              <a:noFill/>
            </a:ln>
            <a:effectLst>
              <a:outerShdw blurRad="50800" dist="38100" algn="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en-US" sz="1100"/>
            </a:p>
          </p:txBody>
        </p:sp>
        <p:grpSp>
          <p:nvGrpSpPr>
            <p:cNvPr id="20" name="组合 19"/>
            <p:cNvGrpSpPr/>
            <p:nvPr/>
          </p:nvGrpSpPr>
          <p:grpSpPr>
            <a:xfrm>
              <a:off x="5382823" y="2250309"/>
              <a:ext cx="364563" cy="255763"/>
              <a:chOff x="4254500" y="1266825"/>
              <a:chExt cx="619126" cy="411163"/>
            </a:xfrm>
            <a:grpFill/>
          </p:grpSpPr>
          <p:sp>
            <p:nvSpPr>
              <p:cNvPr id="22" name="Freeform 11"/>
              <p:cNvSpPr>
                <a:spLocks noEditPoints="1"/>
              </p:cNvSpPr>
              <p:nvPr/>
            </p:nvSpPr>
            <p:spPr bwMode="auto">
              <a:xfrm>
                <a:off x="4254500" y="1276350"/>
                <a:ext cx="411163" cy="390525"/>
              </a:xfrm>
              <a:custGeom>
                <a:avLst/>
                <a:gdLst>
                  <a:gd name="T0" fmla="*/ 182 w 192"/>
                  <a:gd name="T1" fmla="*/ 0 h 182"/>
                  <a:gd name="T2" fmla="*/ 10 w 192"/>
                  <a:gd name="T3" fmla="*/ 0 h 182"/>
                  <a:gd name="T4" fmla="*/ 0 w 192"/>
                  <a:gd name="T5" fmla="*/ 10 h 182"/>
                  <a:gd name="T6" fmla="*/ 0 w 192"/>
                  <a:gd name="T7" fmla="*/ 128 h 182"/>
                  <a:gd name="T8" fmla="*/ 10 w 192"/>
                  <a:gd name="T9" fmla="*/ 138 h 182"/>
                  <a:gd name="T10" fmla="*/ 80 w 192"/>
                  <a:gd name="T11" fmla="*/ 138 h 182"/>
                  <a:gd name="T12" fmla="*/ 80 w 192"/>
                  <a:gd name="T13" fmla="*/ 170 h 182"/>
                  <a:gd name="T14" fmla="*/ 38 w 192"/>
                  <a:gd name="T15" fmla="*/ 170 h 182"/>
                  <a:gd name="T16" fmla="*/ 34 w 192"/>
                  <a:gd name="T17" fmla="*/ 176 h 182"/>
                  <a:gd name="T18" fmla="*/ 38 w 192"/>
                  <a:gd name="T19" fmla="*/ 182 h 182"/>
                  <a:gd name="T20" fmla="*/ 162 w 192"/>
                  <a:gd name="T21" fmla="*/ 182 h 182"/>
                  <a:gd name="T22" fmla="*/ 167 w 192"/>
                  <a:gd name="T23" fmla="*/ 176 h 182"/>
                  <a:gd name="T24" fmla="*/ 162 w 192"/>
                  <a:gd name="T25" fmla="*/ 170 h 182"/>
                  <a:gd name="T26" fmla="*/ 119 w 192"/>
                  <a:gd name="T27" fmla="*/ 170 h 182"/>
                  <a:gd name="T28" fmla="*/ 119 w 192"/>
                  <a:gd name="T29" fmla="*/ 138 h 182"/>
                  <a:gd name="T30" fmla="*/ 182 w 192"/>
                  <a:gd name="T31" fmla="*/ 138 h 182"/>
                  <a:gd name="T32" fmla="*/ 192 w 192"/>
                  <a:gd name="T33" fmla="*/ 128 h 182"/>
                  <a:gd name="T34" fmla="*/ 192 w 192"/>
                  <a:gd name="T35" fmla="*/ 10 h 182"/>
                  <a:gd name="T36" fmla="*/ 182 w 192"/>
                  <a:gd name="T37" fmla="*/ 0 h 182"/>
                  <a:gd name="T38" fmla="*/ 183 w 192"/>
                  <a:gd name="T39" fmla="*/ 130 h 182"/>
                  <a:gd name="T40" fmla="*/ 10 w 192"/>
                  <a:gd name="T41" fmla="*/ 130 h 182"/>
                  <a:gd name="T42" fmla="*/ 10 w 192"/>
                  <a:gd name="T43" fmla="*/ 6 h 182"/>
                  <a:gd name="T44" fmla="*/ 183 w 192"/>
                  <a:gd name="T45" fmla="*/ 6 h 182"/>
                  <a:gd name="T46" fmla="*/ 183 w 192"/>
                  <a:gd name="T47" fmla="*/ 1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2" h="182">
                    <a:moveTo>
                      <a:pt x="182" y="0"/>
                    </a:moveTo>
                    <a:cubicBezTo>
                      <a:pt x="10" y="0"/>
                      <a:pt x="10" y="0"/>
                      <a:pt x="10" y="0"/>
                    </a:cubicBezTo>
                    <a:cubicBezTo>
                      <a:pt x="4" y="0"/>
                      <a:pt x="0" y="4"/>
                      <a:pt x="0" y="10"/>
                    </a:cubicBezTo>
                    <a:cubicBezTo>
                      <a:pt x="0" y="128"/>
                      <a:pt x="0" y="128"/>
                      <a:pt x="0" y="128"/>
                    </a:cubicBezTo>
                    <a:cubicBezTo>
                      <a:pt x="0" y="133"/>
                      <a:pt x="4" y="138"/>
                      <a:pt x="10" y="138"/>
                    </a:cubicBezTo>
                    <a:cubicBezTo>
                      <a:pt x="80" y="138"/>
                      <a:pt x="80" y="138"/>
                      <a:pt x="80" y="138"/>
                    </a:cubicBezTo>
                    <a:cubicBezTo>
                      <a:pt x="80" y="170"/>
                      <a:pt x="80" y="170"/>
                      <a:pt x="80" y="170"/>
                    </a:cubicBezTo>
                    <a:cubicBezTo>
                      <a:pt x="38" y="170"/>
                      <a:pt x="38" y="170"/>
                      <a:pt x="38" y="170"/>
                    </a:cubicBezTo>
                    <a:cubicBezTo>
                      <a:pt x="36" y="170"/>
                      <a:pt x="34" y="173"/>
                      <a:pt x="34" y="176"/>
                    </a:cubicBezTo>
                    <a:cubicBezTo>
                      <a:pt x="34" y="179"/>
                      <a:pt x="36" y="182"/>
                      <a:pt x="38" y="182"/>
                    </a:cubicBezTo>
                    <a:cubicBezTo>
                      <a:pt x="162" y="182"/>
                      <a:pt x="162" y="182"/>
                      <a:pt x="162" y="182"/>
                    </a:cubicBezTo>
                    <a:cubicBezTo>
                      <a:pt x="165" y="182"/>
                      <a:pt x="167" y="179"/>
                      <a:pt x="167" y="176"/>
                    </a:cubicBezTo>
                    <a:cubicBezTo>
                      <a:pt x="167" y="173"/>
                      <a:pt x="165" y="170"/>
                      <a:pt x="162" y="170"/>
                    </a:cubicBezTo>
                    <a:cubicBezTo>
                      <a:pt x="119" y="170"/>
                      <a:pt x="119" y="170"/>
                      <a:pt x="119" y="170"/>
                    </a:cubicBezTo>
                    <a:cubicBezTo>
                      <a:pt x="119" y="138"/>
                      <a:pt x="119" y="138"/>
                      <a:pt x="119" y="138"/>
                    </a:cubicBezTo>
                    <a:cubicBezTo>
                      <a:pt x="182" y="138"/>
                      <a:pt x="182" y="138"/>
                      <a:pt x="182" y="138"/>
                    </a:cubicBezTo>
                    <a:cubicBezTo>
                      <a:pt x="187" y="138"/>
                      <a:pt x="192" y="133"/>
                      <a:pt x="192" y="128"/>
                    </a:cubicBezTo>
                    <a:cubicBezTo>
                      <a:pt x="192" y="10"/>
                      <a:pt x="192" y="10"/>
                      <a:pt x="192" y="10"/>
                    </a:cubicBezTo>
                    <a:cubicBezTo>
                      <a:pt x="192" y="4"/>
                      <a:pt x="187" y="0"/>
                      <a:pt x="182" y="0"/>
                    </a:cubicBezTo>
                    <a:close/>
                    <a:moveTo>
                      <a:pt x="183" y="130"/>
                    </a:moveTo>
                    <a:cubicBezTo>
                      <a:pt x="10" y="130"/>
                      <a:pt x="10" y="130"/>
                      <a:pt x="10" y="130"/>
                    </a:cubicBezTo>
                    <a:cubicBezTo>
                      <a:pt x="10" y="6"/>
                      <a:pt x="10" y="6"/>
                      <a:pt x="10" y="6"/>
                    </a:cubicBezTo>
                    <a:cubicBezTo>
                      <a:pt x="183" y="6"/>
                      <a:pt x="183" y="6"/>
                      <a:pt x="183" y="6"/>
                    </a:cubicBezTo>
                    <a:lnTo>
                      <a:pt x="183"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23" name="Freeform 12"/>
              <p:cNvSpPr>
                <a:spLocks noEditPoints="1"/>
              </p:cNvSpPr>
              <p:nvPr/>
            </p:nvSpPr>
            <p:spPr bwMode="auto">
              <a:xfrm>
                <a:off x="4681538" y="1266825"/>
                <a:ext cx="192088" cy="411163"/>
              </a:xfrm>
              <a:custGeom>
                <a:avLst/>
                <a:gdLst>
                  <a:gd name="T0" fmla="*/ 74 w 90"/>
                  <a:gd name="T1" fmla="*/ 0 h 192"/>
                  <a:gd name="T2" fmla="*/ 16 w 90"/>
                  <a:gd name="T3" fmla="*/ 0 h 192"/>
                  <a:gd name="T4" fmla="*/ 0 w 90"/>
                  <a:gd name="T5" fmla="*/ 9 h 192"/>
                  <a:gd name="T6" fmla="*/ 0 w 90"/>
                  <a:gd name="T7" fmla="*/ 182 h 192"/>
                  <a:gd name="T8" fmla="*/ 16 w 90"/>
                  <a:gd name="T9" fmla="*/ 192 h 192"/>
                  <a:gd name="T10" fmla="*/ 74 w 90"/>
                  <a:gd name="T11" fmla="*/ 192 h 192"/>
                  <a:gd name="T12" fmla="*/ 90 w 90"/>
                  <a:gd name="T13" fmla="*/ 182 h 192"/>
                  <a:gd name="T14" fmla="*/ 90 w 90"/>
                  <a:gd name="T15" fmla="*/ 9 h 192"/>
                  <a:gd name="T16" fmla="*/ 74 w 90"/>
                  <a:gd name="T17" fmla="*/ 0 h 192"/>
                  <a:gd name="T18" fmla="*/ 45 w 90"/>
                  <a:gd name="T19" fmla="*/ 160 h 192"/>
                  <a:gd name="T20" fmla="*/ 32 w 90"/>
                  <a:gd name="T21" fmla="*/ 148 h 192"/>
                  <a:gd name="T22" fmla="*/ 45 w 90"/>
                  <a:gd name="T23" fmla="*/ 135 h 192"/>
                  <a:gd name="T24" fmla="*/ 57 w 90"/>
                  <a:gd name="T25" fmla="*/ 148 h 192"/>
                  <a:gd name="T26" fmla="*/ 45 w 90"/>
                  <a:gd name="T27" fmla="*/ 16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92">
                    <a:moveTo>
                      <a:pt x="74" y="0"/>
                    </a:moveTo>
                    <a:cubicBezTo>
                      <a:pt x="16" y="0"/>
                      <a:pt x="16" y="0"/>
                      <a:pt x="16" y="0"/>
                    </a:cubicBezTo>
                    <a:cubicBezTo>
                      <a:pt x="7" y="0"/>
                      <a:pt x="0" y="4"/>
                      <a:pt x="0" y="9"/>
                    </a:cubicBezTo>
                    <a:cubicBezTo>
                      <a:pt x="0" y="182"/>
                      <a:pt x="0" y="182"/>
                      <a:pt x="0" y="182"/>
                    </a:cubicBezTo>
                    <a:cubicBezTo>
                      <a:pt x="0" y="188"/>
                      <a:pt x="7" y="192"/>
                      <a:pt x="16" y="192"/>
                    </a:cubicBezTo>
                    <a:cubicBezTo>
                      <a:pt x="74" y="192"/>
                      <a:pt x="74" y="192"/>
                      <a:pt x="74" y="192"/>
                    </a:cubicBezTo>
                    <a:cubicBezTo>
                      <a:pt x="83" y="192"/>
                      <a:pt x="90" y="188"/>
                      <a:pt x="90" y="182"/>
                    </a:cubicBezTo>
                    <a:cubicBezTo>
                      <a:pt x="90" y="9"/>
                      <a:pt x="90" y="9"/>
                      <a:pt x="90" y="9"/>
                    </a:cubicBezTo>
                    <a:cubicBezTo>
                      <a:pt x="90" y="4"/>
                      <a:pt x="83" y="0"/>
                      <a:pt x="74" y="0"/>
                    </a:cubicBezTo>
                    <a:close/>
                    <a:moveTo>
                      <a:pt x="45" y="160"/>
                    </a:moveTo>
                    <a:cubicBezTo>
                      <a:pt x="38" y="160"/>
                      <a:pt x="32" y="155"/>
                      <a:pt x="32" y="148"/>
                    </a:cubicBezTo>
                    <a:cubicBezTo>
                      <a:pt x="32" y="141"/>
                      <a:pt x="38" y="135"/>
                      <a:pt x="45" y="135"/>
                    </a:cubicBezTo>
                    <a:cubicBezTo>
                      <a:pt x="52" y="135"/>
                      <a:pt x="57" y="141"/>
                      <a:pt x="57" y="148"/>
                    </a:cubicBezTo>
                    <a:cubicBezTo>
                      <a:pt x="57" y="155"/>
                      <a:pt x="52" y="160"/>
                      <a:pt x="45" y="16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grpSp>
        <p:sp>
          <p:nvSpPr>
            <p:cNvPr id="21" name="文本框 114"/>
            <p:cNvSpPr txBox="1"/>
            <p:nvPr/>
          </p:nvSpPr>
          <p:spPr>
            <a:xfrm>
              <a:off x="5172189" y="2662126"/>
              <a:ext cx="872675" cy="238527"/>
            </a:xfrm>
            <a:prstGeom prst="rect">
              <a:avLst/>
            </a:prstGeom>
            <a:grpFill/>
          </p:spPr>
          <p:txBody>
            <a:bodyPr wrap="none" lIns="68580" tIns="34290" rIns="68580" bIns="34290" rtlCol="0">
              <a:spAutoFit/>
            </a:bodyPr>
            <a:lstStyle/>
            <a:p>
              <a:r>
                <a:rPr lang="en-US" altLang="zh-CN" sz="1100" dirty="0" smtClean="0">
                  <a:solidFill>
                    <a:schemeClr val="bg1"/>
                  </a:solidFill>
                </a:rPr>
                <a:t>Sample Text.</a:t>
              </a:r>
              <a:endParaRPr lang="zh-CN" altLang="en-US" sz="1100" dirty="0">
                <a:solidFill>
                  <a:schemeClr val="bg1"/>
                </a:solidFill>
              </a:endParaRPr>
            </a:p>
          </p:txBody>
        </p:sp>
      </p:grpSp>
      <p:grpSp>
        <p:nvGrpSpPr>
          <p:cNvPr id="24" name="组合 23"/>
          <p:cNvGrpSpPr/>
          <p:nvPr/>
        </p:nvGrpSpPr>
        <p:grpSpPr>
          <a:xfrm>
            <a:off x="3459487" y="2574570"/>
            <a:ext cx="1236191" cy="1216603"/>
            <a:chOff x="3131841" y="2620369"/>
            <a:chExt cx="1236191" cy="1216603"/>
          </a:xfrm>
          <a:solidFill>
            <a:srgbClr val="DF0024"/>
          </a:solidFill>
        </p:grpSpPr>
        <p:sp>
          <p:nvSpPr>
            <p:cNvPr id="25" name="Freeform 25"/>
            <p:cNvSpPr>
              <a:spLocks/>
            </p:cNvSpPr>
            <p:nvPr/>
          </p:nvSpPr>
          <p:spPr bwMode="auto">
            <a:xfrm>
              <a:off x="3131841" y="2620369"/>
              <a:ext cx="1179685" cy="1216603"/>
            </a:xfrm>
            <a:custGeom>
              <a:avLst/>
              <a:gdLst>
                <a:gd name="T0" fmla="*/ 45 w 45"/>
                <a:gd name="T1" fmla="*/ 44 h 44"/>
                <a:gd name="T2" fmla="*/ 23 w 45"/>
                <a:gd name="T3" fmla="*/ 44 h 44"/>
                <a:gd name="T4" fmla="*/ 0 w 45"/>
                <a:gd name="T5" fmla="*/ 22 h 44"/>
                <a:gd name="T6" fmla="*/ 23 w 45"/>
                <a:gd name="T7" fmla="*/ 0 h 44"/>
                <a:gd name="T8" fmla="*/ 45 w 45"/>
                <a:gd name="T9" fmla="*/ 0 h 44"/>
                <a:gd name="T10" fmla="*/ 45 w 45"/>
                <a:gd name="T11" fmla="*/ 13 h 44"/>
                <a:gd name="T12" fmla="*/ 23 w 45"/>
                <a:gd name="T13" fmla="*/ 13 h 44"/>
                <a:gd name="T14" fmla="*/ 13 w 45"/>
                <a:gd name="T15" fmla="*/ 22 h 44"/>
                <a:gd name="T16" fmla="*/ 23 w 45"/>
                <a:gd name="T17" fmla="*/ 30 h 44"/>
                <a:gd name="T18" fmla="*/ 45 w 45"/>
                <a:gd name="T19" fmla="*/ 30 h 44"/>
                <a:gd name="T20" fmla="*/ 45 w 45"/>
                <a:gd name="T2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4">
                  <a:moveTo>
                    <a:pt x="45" y="44"/>
                  </a:moveTo>
                  <a:cubicBezTo>
                    <a:pt x="23" y="44"/>
                    <a:pt x="23" y="44"/>
                    <a:pt x="23" y="44"/>
                  </a:cubicBezTo>
                  <a:cubicBezTo>
                    <a:pt x="10" y="44"/>
                    <a:pt x="0" y="34"/>
                    <a:pt x="0" y="22"/>
                  </a:cubicBezTo>
                  <a:cubicBezTo>
                    <a:pt x="0" y="10"/>
                    <a:pt x="10" y="0"/>
                    <a:pt x="23" y="0"/>
                  </a:cubicBezTo>
                  <a:cubicBezTo>
                    <a:pt x="45" y="0"/>
                    <a:pt x="45" y="0"/>
                    <a:pt x="45" y="0"/>
                  </a:cubicBezTo>
                  <a:cubicBezTo>
                    <a:pt x="45" y="13"/>
                    <a:pt x="45" y="13"/>
                    <a:pt x="45" y="13"/>
                  </a:cubicBezTo>
                  <a:cubicBezTo>
                    <a:pt x="23" y="13"/>
                    <a:pt x="23" y="13"/>
                    <a:pt x="23" y="13"/>
                  </a:cubicBezTo>
                  <a:cubicBezTo>
                    <a:pt x="17" y="13"/>
                    <a:pt x="13" y="17"/>
                    <a:pt x="13" y="22"/>
                  </a:cubicBezTo>
                  <a:cubicBezTo>
                    <a:pt x="13" y="27"/>
                    <a:pt x="17" y="30"/>
                    <a:pt x="23" y="30"/>
                  </a:cubicBezTo>
                  <a:cubicBezTo>
                    <a:pt x="45" y="30"/>
                    <a:pt x="45" y="30"/>
                    <a:pt x="45" y="30"/>
                  </a:cubicBezTo>
                  <a:lnTo>
                    <a:pt x="45" y="44"/>
                  </a:lnTo>
                  <a:close/>
                </a:path>
              </a:pathLst>
            </a:custGeom>
            <a:grpFill/>
            <a:ln>
              <a:noFill/>
            </a:ln>
            <a:effectLst>
              <a:outerShdw blurRad="50800" dist="38100" dir="10800000" algn="r"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en-US" sz="1100"/>
            </a:p>
          </p:txBody>
        </p:sp>
        <p:sp>
          <p:nvSpPr>
            <p:cNvPr id="26" name="Freeform 19"/>
            <p:cNvSpPr>
              <a:spLocks/>
            </p:cNvSpPr>
            <p:nvPr/>
          </p:nvSpPr>
          <p:spPr bwMode="auto">
            <a:xfrm>
              <a:off x="3684292" y="3032052"/>
              <a:ext cx="302867" cy="319951"/>
            </a:xfrm>
            <a:custGeom>
              <a:avLst/>
              <a:gdLst>
                <a:gd name="T0" fmla="*/ 194 w 240"/>
                <a:gd name="T1" fmla="*/ 157 h 240"/>
                <a:gd name="T2" fmla="*/ 163 w 240"/>
                <a:gd name="T3" fmla="*/ 167 h 240"/>
                <a:gd name="T4" fmla="*/ 92 w 240"/>
                <a:gd name="T5" fmla="*/ 127 h 240"/>
                <a:gd name="T6" fmla="*/ 92 w 240"/>
                <a:gd name="T7" fmla="*/ 120 h 240"/>
                <a:gd name="T8" fmla="*/ 165 w 240"/>
                <a:gd name="T9" fmla="*/ 78 h 240"/>
                <a:gd name="T10" fmla="*/ 189 w 240"/>
                <a:gd name="T11" fmla="*/ 84 h 240"/>
                <a:gd name="T12" fmla="*/ 235 w 240"/>
                <a:gd name="T13" fmla="*/ 42 h 240"/>
                <a:gd name="T14" fmla="*/ 189 w 240"/>
                <a:gd name="T15" fmla="*/ 0 h 240"/>
                <a:gd name="T16" fmla="*/ 143 w 240"/>
                <a:gd name="T17" fmla="*/ 42 h 240"/>
                <a:gd name="T18" fmla="*/ 145 w 240"/>
                <a:gd name="T19" fmla="*/ 55 h 240"/>
                <a:gd name="T20" fmla="*/ 75 w 240"/>
                <a:gd name="T21" fmla="*/ 95 h 240"/>
                <a:gd name="T22" fmla="*/ 46 w 240"/>
                <a:gd name="T23" fmla="*/ 85 h 240"/>
                <a:gd name="T24" fmla="*/ 0 w 240"/>
                <a:gd name="T25" fmla="*/ 127 h 240"/>
                <a:gd name="T26" fmla="*/ 46 w 240"/>
                <a:gd name="T27" fmla="*/ 169 h 240"/>
                <a:gd name="T28" fmla="*/ 81 w 240"/>
                <a:gd name="T29" fmla="*/ 155 h 240"/>
                <a:gd name="T30" fmla="*/ 148 w 240"/>
                <a:gd name="T31" fmla="*/ 193 h 240"/>
                <a:gd name="T32" fmla="*/ 148 w 240"/>
                <a:gd name="T33" fmla="*/ 198 h 240"/>
                <a:gd name="T34" fmla="*/ 194 w 240"/>
                <a:gd name="T35" fmla="*/ 240 h 240"/>
                <a:gd name="T36" fmla="*/ 240 w 240"/>
                <a:gd name="T37" fmla="*/ 198 h 240"/>
                <a:gd name="T38" fmla="*/ 194 w 240"/>
                <a:gd name="T39" fmla="*/ 15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0">
                  <a:moveTo>
                    <a:pt x="194" y="157"/>
                  </a:moveTo>
                  <a:cubicBezTo>
                    <a:pt x="182" y="157"/>
                    <a:pt x="171" y="161"/>
                    <a:pt x="163" y="167"/>
                  </a:cubicBezTo>
                  <a:cubicBezTo>
                    <a:pt x="92" y="127"/>
                    <a:pt x="92" y="127"/>
                    <a:pt x="92" y="127"/>
                  </a:cubicBezTo>
                  <a:cubicBezTo>
                    <a:pt x="92" y="124"/>
                    <a:pt x="92" y="122"/>
                    <a:pt x="92" y="120"/>
                  </a:cubicBezTo>
                  <a:cubicBezTo>
                    <a:pt x="165" y="78"/>
                    <a:pt x="165" y="78"/>
                    <a:pt x="165" y="78"/>
                  </a:cubicBezTo>
                  <a:cubicBezTo>
                    <a:pt x="172" y="82"/>
                    <a:pt x="180" y="84"/>
                    <a:pt x="189" y="84"/>
                  </a:cubicBezTo>
                  <a:cubicBezTo>
                    <a:pt x="215" y="84"/>
                    <a:pt x="235" y="65"/>
                    <a:pt x="235" y="42"/>
                  </a:cubicBezTo>
                  <a:cubicBezTo>
                    <a:pt x="235" y="19"/>
                    <a:pt x="215" y="0"/>
                    <a:pt x="189" y="0"/>
                  </a:cubicBezTo>
                  <a:cubicBezTo>
                    <a:pt x="164" y="0"/>
                    <a:pt x="143" y="19"/>
                    <a:pt x="143" y="42"/>
                  </a:cubicBezTo>
                  <a:cubicBezTo>
                    <a:pt x="143" y="47"/>
                    <a:pt x="144" y="51"/>
                    <a:pt x="145" y="55"/>
                  </a:cubicBezTo>
                  <a:cubicBezTo>
                    <a:pt x="75" y="95"/>
                    <a:pt x="75" y="95"/>
                    <a:pt x="75" y="95"/>
                  </a:cubicBezTo>
                  <a:cubicBezTo>
                    <a:pt x="67" y="89"/>
                    <a:pt x="57" y="85"/>
                    <a:pt x="46" y="85"/>
                  </a:cubicBezTo>
                  <a:cubicBezTo>
                    <a:pt x="21" y="85"/>
                    <a:pt x="0" y="104"/>
                    <a:pt x="0" y="127"/>
                  </a:cubicBezTo>
                  <a:cubicBezTo>
                    <a:pt x="0" y="150"/>
                    <a:pt x="21" y="169"/>
                    <a:pt x="46" y="169"/>
                  </a:cubicBezTo>
                  <a:cubicBezTo>
                    <a:pt x="60" y="169"/>
                    <a:pt x="73" y="164"/>
                    <a:pt x="81" y="155"/>
                  </a:cubicBezTo>
                  <a:cubicBezTo>
                    <a:pt x="148" y="193"/>
                    <a:pt x="148" y="193"/>
                    <a:pt x="148" y="193"/>
                  </a:cubicBezTo>
                  <a:cubicBezTo>
                    <a:pt x="148" y="195"/>
                    <a:pt x="148" y="197"/>
                    <a:pt x="148" y="198"/>
                  </a:cubicBezTo>
                  <a:cubicBezTo>
                    <a:pt x="148" y="221"/>
                    <a:pt x="168" y="240"/>
                    <a:pt x="194" y="240"/>
                  </a:cubicBezTo>
                  <a:cubicBezTo>
                    <a:pt x="219" y="240"/>
                    <a:pt x="240" y="221"/>
                    <a:pt x="240" y="198"/>
                  </a:cubicBezTo>
                  <a:cubicBezTo>
                    <a:pt x="240" y="175"/>
                    <a:pt x="219" y="157"/>
                    <a:pt x="194" y="15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100"/>
            </a:p>
          </p:txBody>
        </p:sp>
        <p:sp>
          <p:nvSpPr>
            <p:cNvPr id="27" name="文本框 115"/>
            <p:cNvSpPr txBox="1"/>
            <p:nvPr/>
          </p:nvSpPr>
          <p:spPr>
            <a:xfrm>
              <a:off x="3495357" y="3521245"/>
              <a:ext cx="872675" cy="238527"/>
            </a:xfrm>
            <a:prstGeom prst="rect">
              <a:avLst/>
            </a:prstGeom>
            <a:noFill/>
          </p:spPr>
          <p:txBody>
            <a:bodyPr wrap="none" lIns="68580" tIns="34290" rIns="68580" bIns="34290" rtlCol="0">
              <a:spAutoFit/>
            </a:bodyPr>
            <a:lstStyle/>
            <a:p>
              <a:r>
                <a:rPr lang="en-US" altLang="zh-CN" sz="1100" dirty="0" smtClean="0">
                  <a:solidFill>
                    <a:schemeClr val="bg1"/>
                  </a:solidFill>
                </a:rPr>
                <a:t>Sample Text.</a:t>
              </a:r>
              <a:endParaRPr lang="zh-CN" altLang="en-US" sz="1100" dirty="0">
                <a:solidFill>
                  <a:schemeClr val="bg1"/>
                </a:solidFill>
              </a:endParaRPr>
            </a:p>
          </p:txBody>
        </p:sp>
      </p:grpSp>
      <p:grpSp>
        <p:nvGrpSpPr>
          <p:cNvPr id="28" name="组合 27"/>
          <p:cNvGrpSpPr/>
          <p:nvPr/>
        </p:nvGrpSpPr>
        <p:grpSpPr>
          <a:xfrm>
            <a:off x="5478600" y="3431721"/>
            <a:ext cx="1205859" cy="1188953"/>
            <a:chOff x="5150954" y="3477520"/>
            <a:chExt cx="1205859" cy="1188953"/>
          </a:xfrm>
          <a:solidFill>
            <a:srgbClr val="DF0024"/>
          </a:solidFill>
        </p:grpSpPr>
        <p:sp>
          <p:nvSpPr>
            <p:cNvPr id="29" name="Freeform 26"/>
            <p:cNvSpPr>
              <a:spLocks/>
            </p:cNvSpPr>
            <p:nvPr/>
          </p:nvSpPr>
          <p:spPr bwMode="auto">
            <a:xfrm>
              <a:off x="5150954" y="3477520"/>
              <a:ext cx="1205859" cy="1188953"/>
            </a:xfrm>
            <a:custGeom>
              <a:avLst/>
              <a:gdLst>
                <a:gd name="T0" fmla="*/ 0 w 46"/>
                <a:gd name="T1" fmla="*/ 43 h 43"/>
                <a:gd name="T2" fmla="*/ 23 w 46"/>
                <a:gd name="T3" fmla="*/ 43 h 43"/>
                <a:gd name="T4" fmla="*/ 46 w 46"/>
                <a:gd name="T5" fmla="*/ 21 h 43"/>
                <a:gd name="T6" fmla="*/ 23 w 46"/>
                <a:gd name="T7" fmla="*/ 0 h 43"/>
                <a:gd name="T8" fmla="*/ 0 w 46"/>
                <a:gd name="T9" fmla="*/ 0 h 43"/>
                <a:gd name="T10" fmla="*/ 0 w 46"/>
                <a:gd name="T11" fmla="*/ 13 h 43"/>
                <a:gd name="T12" fmla="*/ 23 w 46"/>
                <a:gd name="T13" fmla="*/ 13 h 43"/>
                <a:gd name="T14" fmla="*/ 32 w 46"/>
                <a:gd name="T15" fmla="*/ 21 h 43"/>
                <a:gd name="T16" fmla="*/ 23 w 46"/>
                <a:gd name="T17" fmla="*/ 30 h 43"/>
                <a:gd name="T18" fmla="*/ 0 w 46"/>
                <a:gd name="T19" fmla="*/ 30 h 43"/>
                <a:gd name="T20" fmla="*/ 0 w 4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3">
                  <a:moveTo>
                    <a:pt x="0" y="43"/>
                  </a:moveTo>
                  <a:cubicBezTo>
                    <a:pt x="23" y="43"/>
                    <a:pt x="23" y="43"/>
                    <a:pt x="23" y="43"/>
                  </a:cubicBezTo>
                  <a:cubicBezTo>
                    <a:pt x="35" y="43"/>
                    <a:pt x="46" y="33"/>
                    <a:pt x="46" y="21"/>
                  </a:cubicBezTo>
                  <a:cubicBezTo>
                    <a:pt x="46" y="9"/>
                    <a:pt x="35" y="0"/>
                    <a:pt x="23" y="0"/>
                  </a:cubicBezTo>
                  <a:cubicBezTo>
                    <a:pt x="0" y="0"/>
                    <a:pt x="0" y="0"/>
                    <a:pt x="0" y="0"/>
                  </a:cubicBezTo>
                  <a:cubicBezTo>
                    <a:pt x="0" y="13"/>
                    <a:pt x="0" y="13"/>
                    <a:pt x="0" y="13"/>
                  </a:cubicBezTo>
                  <a:cubicBezTo>
                    <a:pt x="23" y="13"/>
                    <a:pt x="23" y="13"/>
                    <a:pt x="23" y="13"/>
                  </a:cubicBezTo>
                  <a:cubicBezTo>
                    <a:pt x="28" y="13"/>
                    <a:pt x="32" y="17"/>
                    <a:pt x="32" y="21"/>
                  </a:cubicBezTo>
                  <a:cubicBezTo>
                    <a:pt x="32" y="26"/>
                    <a:pt x="28" y="30"/>
                    <a:pt x="23" y="30"/>
                  </a:cubicBezTo>
                  <a:cubicBezTo>
                    <a:pt x="0" y="30"/>
                    <a:pt x="0" y="30"/>
                    <a:pt x="0" y="30"/>
                  </a:cubicBezTo>
                  <a:lnTo>
                    <a:pt x="0" y="43"/>
                  </a:lnTo>
                  <a:close/>
                </a:path>
              </a:pathLst>
            </a:custGeom>
            <a:grpFill/>
            <a:ln>
              <a:noFill/>
            </a:ln>
            <a:effectLst>
              <a:outerShdw blurRad="50800" dist="38100" algn="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en-US" sz="1100"/>
            </a:p>
          </p:txBody>
        </p:sp>
        <p:sp>
          <p:nvSpPr>
            <p:cNvPr id="30" name="Freeform 20"/>
            <p:cNvSpPr>
              <a:spLocks noEditPoints="1"/>
            </p:cNvSpPr>
            <p:nvPr/>
          </p:nvSpPr>
          <p:spPr bwMode="auto">
            <a:xfrm>
              <a:off x="5428321" y="3917618"/>
              <a:ext cx="292585" cy="247863"/>
            </a:xfrm>
            <a:custGeom>
              <a:avLst/>
              <a:gdLst>
                <a:gd name="T0" fmla="*/ 227 w 232"/>
                <a:gd name="T1" fmla="*/ 0 h 186"/>
                <a:gd name="T2" fmla="*/ 213 w 232"/>
                <a:gd name="T3" fmla="*/ 0 h 186"/>
                <a:gd name="T4" fmla="*/ 208 w 232"/>
                <a:gd name="T5" fmla="*/ 5 h 186"/>
                <a:gd name="T6" fmla="*/ 208 w 232"/>
                <a:gd name="T7" fmla="*/ 28 h 186"/>
                <a:gd name="T8" fmla="*/ 24 w 232"/>
                <a:gd name="T9" fmla="*/ 28 h 186"/>
                <a:gd name="T10" fmla="*/ 24 w 232"/>
                <a:gd name="T11" fmla="*/ 5 h 186"/>
                <a:gd name="T12" fmla="*/ 19 w 232"/>
                <a:gd name="T13" fmla="*/ 0 h 186"/>
                <a:gd name="T14" fmla="*/ 5 w 232"/>
                <a:gd name="T15" fmla="*/ 0 h 186"/>
                <a:gd name="T16" fmla="*/ 0 w 232"/>
                <a:gd name="T17" fmla="*/ 5 h 186"/>
                <a:gd name="T18" fmla="*/ 0 w 232"/>
                <a:gd name="T19" fmla="*/ 180 h 186"/>
                <a:gd name="T20" fmla="*/ 5 w 232"/>
                <a:gd name="T21" fmla="*/ 186 h 186"/>
                <a:gd name="T22" fmla="*/ 19 w 232"/>
                <a:gd name="T23" fmla="*/ 186 h 186"/>
                <a:gd name="T24" fmla="*/ 24 w 232"/>
                <a:gd name="T25" fmla="*/ 180 h 186"/>
                <a:gd name="T26" fmla="*/ 24 w 232"/>
                <a:gd name="T27" fmla="*/ 157 h 186"/>
                <a:gd name="T28" fmla="*/ 208 w 232"/>
                <a:gd name="T29" fmla="*/ 157 h 186"/>
                <a:gd name="T30" fmla="*/ 208 w 232"/>
                <a:gd name="T31" fmla="*/ 180 h 186"/>
                <a:gd name="T32" fmla="*/ 213 w 232"/>
                <a:gd name="T33" fmla="*/ 186 h 186"/>
                <a:gd name="T34" fmla="*/ 227 w 232"/>
                <a:gd name="T35" fmla="*/ 186 h 186"/>
                <a:gd name="T36" fmla="*/ 232 w 232"/>
                <a:gd name="T37" fmla="*/ 180 h 186"/>
                <a:gd name="T38" fmla="*/ 232 w 232"/>
                <a:gd name="T39" fmla="*/ 5 h 186"/>
                <a:gd name="T40" fmla="*/ 227 w 232"/>
                <a:gd name="T41" fmla="*/ 0 h 186"/>
                <a:gd name="T42" fmla="*/ 157 w 232"/>
                <a:gd name="T43" fmla="*/ 98 h 186"/>
                <a:gd name="T44" fmla="*/ 97 w 232"/>
                <a:gd name="T45" fmla="*/ 135 h 186"/>
                <a:gd name="T46" fmla="*/ 92 w 232"/>
                <a:gd name="T47" fmla="*/ 130 h 186"/>
                <a:gd name="T48" fmla="*/ 92 w 232"/>
                <a:gd name="T49" fmla="*/ 56 h 186"/>
                <a:gd name="T50" fmla="*/ 97 w 232"/>
                <a:gd name="T51" fmla="*/ 50 h 186"/>
                <a:gd name="T52" fmla="*/ 157 w 232"/>
                <a:gd name="T53" fmla="*/ 87 h 186"/>
                <a:gd name="T54" fmla="*/ 162 w 232"/>
                <a:gd name="T55" fmla="*/ 93 h 186"/>
                <a:gd name="T56" fmla="*/ 157 w 232"/>
                <a:gd name="T57" fmla="*/ 9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186">
                  <a:moveTo>
                    <a:pt x="227" y="0"/>
                  </a:moveTo>
                  <a:cubicBezTo>
                    <a:pt x="213" y="0"/>
                    <a:pt x="213" y="0"/>
                    <a:pt x="213" y="0"/>
                  </a:cubicBezTo>
                  <a:cubicBezTo>
                    <a:pt x="210" y="0"/>
                    <a:pt x="208" y="2"/>
                    <a:pt x="208" y="5"/>
                  </a:cubicBezTo>
                  <a:cubicBezTo>
                    <a:pt x="208" y="28"/>
                    <a:pt x="208" y="28"/>
                    <a:pt x="208" y="28"/>
                  </a:cubicBezTo>
                  <a:cubicBezTo>
                    <a:pt x="24" y="28"/>
                    <a:pt x="24" y="28"/>
                    <a:pt x="24" y="28"/>
                  </a:cubicBezTo>
                  <a:cubicBezTo>
                    <a:pt x="24" y="5"/>
                    <a:pt x="24" y="5"/>
                    <a:pt x="24" y="5"/>
                  </a:cubicBezTo>
                  <a:cubicBezTo>
                    <a:pt x="24" y="2"/>
                    <a:pt x="22" y="0"/>
                    <a:pt x="19" y="0"/>
                  </a:cubicBezTo>
                  <a:cubicBezTo>
                    <a:pt x="5" y="0"/>
                    <a:pt x="5" y="0"/>
                    <a:pt x="5" y="0"/>
                  </a:cubicBezTo>
                  <a:cubicBezTo>
                    <a:pt x="2" y="0"/>
                    <a:pt x="0" y="2"/>
                    <a:pt x="0" y="5"/>
                  </a:cubicBezTo>
                  <a:cubicBezTo>
                    <a:pt x="0" y="180"/>
                    <a:pt x="0" y="180"/>
                    <a:pt x="0" y="180"/>
                  </a:cubicBezTo>
                  <a:cubicBezTo>
                    <a:pt x="0" y="183"/>
                    <a:pt x="2" y="186"/>
                    <a:pt x="5" y="186"/>
                  </a:cubicBezTo>
                  <a:cubicBezTo>
                    <a:pt x="19" y="186"/>
                    <a:pt x="19" y="186"/>
                    <a:pt x="19" y="186"/>
                  </a:cubicBezTo>
                  <a:cubicBezTo>
                    <a:pt x="22" y="186"/>
                    <a:pt x="24" y="183"/>
                    <a:pt x="24" y="180"/>
                  </a:cubicBezTo>
                  <a:cubicBezTo>
                    <a:pt x="24" y="157"/>
                    <a:pt x="24" y="157"/>
                    <a:pt x="24" y="157"/>
                  </a:cubicBezTo>
                  <a:cubicBezTo>
                    <a:pt x="208" y="157"/>
                    <a:pt x="208" y="157"/>
                    <a:pt x="208" y="157"/>
                  </a:cubicBezTo>
                  <a:cubicBezTo>
                    <a:pt x="208" y="180"/>
                    <a:pt x="208" y="180"/>
                    <a:pt x="208" y="180"/>
                  </a:cubicBezTo>
                  <a:cubicBezTo>
                    <a:pt x="208" y="183"/>
                    <a:pt x="210" y="186"/>
                    <a:pt x="213" y="186"/>
                  </a:cubicBezTo>
                  <a:cubicBezTo>
                    <a:pt x="227" y="186"/>
                    <a:pt x="227" y="186"/>
                    <a:pt x="227" y="186"/>
                  </a:cubicBezTo>
                  <a:cubicBezTo>
                    <a:pt x="230" y="186"/>
                    <a:pt x="232" y="183"/>
                    <a:pt x="232" y="180"/>
                  </a:cubicBezTo>
                  <a:cubicBezTo>
                    <a:pt x="232" y="5"/>
                    <a:pt x="232" y="5"/>
                    <a:pt x="232" y="5"/>
                  </a:cubicBezTo>
                  <a:cubicBezTo>
                    <a:pt x="232" y="2"/>
                    <a:pt x="230" y="0"/>
                    <a:pt x="227" y="0"/>
                  </a:cubicBezTo>
                  <a:close/>
                  <a:moveTo>
                    <a:pt x="157" y="98"/>
                  </a:moveTo>
                  <a:cubicBezTo>
                    <a:pt x="156" y="98"/>
                    <a:pt x="100" y="135"/>
                    <a:pt x="97" y="135"/>
                  </a:cubicBezTo>
                  <a:cubicBezTo>
                    <a:pt x="95" y="135"/>
                    <a:pt x="92" y="133"/>
                    <a:pt x="92" y="130"/>
                  </a:cubicBezTo>
                  <a:cubicBezTo>
                    <a:pt x="92" y="128"/>
                    <a:pt x="92" y="57"/>
                    <a:pt x="92" y="56"/>
                  </a:cubicBezTo>
                  <a:cubicBezTo>
                    <a:pt x="92" y="53"/>
                    <a:pt x="95" y="50"/>
                    <a:pt x="97" y="50"/>
                  </a:cubicBezTo>
                  <a:cubicBezTo>
                    <a:pt x="100" y="50"/>
                    <a:pt x="156" y="87"/>
                    <a:pt x="157" y="87"/>
                  </a:cubicBezTo>
                  <a:cubicBezTo>
                    <a:pt x="159" y="89"/>
                    <a:pt x="162" y="90"/>
                    <a:pt x="162" y="93"/>
                  </a:cubicBezTo>
                  <a:cubicBezTo>
                    <a:pt x="162" y="96"/>
                    <a:pt x="159" y="96"/>
                    <a:pt x="157" y="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100"/>
            </a:p>
          </p:txBody>
        </p:sp>
        <p:sp>
          <p:nvSpPr>
            <p:cNvPr id="31" name="文本框 116"/>
            <p:cNvSpPr txBox="1"/>
            <p:nvPr/>
          </p:nvSpPr>
          <p:spPr>
            <a:xfrm>
              <a:off x="5172189" y="4332942"/>
              <a:ext cx="872675" cy="238527"/>
            </a:xfrm>
            <a:prstGeom prst="rect">
              <a:avLst/>
            </a:prstGeom>
            <a:grpFill/>
          </p:spPr>
          <p:txBody>
            <a:bodyPr wrap="none" lIns="68580" tIns="34290" rIns="68580" bIns="34290" rtlCol="0">
              <a:spAutoFit/>
            </a:bodyPr>
            <a:lstStyle/>
            <a:p>
              <a:r>
                <a:rPr lang="en-US" altLang="zh-CN" sz="1100" dirty="0" smtClean="0">
                  <a:solidFill>
                    <a:schemeClr val="bg1"/>
                  </a:solidFill>
                </a:rPr>
                <a:t>Sample Text.</a:t>
              </a:r>
              <a:endParaRPr lang="zh-CN" altLang="en-US" sz="1100" dirty="0">
                <a:solidFill>
                  <a:schemeClr val="bg1"/>
                </a:solidFill>
              </a:endParaRPr>
            </a:p>
          </p:txBody>
        </p:sp>
      </p:grpSp>
      <p:sp>
        <p:nvSpPr>
          <p:cNvPr id="32" name="文本框 8"/>
          <p:cNvSpPr txBox="1"/>
          <p:nvPr/>
        </p:nvSpPr>
        <p:spPr>
          <a:xfrm>
            <a:off x="1299246" y="1255336"/>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请在此输入你的标题</a:t>
            </a:r>
            <a:endParaRPr lang="en-US" altLang="zh-CN" sz="105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a:solidFill>
                <a:schemeClr val="bg1">
                  <a:lumMod val="50000"/>
                </a:schemeClr>
              </a:solidFill>
              <a:latin typeface="微软雅黑" pitchFamily="34" charset="-122"/>
              <a:ea typeface="微软雅黑" pitchFamily="34" charset="-122"/>
            </a:endParaRPr>
          </a:p>
        </p:txBody>
      </p:sp>
      <p:sp>
        <p:nvSpPr>
          <p:cNvPr id="33" name="文本框 8"/>
          <p:cNvSpPr txBox="1"/>
          <p:nvPr/>
        </p:nvSpPr>
        <p:spPr>
          <a:xfrm>
            <a:off x="6684459" y="2042736"/>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请在此输入你的标题</a:t>
            </a:r>
            <a:endParaRPr lang="en-US" altLang="zh-CN" sz="105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a:solidFill>
                <a:schemeClr val="bg1">
                  <a:lumMod val="50000"/>
                </a:schemeClr>
              </a:solidFill>
              <a:latin typeface="微软雅黑" pitchFamily="34" charset="-122"/>
              <a:ea typeface="微软雅黑" pitchFamily="34" charset="-122"/>
            </a:endParaRPr>
          </a:p>
        </p:txBody>
      </p:sp>
      <p:sp>
        <p:nvSpPr>
          <p:cNvPr id="34" name="文本框 8"/>
          <p:cNvSpPr txBox="1"/>
          <p:nvPr/>
        </p:nvSpPr>
        <p:spPr>
          <a:xfrm>
            <a:off x="1367393" y="3084136"/>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请在此输入你的标题</a:t>
            </a:r>
            <a:endParaRPr lang="en-US" altLang="zh-CN" sz="105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a:solidFill>
                <a:schemeClr val="bg1">
                  <a:lumMod val="50000"/>
                </a:schemeClr>
              </a:solidFill>
              <a:latin typeface="微软雅黑" pitchFamily="34" charset="-122"/>
              <a:ea typeface="微软雅黑" pitchFamily="34" charset="-122"/>
            </a:endParaRPr>
          </a:p>
        </p:txBody>
      </p:sp>
      <p:sp>
        <p:nvSpPr>
          <p:cNvPr id="35" name="文本框 8"/>
          <p:cNvSpPr txBox="1"/>
          <p:nvPr/>
        </p:nvSpPr>
        <p:spPr>
          <a:xfrm>
            <a:off x="6735259" y="3668336"/>
            <a:ext cx="2085213"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请在此输入你的标题</a:t>
            </a:r>
            <a:endParaRPr lang="en-US" altLang="zh-CN" sz="105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a:solidFill>
                <a:schemeClr val="bg1">
                  <a:lumMod val="50000"/>
                </a:schemeClr>
              </a:solidFill>
              <a:latin typeface="微软雅黑" pitchFamily="34" charset="-122"/>
              <a:ea typeface="微软雅黑" pitchFamily="34" charset="-122"/>
            </a:endParaRPr>
          </a:p>
        </p:txBody>
      </p:sp>
      <p:sp>
        <p:nvSpPr>
          <p:cNvPr id="36" name="灯片编号占位符 35"/>
          <p:cNvSpPr>
            <a:spLocks noGrp="1"/>
          </p:cNvSpPr>
          <p:nvPr>
            <p:ph type="sldNum" sz="quarter" idx="11"/>
          </p:nvPr>
        </p:nvSpPr>
        <p:spPr/>
        <p:txBody>
          <a:bodyPr/>
          <a:lstStyle/>
          <a:p>
            <a:fld id="{7C7D7E2A-EC18-466D-9858-1370A4DB5F72}" type="slidenum">
              <a:rPr lang="zh-CN" altLang="en-US" smtClean="0"/>
              <a:pPr/>
              <a:t>24</a:t>
            </a:fld>
            <a:endParaRPr lang="zh-CN" altLang="en-US"/>
          </a:p>
        </p:txBody>
      </p:sp>
      <p:sp>
        <p:nvSpPr>
          <p:cNvPr id="55" name="TextBox 54"/>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56" name="组合 55"/>
          <p:cNvGrpSpPr/>
          <p:nvPr/>
        </p:nvGrpSpPr>
        <p:grpSpPr>
          <a:xfrm>
            <a:off x="70645" y="1059582"/>
            <a:ext cx="768964" cy="387273"/>
            <a:chOff x="70645" y="1059582"/>
            <a:chExt cx="768964" cy="387273"/>
          </a:xfrm>
        </p:grpSpPr>
        <p:sp>
          <p:nvSpPr>
            <p:cNvPr id="57" name="TextBox 56"/>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58" name="TextBox 57"/>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59" name="组合 58"/>
          <p:cNvGrpSpPr/>
          <p:nvPr/>
        </p:nvGrpSpPr>
        <p:grpSpPr>
          <a:xfrm>
            <a:off x="-32863" y="1821582"/>
            <a:ext cx="857927" cy="379462"/>
            <a:chOff x="-24396" y="1059582"/>
            <a:chExt cx="857927" cy="379462"/>
          </a:xfrm>
        </p:grpSpPr>
        <p:sp>
          <p:nvSpPr>
            <p:cNvPr id="60" name="TextBox 59"/>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61" name="TextBox 60"/>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62" name="组合 61"/>
          <p:cNvGrpSpPr/>
          <p:nvPr/>
        </p:nvGrpSpPr>
        <p:grpSpPr>
          <a:xfrm>
            <a:off x="1506" y="2710582"/>
            <a:ext cx="797013" cy="379462"/>
            <a:chOff x="26906" y="1059582"/>
            <a:chExt cx="797013" cy="379462"/>
          </a:xfrm>
        </p:grpSpPr>
        <p:sp>
          <p:nvSpPr>
            <p:cNvPr id="63" name="TextBox 62"/>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64" name="TextBox 63"/>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65" name="组合 64"/>
          <p:cNvGrpSpPr/>
          <p:nvPr/>
        </p:nvGrpSpPr>
        <p:grpSpPr>
          <a:xfrm>
            <a:off x="-48640" y="3481049"/>
            <a:ext cx="880370" cy="379462"/>
            <a:chOff x="-14773" y="1059582"/>
            <a:chExt cx="880370" cy="379462"/>
          </a:xfrm>
        </p:grpSpPr>
        <p:sp>
          <p:nvSpPr>
            <p:cNvPr id="66" name="TextBox 65"/>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岗位认知</a:t>
              </a:r>
              <a:endParaRPr lang="zh-CN" altLang="en-US" sz="1100" b="1" dirty="0">
                <a:solidFill>
                  <a:schemeClr val="bg1"/>
                </a:solidFill>
                <a:latin typeface="微软雅黑" pitchFamily="34" charset="-122"/>
                <a:ea typeface="微软雅黑" pitchFamily="34" charset="-122"/>
              </a:endParaRPr>
            </a:p>
          </p:txBody>
        </p:sp>
        <p:sp>
          <p:nvSpPr>
            <p:cNvPr id="67" name="TextBox 66"/>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GANGWEIRENZHI</a:t>
              </a:r>
              <a:endParaRPr lang="zh-CN" altLang="en-US" sz="6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3003130545"/>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500"/>
                                        <p:tgtEl>
                                          <p:spTgt spid="2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childTnLst>
                          </p:cTn>
                        </p:par>
                        <p:par>
                          <p:cTn id="24" fill="hold">
                            <p:stCondLst>
                              <p:cond delay="2500"/>
                            </p:stCondLst>
                            <p:childTnLst>
                              <p:par>
                                <p:cTn id="25" presetID="15"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fltVal val="0"/>
                                          </p:val>
                                        </p:tav>
                                        <p:tav tm="100000">
                                          <p:val>
                                            <p:strVal val="#ppt_w"/>
                                          </p:val>
                                        </p:tav>
                                      </p:tavLst>
                                    </p:anim>
                                    <p:anim calcmode="lin" valueType="num">
                                      <p:cBhvr>
                                        <p:cTn id="28" dur="1000" fill="hold"/>
                                        <p:tgtEl>
                                          <p:spTgt spid="32"/>
                                        </p:tgtEl>
                                        <p:attrNameLst>
                                          <p:attrName>ppt_h</p:attrName>
                                        </p:attrNameLst>
                                      </p:cBhvr>
                                      <p:tavLst>
                                        <p:tav tm="0">
                                          <p:val>
                                            <p:fltVal val="0"/>
                                          </p:val>
                                        </p:tav>
                                        <p:tav tm="100000">
                                          <p:val>
                                            <p:strVal val="#ppt_h"/>
                                          </p:val>
                                        </p:tav>
                                      </p:tavLst>
                                    </p:anim>
                                    <p:anim calcmode="lin" valueType="num">
                                      <p:cBhvr>
                                        <p:cTn id="29"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31" fill="hold">
                            <p:stCondLst>
                              <p:cond delay="3500"/>
                            </p:stCondLst>
                            <p:childTnLst>
                              <p:par>
                                <p:cTn id="32" presetID="15" presetClass="entr" presetSubtype="0"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p:cTn id="34" dur="1000" fill="hold"/>
                                        <p:tgtEl>
                                          <p:spTgt spid="33"/>
                                        </p:tgtEl>
                                        <p:attrNameLst>
                                          <p:attrName>ppt_w</p:attrName>
                                        </p:attrNameLst>
                                      </p:cBhvr>
                                      <p:tavLst>
                                        <p:tav tm="0">
                                          <p:val>
                                            <p:fltVal val="0"/>
                                          </p:val>
                                        </p:tav>
                                        <p:tav tm="100000">
                                          <p:val>
                                            <p:strVal val="#ppt_w"/>
                                          </p:val>
                                        </p:tav>
                                      </p:tavLst>
                                    </p:anim>
                                    <p:anim calcmode="lin" valueType="num">
                                      <p:cBhvr>
                                        <p:cTn id="35" dur="1000" fill="hold"/>
                                        <p:tgtEl>
                                          <p:spTgt spid="33"/>
                                        </p:tgtEl>
                                        <p:attrNameLst>
                                          <p:attrName>ppt_h</p:attrName>
                                        </p:attrNameLst>
                                      </p:cBhvr>
                                      <p:tavLst>
                                        <p:tav tm="0">
                                          <p:val>
                                            <p:fltVal val="0"/>
                                          </p:val>
                                        </p:tav>
                                        <p:tav tm="100000">
                                          <p:val>
                                            <p:strVal val="#ppt_h"/>
                                          </p:val>
                                        </p:tav>
                                      </p:tavLst>
                                    </p:anim>
                                    <p:anim calcmode="lin" valueType="num">
                                      <p:cBhvr>
                                        <p:cTn id="36"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4500"/>
                            </p:stCondLst>
                            <p:childTnLst>
                              <p:par>
                                <p:cTn id="39" presetID="15"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1000" fill="hold"/>
                                        <p:tgtEl>
                                          <p:spTgt spid="34"/>
                                        </p:tgtEl>
                                        <p:attrNameLst>
                                          <p:attrName>ppt_w</p:attrName>
                                        </p:attrNameLst>
                                      </p:cBhvr>
                                      <p:tavLst>
                                        <p:tav tm="0">
                                          <p:val>
                                            <p:fltVal val="0"/>
                                          </p:val>
                                        </p:tav>
                                        <p:tav tm="100000">
                                          <p:val>
                                            <p:strVal val="#ppt_w"/>
                                          </p:val>
                                        </p:tav>
                                      </p:tavLst>
                                    </p:anim>
                                    <p:anim calcmode="lin" valueType="num">
                                      <p:cBhvr>
                                        <p:cTn id="42" dur="1000" fill="hold"/>
                                        <p:tgtEl>
                                          <p:spTgt spid="34"/>
                                        </p:tgtEl>
                                        <p:attrNameLst>
                                          <p:attrName>ppt_h</p:attrName>
                                        </p:attrNameLst>
                                      </p:cBhvr>
                                      <p:tavLst>
                                        <p:tav tm="0">
                                          <p:val>
                                            <p:fltVal val="0"/>
                                          </p:val>
                                        </p:tav>
                                        <p:tav tm="100000">
                                          <p:val>
                                            <p:strVal val="#ppt_h"/>
                                          </p:val>
                                        </p:tav>
                                      </p:tavLst>
                                    </p:anim>
                                    <p:anim calcmode="lin" valueType="num">
                                      <p:cBhvr>
                                        <p:cTn id="43"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34"/>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5500"/>
                            </p:stCondLst>
                            <p:childTnLst>
                              <p:par>
                                <p:cTn id="46" presetID="15" presetClass="entr" presetSubtype="0"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p:cTn id="48" dur="1000" fill="hold"/>
                                        <p:tgtEl>
                                          <p:spTgt spid="35"/>
                                        </p:tgtEl>
                                        <p:attrNameLst>
                                          <p:attrName>ppt_w</p:attrName>
                                        </p:attrNameLst>
                                      </p:cBhvr>
                                      <p:tavLst>
                                        <p:tav tm="0">
                                          <p:val>
                                            <p:fltVal val="0"/>
                                          </p:val>
                                        </p:tav>
                                        <p:tav tm="100000">
                                          <p:val>
                                            <p:strVal val="#ppt_w"/>
                                          </p:val>
                                        </p:tav>
                                      </p:tavLst>
                                    </p:anim>
                                    <p:anim calcmode="lin" valueType="num">
                                      <p:cBhvr>
                                        <p:cTn id="49" dur="1000" fill="hold"/>
                                        <p:tgtEl>
                                          <p:spTgt spid="35"/>
                                        </p:tgtEl>
                                        <p:attrNameLst>
                                          <p:attrName>ppt_h</p:attrName>
                                        </p:attrNameLst>
                                      </p:cBhvr>
                                      <p:tavLst>
                                        <p:tav tm="0">
                                          <p:val>
                                            <p:fltVal val="0"/>
                                          </p:val>
                                        </p:tav>
                                        <p:tav tm="100000">
                                          <p:val>
                                            <p:strVal val="#ppt_h"/>
                                          </p:val>
                                        </p:tav>
                                      </p:tavLst>
                                    </p:anim>
                                    <p:anim calcmode="lin" valueType="num">
                                      <p:cBhvr>
                                        <p:cTn id="50"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5"/>
          <p:cNvSpPr>
            <a:spLocks noChangeArrowheads="1"/>
          </p:cNvSpPr>
          <p:nvPr/>
        </p:nvSpPr>
        <p:spPr bwMode="auto">
          <a:xfrm>
            <a:off x="4039327" y="4339089"/>
            <a:ext cx="1743091" cy="353753"/>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sz="1350" kern="0">
              <a:solidFill>
                <a:sysClr val="windowText" lastClr="000000"/>
              </a:solidFill>
              <a:latin typeface="Arial" pitchFamily="34" charset="0"/>
              <a:ea typeface="宋体"/>
            </a:endParaRPr>
          </a:p>
        </p:txBody>
      </p:sp>
      <p:sp>
        <p:nvSpPr>
          <p:cNvPr id="3" name="圆柱形 2"/>
          <p:cNvSpPr/>
          <p:nvPr/>
        </p:nvSpPr>
        <p:spPr>
          <a:xfrm>
            <a:off x="4900014" y="2521883"/>
            <a:ext cx="434553" cy="1985291"/>
          </a:xfrm>
          <a:prstGeom prst="can">
            <a:avLst>
              <a:gd name="adj" fmla="val 2705"/>
            </a:avLst>
          </a:prstGeom>
          <a:gradFill flip="none" rotWithShape="1">
            <a:gsLst>
              <a:gs pos="2500">
                <a:sysClr val="windowText" lastClr="000000">
                  <a:lumMod val="50000"/>
                  <a:lumOff val="50000"/>
                </a:sysClr>
              </a:gs>
              <a:gs pos="9000">
                <a:sysClr val="windowText" lastClr="000000">
                  <a:lumMod val="85000"/>
                  <a:lumOff val="15000"/>
                </a:sysClr>
              </a:gs>
              <a:gs pos="75000">
                <a:sysClr val="windowText" lastClr="000000">
                  <a:lumMod val="50000"/>
                  <a:lumOff val="50000"/>
                </a:sysClr>
              </a:gs>
              <a:gs pos="65000">
                <a:sysClr val="windowText" lastClr="000000">
                  <a:lumMod val="50000"/>
                  <a:lumOff val="50000"/>
                </a:sysClr>
              </a:gs>
              <a:gs pos="42000">
                <a:sysClr val="window" lastClr="FFFFFF"/>
              </a:gs>
              <a:gs pos="40000">
                <a:sysClr val="window" lastClr="FFFFFF">
                  <a:lumMod val="85000"/>
                </a:sysClr>
              </a:gs>
              <a:gs pos="100000">
                <a:sysClr val="windowText" lastClr="000000">
                  <a:lumMod val="75000"/>
                  <a:lumOff val="25000"/>
                </a:sysClr>
              </a:gs>
            </a:gsLst>
            <a:lin ang="0" scaled="1"/>
            <a:tileRect/>
          </a:gradFill>
          <a:ln w="25400" cap="flat" cmpd="sng" algn="ctr">
            <a:noFill/>
            <a:prstDash val="solid"/>
          </a:ln>
          <a:effectLst>
            <a:outerShdw blurRad="50800" dist="38100" dir="5400000" algn="t" rotWithShape="0">
              <a:prstClr val="black">
                <a:alpha val="40000"/>
              </a:prstClr>
            </a:outerShdw>
            <a:reflection blurRad="6350" stA="52000" endA="300" endPos="35000" dir="5400000" sy="-100000" algn="bl" rotWithShape="0"/>
          </a:effectLst>
        </p:spPr>
        <p:txBody>
          <a:bodyPr rtlCol="0" anchor="ctr"/>
          <a:lstStyle/>
          <a:p>
            <a:pPr algn="ctr">
              <a:defRPr/>
            </a:pPr>
            <a:endParaRPr lang="zh-CN" altLang="en-US" sz="1350" kern="0">
              <a:solidFill>
                <a:sysClr val="window" lastClr="FFFFFF"/>
              </a:solidFill>
              <a:latin typeface="Calibri"/>
              <a:ea typeface="宋体"/>
            </a:endParaRPr>
          </a:p>
        </p:txBody>
      </p:sp>
      <p:grpSp>
        <p:nvGrpSpPr>
          <p:cNvPr id="4" name="组合 3"/>
          <p:cNvGrpSpPr/>
          <p:nvPr/>
        </p:nvGrpSpPr>
        <p:grpSpPr>
          <a:xfrm>
            <a:off x="4910872" y="1275606"/>
            <a:ext cx="2765466" cy="1708049"/>
            <a:chOff x="4409982" y="1275606"/>
            <a:chExt cx="2765466" cy="1708049"/>
          </a:xfrm>
        </p:grpSpPr>
        <p:grpSp>
          <p:nvGrpSpPr>
            <p:cNvPr id="5" name="组合 4"/>
            <p:cNvGrpSpPr/>
            <p:nvPr/>
          </p:nvGrpSpPr>
          <p:grpSpPr>
            <a:xfrm>
              <a:off x="4409982" y="1275606"/>
              <a:ext cx="2754306" cy="1255069"/>
              <a:chOff x="3491880" y="2420888"/>
              <a:chExt cx="5794246" cy="2160240"/>
            </a:xfrm>
          </p:grpSpPr>
          <p:sp>
            <p:nvSpPr>
              <p:cNvPr id="12" name="上弧形箭头 11"/>
              <p:cNvSpPr/>
              <p:nvPr/>
            </p:nvSpPr>
            <p:spPr>
              <a:xfrm>
                <a:off x="3605493" y="2420888"/>
                <a:ext cx="5680633" cy="2160240"/>
              </a:xfrm>
              <a:prstGeom prst="curvedDownArrow">
                <a:avLst/>
              </a:prstGeom>
              <a:solidFill>
                <a:schemeClr val="bg1">
                  <a:lumMod val="50000"/>
                </a:schemeClr>
              </a:soli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Calibri"/>
                  <a:ea typeface="宋体"/>
                </a:endParaRPr>
              </a:p>
            </p:txBody>
          </p:sp>
          <p:sp>
            <p:nvSpPr>
              <p:cNvPr id="13" name="上弧形箭头 12"/>
              <p:cNvSpPr/>
              <p:nvPr/>
            </p:nvSpPr>
            <p:spPr>
              <a:xfrm>
                <a:off x="3491880" y="2420888"/>
                <a:ext cx="4317280" cy="2160240"/>
              </a:xfrm>
              <a:prstGeom prst="curvedDownArrow">
                <a:avLst/>
              </a:prstGeom>
              <a:solidFill>
                <a:schemeClr val="bg1">
                  <a:lumMod val="50000"/>
                </a:schemeClr>
              </a:soli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Calibri"/>
                  <a:ea typeface="宋体"/>
                </a:endParaRPr>
              </a:p>
            </p:txBody>
          </p:sp>
          <p:sp>
            <p:nvSpPr>
              <p:cNvPr id="14" name="上弧形箭头 13"/>
              <p:cNvSpPr/>
              <p:nvPr/>
            </p:nvSpPr>
            <p:spPr>
              <a:xfrm>
                <a:off x="3491880" y="2420888"/>
                <a:ext cx="2808312" cy="2160240"/>
              </a:xfrm>
              <a:prstGeom prst="curvedDownArrow">
                <a:avLst/>
              </a:prstGeom>
              <a:solidFill>
                <a:srgbClr val="DF0024"/>
              </a:soli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Calibri"/>
                  <a:ea typeface="宋体"/>
                </a:endParaRPr>
              </a:p>
            </p:txBody>
          </p:sp>
        </p:grpSp>
        <p:sp>
          <p:nvSpPr>
            <p:cNvPr id="6" name="TextBox 5"/>
            <p:cNvSpPr txBox="1"/>
            <p:nvPr/>
          </p:nvSpPr>
          <p:spPr>
            <a:xfrm>
              <a:off x="5233298" y="2176122"/>
              <a:ext cx="388012" cy="300082"/>
            </a:xfrm>
            <a:prstGeom prst="rect">
              <a:avLst/>
            </a:prstGeom>
            <a:noFill/>
          </p:spPr>
          <p:txBody>
            <a:bodyPr wrap="square" rtlCol="0">
              <a:spAutoFit/>
            </a:bodyPr>
            <a:lstStyle/>
            <a:p>
              <a:pPr algn="ctr">
                <a:defRPr/>
              </a:pPr>
              <a:r>
                <a:rPr lang="en-US" altLang="zh-CN" sz="1350" b="1" kern="0" dirty="0">
                  <a:solidFill>
                    <a:srgbClr val="FFFFFF"/>
                  </a:solidFill>
                  <a:latin typeface="Arial" pitchFamily="34" charset="0"/>
                  <a:ea typeface="微软雅黑" pitchFamily="34" charset="-122"/>
                  <a:cs typeface="Arial" pitchFamily="34" charset="0"/>
                </a:rPr>
                <a:t>04</a:t>
              </a:r>
              <a:endParaRPr lang="zh-CN" altLang="en-US" sz="1350" b="1" kern="0" dirty="0">
                <a:solidFill>
                  <a:srgbClr val="FFFFFF"/>
                </a:solidFill>
                <a:latin typeface="Arial" pitchFamily="34" charset="0"/>
                <a:ea typeface="微软雅黑" pitchFamily="34" charset="-122"/>
                <a:cs typeface="Arial" pitchFamily="34" charset="0"/>
              </a:endParaRPr>
            </a:p>
          </p:txBody>
        </p:sp>
        <p:sp>
          <p:nvSpPr>
            <p:cNvPr id="7" name="TextBox 6"/>
            <p:cNvSpPr txBox="1"/>
            <p:nvPr/>
          </p:nvSpPr>
          <p:spPr>
            <a:xfrm>
              <a:off x="5932196" y="2176122"/>
              <a:ext cx="388012" cy="300082"/>
            </a:xfrm>
            <a:prstGeom prst="rect">
              <a:avLst/>
            </a:prstGeom>
            <a:noFill/>
          </p:spPr>
          <p:txBody>
            <a:bodyPr wrap="square" rtlCol="0">
              <a:spAutoFit/>
            </a:bodyPr>
            <a:lstStyle/>
            <a:p>
              <a:pPr algn="ctr">
                <a:defRPr/>
              </a:pPr>
              <a:r>
                <a:rPr lang="en-US" altLang="zh-CN" sz="1350" b="1" kern="0" dirty="0">
                  <a:solidFill>
                    <a:srgbClr val="FFFFFF"/>
                  </a:solidFill>
                  <a:latin typeface="Arial" pitchFamily="34" charset="0"/>
                  <a:ea typeface="微软雅黑" pitchFamily="34" charset="-122"/>
                  <a:cs typeface="Arial" pitchFamily="34" charset="0"/>
                </a:rPr>
                <a:t>05</a:t>
              </a:r>
              <a:endParaRPr lang="zh-CN" altLang="en-US" sz="1350" b="1" kern="0" dirty="0">
                <a:solidFill>
                  <a:srgbClr val="FFFFFF"/>
                </a:solidFill>
                <a:latin typeface="Arial" pitchFamily="34" charset="0"/>
                <a:ea typeface="微软雅黑" pitchFamily="34" charset="-122"/>
                <a:cs typeface="Arial" pitchFamily="34" charset="0"/>
              </a:endParaRPr>
            </a:p>
          </p:txBody>
        </p:sp>
        <p:sp>
          <p:nvSpPr>
            <p:cNvPr id="8" name="TextBox 7"/>
            <p:cNvSpPr txBox="1"/>
            <p:nvPr/>
          </p:nvSpPr>
          <p:spPr>
            <a:xfrm>
              <a:off x="6641814" y="2176122"/>
              <a:ext cx="388012" cy="300082"/>
            </a:xfrm>
            <a:prstGeom prst="rect">
              <a:avLst/>
            </a:prstGeom>
            <a:noFill/>
          </p:spPr>
          <p:txBody>
            <a:bodyPr wrap="square" rtlCol="0">
              <a:spAutoFit/>
            </a:bodyPr>
            <a:lstStyle/>
            <a:p>
              <a:pPr algn="ctr">
                <a:defRPr/>
              </a:pPr>
              <a:r>
                <a:rPr lang="en-US" altLang="zh-CN" sz="1350" b="1" kern="0" dirty="0">
                  <a:solidFill>
                    <a:srgbClr val="FFFFFF"/>
                  </a:solidFill>
                  <a:latin typeface="Arial" pitchFamily="34" charset="0"/>
                  <a:ea typeface="微软雅黑" pitchFamily="34" charset="-122"/>
                  <a:cs typeface="Arial" pitchFamily="34" charset="0"/>
                </a:rPr>
                <a:t>06</a:t>
              </a:r>
              <a:endParaRPr lang="zh-CN" altLang="en-US" sz="1350" b="1" kern="0" dirty="0">
                <a:solidFill>
                  <a:srgbClr val="FFFFFF"/>
                </a:solidFill>
                <a:latin typeface="Arial" pitchFamily="34" charset="0"/>
                <a:ea typeface="微软雅黑" pitchFamily="34" charset="-122"/>
                <a:cs typeface="Arial" pitchFamily="34" charset="0"/>
              </a:endParaRPr>
            </a:p>
          </p:txBody>
        </p:sp>
        <p:sp>
          <p:nvSpPr>
            <p:cNvPr id="9" name="TextBox 46"/>
            <p:cNvSpPr txBox="1"/>
            <p:nvPr/>
          </p:nvSpPr>
          <p:spPr>
            <a:xfrm>
              <a:off x="5095921" y="2602397"/>
              <a:ext cx="648000" cy="381258"/>
            </a:xfrm>
            <a:prstGeom prst="rect">
              <a:avLst/>
            </a:prstGeom>
            <a:noFill/>
          </p:spPr>
          <p:txBody>
            <a:bodyPr wrap="square" rtlCol="0">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lvl="0" algn="ctr">
                <a:defRPr/>
              </a:pPr>
              <a:r>
                <a:rPr lang="zh-CN" altLang="en-US" sz="1600" dirty="0" smtClean="0">
                  <a:solidFill>
                    <a:schemeClr val="bg1">
                      <a:lumMod val="50000"/>
                    </a:schemeClr>
                  </a:solidFill>
                </a:rPr>
                <a:t>创新</a:t>
              </a:r>
              <a:endParaRPr lang="en-US" altLang="zh-CN" sz="1600" dirty="0">
                <a:solidFill>
                  <a:schemeClr val="bg1">
                    <a:lumMod val="50000"/>
                  </a:schemeClr>
                </a:solidFill>
              </a:endParaRPr>
            </a:p>
          </p:txBody>
        </p:sp>
        <p:sp>
          <p:nvSpPr>
            <p:cNvPr id="10" name="TextBox 47"/>
            <p:cNvSpPr txBox="1"/>
            <p:nvPr/>
          </p:nvSpPr>
          <p:spPr>
            <a:xfrm>
              <a:off x="5830735" y="2602397"/>
              <a:ext cx="648000" cy="381258"/>
            </a:xfrm>
            <a:prstGeom prst="rect">
              <a:avLst/>
            </a:prstGeom>
            <a:noFill/>
          </p:spPr>
          <p:txBody>
            <a:bodyPr wrap="square" rtlCol="0">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lvl="0" algn="ctr">
                <a:defRPr/>
              </a:pPr>
              <a:r>
                <a:rPr lang="zh-CN" altLang="en-US" sz="1600" dirty="0" smtClean="0">
                  <a:solidFill>
                    <a:schemeClr val="bg1">
                      <a:lumMod val="50000"/>
                    </a:schemeClr>
                  </a:solidFill>
                </a:rPr>
                <a:t>极致</a:t>
              </a:r>
              <a:endParaRPr lang="en-US" altLang="zh-CN" sz="1600" dirty="0">
                <a:solidFill>
                  <a:schemeClr val="bg1">
                    <a:lumMod val="50000"/>
                  </a:schemeClr>
                </a:solidFill>
              </a:endParaRPr>
            </a:p>
          </p:txBody>
        </p:sp>
        <p:sp>
          <p:nvSpPr>
            <p:cNvPr id="11" name="TextBox 48"/>
            <p:cNvSpPr txBox="1"/>
            <p:nvPr/>
          </p:nvSpPr>
          <p:spPr>
            <a:xfrm>
              <a:off x="6527448" y="2602397"/>
              <a:ext cx="648000" cy="381258"/>
            </a:xfrm>
            <a:prstGeom prst="rect">
              <a:avLst/>
            </a:prstGeom>
            <a:noFill/>
          </p:spPr>
          <p:txBody>
            <a:bodyPr wrap="square" rtlCol="0">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lvl="0" algn="ctr">
                <a:defRPr/>
              </a:pPr>
              <a:r>
                <a:rPr lang="zh-CN" altLang="en-US" sz="1600" dirty="0" smtClean="0">
                  <a:solidFill>
                    <a:schemeClr val="bg1">
                      <a:lumMod val="50000"/>
                    </a:schemeClr>
                  </a:solidFill>
                </a:rPr>
                <a:t>快速</a:t>
              </a:r>
              <a:endParaRPr lang="en-US" altLang="zh-CN" sz="1600" dirty="0">
                <a:solidFill>
                  <a:schemeClr val="bg1">
                    <a:lumMod val="50000"/>
                  </a:schemeClr>
                </a:solidFill>
              </a:endParaRPr>
            </a:p>
          </p:txBody>
        </p:sp>
      </p:grpSp>
      <p:grpSp>
        <p:nvGrpSpPr>
          <p:cNvPr id="15" name="组合 14"/>
          <p:cNvGrpSpPr/>
          <p:nvPr/>
        </p:nvGrpSpPr>
        <p:grpSpPr>
          <a:xfrm>
            <a:off x="2548529" y="1275606"/>
            <a:ext cx="2759661" cy="1739212"/>
            <a:chOff x="2028363" y="1275606"/>
            <a:chExt cx="2759661" cy="1739212"/>
          </a:xfrm>
        </p:grpSpPr>
        <p:grpSp>
          <p:nvGrpSpPr>
            <p:cNvPr id="16" name="组合 15"/>
            <p:cNvGrpSpPr/>
            <p:nvPr/>
          </p:nvGrpSpPr>
          <p:grpSpPr>
            <a:xfrm flipH="1">
              <a:off x="2033718" y="1275606"/>
              <a:ext cx="2754306" cy="1255069"/>
              <a:chOff x="3491880" y="2420888"/>
              <a:chExt cx="5794246" cy="2160240"/>
            </a:xfrm>
          </p:grpSpPr>
          <p:sp>
            <p:nvSpPr>
              <p:cNvPr id="23" name="上弧形箭头 22"/>
              <p:cNvSpPr/>
              <p:nvPr/>
            </p:nvSpPr>
            <p:spPr>
              <a:xfrm>
                <a:off x="3605493" y="2420888"/>
                <a:ext cx="5680633" cy="2160240"/>
              </a:xfrm>
              <a:prstGeom prst="curvedDownArrow">
                <a:avLst/>
              </a:prstGeom>
              <a:solidFill>
                <a:schemeClr val="bg1">
                  <a:lumMod val="50000"/>
                </a:schemeClr>
              </a:soli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Calibri"/>
                  <a:ea typeface="宋体"/>
                </a:endParaRPr>
              </a:p>
            </p:txBody>
          </p:sp>
          <p:sp>
            <p:nvSpPr>
              <p:cNvPr id="24" name="上弧形箭头 23"/>
              <p:cNvSpPr/>
              <p:nvPr/>
            </p:nvSpPr>
            <p:spPr>
              <a:xfrm>
                <a:off x="3491880" y="2420888"/>
                <a:ext cx="4317280" cy="2160240"/>
              </a:xfrm>
              <a:prstGeom prst="curvedDownArrow">
                <a:avLst/>
              </a:prstGeom>
              <a:solidFill>
                <a:schemeClr val="bg1">
                  <a:lumMod val="50000"/>
                </a:schemeClr>
              </a:soli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Calibri"/>
                  <a:ea typeface="宋体"/>
                </a:endParaRPr>
              </a:p>
            </p:txBody>
          </p:sp>
          <p:sp>
            <p:nvSpPr>
              <p:cNvPr id="25" name="上弧形箭头 24"/>
              <p:cNvSpPr/>
              <p:nvPr/>
            </p:nvSpPr>
            <p:spPr>
              <a:xfrm>
                <a:off x="3491880" y="2420888"/>
                <a:ext cx="2808312" cy="2160240"/>
              </a:xfrm>
              <a:prstGeom prst="curvedDownArrow">
                <a:avLst/>
              </a:prstGeom>
              <a:solidFill>
                <a:srgbClr val="DF0024"/>
              </a:soli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Calibri"/>
                  <a:ea typeface="宋体"/>
                </a:endParaRPr>
              </a:p>
            </p:txBody>
          </p:sp>
        </p:grpSp>
        <p:sp>
          <p:nvSpPr>
            <p:cNvPr id="17" name="TextBox 16"/>
            <p:cNvSpPr txBox="1"/>
            <p:nvPr/>
          </p:nvSpPr>
          <p:spPr>
            <a:xfrm>
              <a:off x="2169360" y="2176122"/>
              <a:ext cx="388012" cy="300082"/>
            </a:xfrm>
            <a:prstGeom prst="rect">
              <a:avLst/>
            </a:prstGeom>
            <a:noFill/>
          </p:spPr>
          <p:txBody>
            <a:bodyPr wrap="square" rtlCol="0">
              <a:spAutoFit/>
            </a:bodyPr>
            <a:lstStyle/>
            <a:p>
              <a:pPr algn="ctr">
                <a:defRPr/>
              </a:pPr>
              <a:r>
                <a:rPr lang="en-US" altLang="zh-CN" sz="1350" b="1" kern="0" dirty="0">
                  <a:solidFill>
                    <a:srgbClr val="FFFFFF"/>
                  </a:solidFill>
                  <a:latin typeface="Arial" pitchFamily="34" charset="0"/>
                  <a:ea typeface="微软雅黑" pitchFamily="34" charset="-122"/>
                  <a:cs typeface="Arial" pitchFamily="34" charset="0"/>
                </a:rPr>
                <a:t>01</a:t>
              </a:r>
              <a:endParaRPr lang="zh-CN" altLang="en-US" sz="1350" b="1" kern="0" dirty="0">
                <a:solidFill>
                  <a:srgbClr val="FFFFFF"/>
                </a:solidFill>
                <a:latin typeface="Arial" pitchFamily="34" charset="0"/>
                <a:ea typeface="微软雅黑" pitchFamily="34" charset="-122"/>
                <a:cs typeface="Arial" pitchFamily="34" charset="0"/>
              </a:endParaRPr>
            </a:p>
          </p:txBody>
        </p:sp>
        <p:sp>
          <p:nvSpPr>
            <p:cNvPr id="18" name="TextBox 17"/>
            <p:cNvSpPr txBox="1"/>
            <p:nvPr/>
          </p:nvSpPr>
          <p:spPr>
            <a:xfrm>
              <a:off x="2870186" y="2176122"/>
              <a:ext cx="388012" cy="300082"/>
            </a:xfrm>
            <a:prstGeom prst="rect">
              <a:avLst/>
            </a:prstGeom>
            <a:noFill/>
          </p:spPr>
          <p:txBody>
            <a:bodyPr wrap="square" rtlCol="0">
              <a:spAutoFit/>
            </a:bodyPr>
            <a:lstStyle/>
            <a:p>
              <a:pPr algn="ctr">
                <a:defRPr/>
              </a:pPr>
              <a:r>
                <a:rPr lang="en-US" altLang="zh-CN" sz="1350" b="1" kern="0" dirty="0">
                  <a:solidFill>
                    <a:srgbClr val="FFFFFF"/>
                  </a:solidFill>
                  <a:latin typeface="Arial" pitchFamily="34" charset="0"/>
                  <a:ea typeface="微软雅黑" pitchFamily="34" charset="-122"/>
                  <a:cs typeface="Arial" pitchFamily="34" charset="0"/>
                </a:rPr>
                <a:t>02</a:t>
              </a:r>
              <a:endParaRPr lang="zh-CN" altLang="en-US" sz="1350" b="1" kern="0" dirty="0">
                <a:solidFill>
                  <a:srgbClr val="FFFFFF"/>
                </a:solidFill>
                <a:latin typeface="Arial" pitchFamily="34" charset="0"/>
                <a:ea typeface="微软雅黑" pitchFamily="34" charset="-122"/>
                <a:cs typeface="Arial" pitchFamily="34" charset="0"/>
              </a:endParaRPr>
            </a:p>
          </p:txBody>
        </p:sp>
        <p:sp>
          <p:nvSpPr>
            <p:cNvPr id="19" name="TextBox 18"/>
            <p:cNvSpPr txBox="1"/>
            <p:nvPr/>
          </p:nvSpPr>
          <p:spPr>
            <a:xfrm>
              <a:off x="3585489" y="2176122"/>
              <a:ext cx="388012" cy="300082"/>
            </a:xfrm>
            <a:prstGeom prst="rect">
              <a:avLst/>
            </a:prstGeom>
            <a:noFill/>
          </p:spPr>
          <p:txBody>
            <a:bodyPr wrap="square" rtlCol="0">
              <a:spAutoFit/>
            </a:bodyPr>
            <a:lstStyle/>
            <a:p>
              <a:pPr algn="ctr">
                <a:defRPr/>
              </a:pPr>
              <a:r>
                <a:rPr lang="en-US" altLang="zh-CN" sz="1350" b="1" kern="0" dirty="0">
                  <a:solidFill>
                    <a:srgbClr val="FFFFFF"/>
                  </a:solidFill>
                  <a:latin typeface="Arial" pitchFamily="34" charset="0"/>
                  <a:ea typeface="微软雅黑" pitchFamily="34" charset="-122"/>
                  <a:cs typeface="Arial" pitchFamily="34" charset="0"/>
                </a:rPr>
                <a:t>03</a:t>
              </a:r>
              <a:endParaRPr lang="zh-CN" altLang="en-US" sz="1350" b="1" kern="0" dirty="0">
                <a:solidFill>
                  <a:srgbClr val="FFFFFF"/>
                </a:solidFill>
                <a:latin typeface="Arial" pitchFamily="34" charset="0"/>
                <a:ea typeface="微软雅黑" pitchFamily="34" charset="-122"/>
                <a:cs typeface="Arial" pitchFamily="34" charset="0"/>
              </a:endParaRPr>
            </a:p>
          </p:txBody>
        </p:sp>
        <p:sp>
          <p:nvSpPr>
            <p:cNvPr id="20" name="TextBox 19"/>
            <p:cNvSpPr txBox="1"/>
            <p:nvPr/>
          </p:nvSpPr>
          <p:spPr>
            <a:xfrm>
              <a:off x="2028363" y="2602397"/>
              <a:ext cx="648000" cy="412421"/>
            </a:xfrm>
            <a:prstGeom prst="rect">
              <a:avLst/>
            </a:prstGeom>
            <a:noFill/>
          </p:spPr>
          <p:txBody>
            <a:bodyPr wrap="square" rtlCol="0">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lvl="0" algn="ctr">
                <a:defRPr/>
              </a:pPr>
              <a:r>
                <a:rPr lang="zh-CN" altLang="en-US" sz="1600" dirty="0" smtClean="0">
                  <a:solidFill>
                    <a:schemeClr val="bg1">
                      <a:lumMod val="50000"/>
                    </a:schemeClr>
                  </a:solidFill>
                </a:rPr>
                <a:t>梦想</a:t>
              </a:r>
              <a:endParaRPr lang="en-US" altLang="zh-CN" sz="1600" dirty="0">
                <a:solidFill>
                  <a:schemeClr val="bg1">
                    <a:lumMod val="50000"/>
                  </a:schemeClr>
                </a:solidFill>
              </a:endParaRPr>
            </a:p>
          </p:txBody>
        </p:sp>
        <p:sp>
          <p:nvSpPr>
            <p:cNvPr id="21" name="TextBox 20"/>
            <p:cNvSpPr txBox="1"/>
            <p:nvPr/>
          </p:nvSpPr>
          <p:spPr>
            <a:xfrm>
              <a:off x="2717457" y="2602397"/>
              <a:ext cx="648000" cy="381258"/>
            </a:xfrm>
            <a:prstGeom prst="rect">
              <a:avLst/>
            </a:prstGeom>
            <a:noFill/>
          </p:spPr>
          <p:txBody>
            <a:bodyPr wrap="square" rtlCol="0">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lvl="0" algn="ctr">
                <a:defRPr/>
              </a:pPr>
              <a:r>
                <a:rPr lang="zh-CN" altLang="en-US" sz="1600" dirty="0" smtClean="0">
                  <a:solidFill>
                    <a:schemeClr val="bg1">
                      <a:lumMod val="50000"/>
                    </a:schemeClr>
                  </a:solidFill>
                </a:rPr>
                <a:t>正直</a:t>
              </a:r>
              <a:endParaRPr lang="en-US" altLang="zh-CN" sz="1600" dirty="0">
                <a:solidFill>
                  <a:schemeClr val="bg1">
                    <a:lumMod val="50000"/>
                  </a:schemeClr>
                </a:solidFill>
              </a:endParaRPr>
            </a:p>
          </p:txBody>
        </p:sp>
        <p:sp>
          <p:nvSpPr>
            <p:cNvPr id="22" name="TextBox 21"/>
            <p:cNvSpPr txBox="1"/>
            <p:nvPr/>
          </p:nvSpPr>
          <p:spPr>
            <a:xfrm>
              <a:off x="3452271" y="2602397"/>
              <a:ext cx="648000" cy="381258"/>
            </a:xfrm>
            <a:prstGeom prst="rect">
              <a:avLst/>
            </a:prstGeom>
            <a:noFill/>
          </p:spPr>
          <p:txBody>
            <a:bodyPr wrap="square" rtlCol="0">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lvl="0" algn="ctr">
                <a:defRPr/>
              </a:pPr>
              <a:r>
                <a:rPr lang="zh-CN" altLang="en-US" sz="1600" dirty="0" smtClean="0">
                  <a:solidFill>
                    <a:schemeClr val="bg1">
                      <a:lumMod val="50000"/>
                    </a:schemeClr>
                  </a:solidFill>
                </a:rPr>
                <a:t>责任</a:t>
              </a:r>
              <a:endParaRPr lang="en-US" altLang="zh-CN" sz="1600" dirty="0">
                <a:solidFill>
                  <a:schemeClr val="bg1">
                    <a:lumMod val="50000"/>
                  </a:schemeClr>
                </a:solidFill>
              </a:endParaRPr>
            </a:p>
          </p:txBody>
        </p:sp>
      </p:grpSp>
      <p:sp>
        <p:nvSpPr>
          <p:cNvPr id="26" name="文本框 120"/>
          <p:cNvSpPr>
            <a:spLocks noChangeArrowheads="1"/>
          </p:cNvSpPr>
          <p:nvPr/>
        </p:nvSpPr>
        <p:spPr bwMode="auto">
          <a:xfrm>
            <a:off x="1882638" y="3232727"/>
            <a:ext cx="2203160" cy="315471"/>
          </a:xfrm>
          <a:prstGeom prst="rect">
            <a:avLst/>
          </a:prstGeom>
          <a:solidFill>
            <a:srgbClr val="DF0024"/>
          </a:solidFill>
          <a:ln>
            <a:noFill/>
          </a:ln>
        </p:spPr>
        <p:txBody>
          <a:bodyPr wrap="square" lIns="68580" tIns="34290" rIns="68580" bIns="34290">
            <a:spAutoFit/>
          </a:bodyPr>
          <a:lstStyle/>
          <a:p>
            <a:pPr algn="ctr"/>
            <a:r>
              <a:rPr lang="zh-CN" altLang="en-US" sz="1600" dirty="0" smtClean="0">
                <a:solidFill>
                  <a:schemeClr val="bg1"/>
                </a:solidFill>
                <a:latin typeface="Arial Unicode MS" pitchFamily="34" charset="-122"/>
                <a:ea typeface="微软雅黑" pitchFamily="34" charset="-122"/>
                <a:sym typeface="Arial Unicode MS" pitchFamily="34" charset="-122"/>
              </a:rPr>
              <a:t>输入文字标题</a:t>
            </a:r>
            <a:endParaRPr lang="zh-CN" altLang="en-US" sz="1600" dirty="0">
              <a:solidFill>
                <a:schemeClr val="bg1"/>
              </a:solidFill>
              <a:latin typeface="Arial Unicode MS" pitchFamily="34" charset="-122"/>
              <a:ea typeface="微软雅黑" pitchFamily="34" charset="-122"/>
              <a:sym typeface="Arial Unicode MS" pitchFamily="34" charset="-122"/>
            </a:endParaRPr>
          </a:p>
        </p:txBody>
      </p:sp>
      <p:sp>
        <p:nvSpPr>
          <p:cNvPr id="27" name="矩形 26"/>
          <p:cNvSpPr/>
          <p:nvPr/>
        </p:nvSpPr>
        <p:spPr>
          <a:xfrm>
            <a:off x="1115616" y="3553003"/>
            <a:ext cx="3083836" cy="838691"/>
          </a:xfrm>
          <a:prstGeom prst="rect">
            <a:avLst/>
          </a:prstGeom>
        </p:spPr>
        <p:txBody>
          <a:bodyPr wrap="square" lIns="68580" tIns="34290" rIns="68580" bIns="34290">
            <a:spAutoFit/>
          </a:bodyPr>
          <a:lstStyle/>
          <a:p>
            <a:pPr>
              <a:spcBef>
                <a:spcPts val="838"/>
              </a:spcBef>
              <a:spcAft>
                <a:spcPts val="838"/>
              </a:spcAft>
            </a:pPr>
            <a:r>
              <a:rPr lang="zh-CN" altLang="en-US" sz="1000" dirty="0" smtClean="0">
                <a:solidFill>
                  <a:schemeClr val="bg1">
                    <a:lumMod val="50000"/>
                  </a:schemeClr>
                </a:solidFill>
                <a:latin typeface="微软雅黑" pitchFamily="34" charset="-122"/>
                <a:ea typeface="微软雅黑" pitchFamily="34" charset="-122"/>
              </a:rPr>
              <a:t>请在此处输入您的文本，或者复制您的文本粘贴到此处请在此处请在此处输入您的文本，或者复制您的文本粘贴到此处请在此处或者复制您的文本粘贴到此处请在此</a:t>
            </a:r>
            <a:r>
              <a:rPr lang="zh-CN" altLang="en-US" sz="1000" dirty="0" smtClean="0">
                <a:solidFill>
                  <a:schemeClr val="bg1">
                    <a:lumMod val="50000"/>
                  </a:schemeClr>
                </a:solidFill>
                <a:latin typeface="微软雅黑" pitchFamily="34" charset="-122"/>
                <a:ea typeface="微软雅黑" pitchFamily="34" charset="-122"/>
              </a:rPr>
              <a:t>处亮亮图文旗舰店</a:t>
            </a:r>
            <a:r>
              <a:rPr lang="en-US" altLang="zh-CN" sz="1000" dirty="0" smtClean="0">
                <a:solidFill>
                  <a:schemeClr val="bg1">
                    <a:lumMod val="50000"/>
                  </a:schemeClr>
                </a:solidFill>
                <a:latin typeface="微软雅黑" pitchFamily="34" charset="-122"/>
                <a:ea typeface="微软雅黑" pitchFamily="34" charset="-122"/>
              </a:rPr>
              <a:t>https://liangliangtuwen.tmall.com</a:t>
            </a:r>
            <a:endParaRPr lang="en-US" altLang="zh-CN" sz="1000" dirty="0" smtClean="0">
              <a:solidFill>
                <a:schemeClr val="bg1">
                  <a:lumMod val="50000"/>
                </a:schemeClr>
              </a:solidFill>
              <a:latin typeface="微软雅黑" pitchFamily="34" charset="-122"/>
              <a:ea typeface="微软雅黑" pitchFamily="34" charset="-122"/>
            </a:endParaRPr>
          </a:p>
        </p:txBody>
      </p:sp>
      <p:sp>
        <p:nvSpPr>
          <p:cNvPr id="28" name="文本框 120"/>
          <p:cNvSpPr>
            <a:spLocks noChangeArrowheads="1"/>
          </p:cNvSpPr>
          <p:nvPr/>
        </p:nvSpPr>
        <p:spPr bwMode="auto">
          <a:xfrm>
            <a:off x="5753983" y="3199057"/>
            <a:ext cx="2203160" cy="315471"/>
          </a:xfrm>
          <a:prstGeom prst="rect">
            <a:avLst/>
          </a:prstGeom>
          <a:solidFill>
            <a:srgbClr val="DF0024"/>
          </a:solidFill>
          <a:ln>
            <a:noFill/>
          </a:ln>
        </p:spPr>
        <p:txBody>
          <a:bodyPr wrap="square" lIns="68580" tIns="34290" rIns="68580" bIns="34290">
            <a:spAutoFit/>
          </a:bodyPr>
          <a:lstStyle/>
          <a:p>
            <a:pPr algn="ctr"/>
            <a:r>
              <a:rPr lang="zh-CN" altLang="en-US" sz="1600" dirty="0" smtClean="0">
                <a:solidFill>
                  <a:schemeClr val="bg1"/>
                </a:solidFill>
                <a:latin typeface="Arial Unicode MS" pitchFamily="34" charset="-122"/>
                <a:ea typeface="微软雅黑" pitchFamily="34" charset="-122"/>
                <a:sym typeface="Arial Unicode MS" pitchFamily="34" charset="-122"/>
              </a:rPr>
              <a:t>输入文字标题</a:t>
            </a:r>
            <a:endParaRPr lang="zh-CN" altLang="en-US" sz="1600" dirty="0">
              <a:solidFill>
                <a:schemeClr val="bg1"/>
              </a:solidFill>
              <a:latin typeface="Arial Unicode MS" pitchFamily="34" charset="-122"/>
              <a:ea typeface="微软雅黑" pitchFamily="34" charset="-122"/>
              <a:sym typeface="Arial Unicode MS" pitchFamily="34" charset="-122"/>
            </a:endParaRPr>
          </a:p>
        </p:txBody>
      </p:sp>
      <p:sp>
        <p:nvSpPr>
          <p:cNvPr id="29" name="矩形 28"/>
          <p:cNvSpPr/>
          <p:nvPr/>
        </p:nvSpPr>
        <p:spPr>
          <a:xfrm>
            <a:off x="5711421" y="3553003"/>
            <a:ext cx="2965035" cy="838691"/>
          </a:xfrm>
          <a:prstGeom prst="rect">
            <a:avLst/>
          </a:prstGeom>
        </p:spPr>
        <p:txBody>
          <a:bodyPr wrap="square" lIns="68580" tIns="34290" rIns="68580" bIns="34290">
            <a:spAutoFit/>
          </a:bodyPr>
          <a:lstStyle/>
          <a:p>
            <a:pPr>
              <a:spcBef>
                <a:spcPts val="838"/>
              </a:spcBef>
              <a:spcAft>
                <a:spcPts val="838"/>
              </a:spcAft>
            </a:pPr>
            <a:r>
              <a:rPr lang="zh-CN" altLang="en-US" sz="1000" dirty="0" smtClean="0">
                <a:solidFill>
                  <a:schemeClr val="bg1">
                    <a:lumMod val="50000"/>
                  </a:schemeClr>
                </a:solidFill>
                <a:latin typeface="微软雅黑" pitchFamily="34" charset="-122"/>
                <a:ea typeface="微软雅黑" pitchFamily="34" charset="-122"/>
              </a:rPr>
              <a:t>请在此处输入您的文本，或者复制您的文本粘贴到此处请在此处请在此处输入您的文本，或者复制您的文本粘贴到此处请在此处或者复制您的文本粘贴到此处请在此</a:t>
            </a:r>
            <a:r>
              <a:rPr lang="zh-CN" altLang="en-US" sz="1000" dirty="0" smtClean="0">
                <a:solidFill>
                  <a:schemeClr val="bg1">
                    <a:lumMod val="50000"/>
                  </a:schemeClr>
                </a:solidFill>
                <a:latin typeface="微软雅黑" pitchFamily="34" charset="-122"/>
                <a:ea typeface="微软雅黑" pitchFamily="34" charset="-122"/>
              </a:rPr>
              <a:t>处亮亮图文旗舰店</a:t>
            </a:r>
            <a:r>
              <a:rPr lang="en-US" altLang="zh-CN" sz="1000" dirty="0" smtClean="0">
                <a:solidFill>
                  <a:schemeClr val="bg1">
                    <a:lumMod val="50000"/>
                  </a:schemeClr>
                </a:solidFill>
                <a:latin typeface="微软雅黑" pitchFamily="34" charset="-122"/>
                <a:ea typeface="微软雅黑" pitchFamily="34" charset="-122"/>
              </a:rPr>
              <a:t>https://liangliangtuwen.tmall.com</a:t>
            </a:r>
            <a:endParaRPr lang="en-US" altLang="zh-CN" sz="1000" dirty="0" smtClean="0">
              <a:solidFill>
                <a:schemeClr val="bg1">
                  <a:lumMod val="50000"/>
                </a:schemeClr>
              </a:solidFill>
              <a:latin typeface="微软雅黑" pitchFamily="34" charset="-122"/>
              <a:ea typeface="微软雅黑" pitchFamily="34" charset="-122"/>
            </a:endParaRPr>
          </a:p>
        </p:txBody>
      </p:sp>
      <p:sp>
        <p:nvSpPr>
          <p:cNvPr id="30" name="灯片编号占位符 29"/>
          <p:cNvSpPr>
            <a:spLocks noGrp="1"/>
          </p:cNvSpPr>
          <p:nvPr>
            <p:ph type="sldNum" sz="quarter" idx="11"/>
          </p:nvPr>
        </p:nvSpPr>
        <p:spPr/>
        <p:txBody>
          <a:bodyPr/>
          <a:lstStyle/>
          <a:p>
            <a:fld id="{7C7D7E2A-EC18-466D-9858-1370A4DB5F72}" type="slidenum">
              <a:rPr lang="zh-CN" altLang="en-US" smtClean="0"/>
              <a:pPr/>
              <a:t>25</a:t>
            </a:fld>
            <a:endParaRPr lang="zh-CN" altLang="en-US"/>
          </a:p>
        </p:txBody>
      </p:sp>
      <p:sp>
        <p:nvSpPr>
          <p:cNvPr id="49" name="TextBox 48"/>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50" name="组合 49"/>
          <p:cNvGrpSpPr/>
          <p:nvPr/>
        </p:nvGrpSpPr>
        <p:grpSpPr>
          <a:xfrm>
            <a:off x="70645" y="1059582"/>
            <a:ext cx="768964" cy="387273"/>
            <a:chOff x="70645" y="1059582"/>
            <a:chExt cx="768964" cy="387273"/>
          </a:xfrm>
        </p:grpSpPr>
        <p:sp>
          <p:nvSpPr>
            <p:cNvPr id="51" name="TextBox 50"/>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52" name="TextBox 51"/>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53" name="组合 52"/>
          <p:cNvGrpSpPr/>
          <p:nvPr/>
        </p:nvGrpSpPr>
        <p:grpSpPr>
          <a:xfrm>
            <a:off x="-32863" y="1821582"/>
            <a:ext cx="857927" cy="379462"/>
            <a:chOff x="-24396" y="1059582"/>
            <a:chExt cx="857927" cy="379462"/>
          </a:xfrm>
        </p:grpSpPr>
        <p:sp>
          <p:nvSpPr>
            <p:cNvPr id="54" name="TextBox 53"/>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55" name="TextBox 54"/>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56" name="组合 55"/>
          <p:cNvGrpSpPr/>
          <p:nvPr/>
        </p:nvGrpSpPr>
        <p:grpSpPr>
          <a:xfrm>
            <a:off x="1506" y="2710582"/>
            <a:ext cx="797013" cy="379462"/>
            <a:chOff x="26906" y="1059582"/>
            <a:chExt cx="797013" cy="379462"/>
          </a:xfrm>
        </p:grpSpPr>
        <p:sp>
          <p:nvSpPr>
            <p:cNvPr id="57" name="TextBox 56"/>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58" name="TextBox 57"/>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59" name="组合 58"/>
          <p:cNvGrpSpPr/>
          <p:nvPr/>
        </p:nvGrpSpPr>
        <p:grpSpPr>
          <a:xfrm>
            <a:off x="-48640" y="3481049"/>
            <a:ext cx="880370" cy="379462"/>
            <a:chOff x="-14773" y="1059582"/>
            <a:chExt cx="880370" cy="379462"/>
          </a:xfrm>
        </p:grpSpPr>
        <p:sp>
          <p:nvSpPr>
            <p:cNvPr id="60" name="TextBox 59"/>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岗位认知</a:t>
              </a:r>
              <a:endParaRPr lang="zh-CN" altLang="en-US" sz="1100" b="1" dirty="0">
                <a:solidFill>
                  <a:schemeClr val="bg1"/>
                </a:solidFill>
                <a:latin typeface="微软雅黑" pitchFamily="34" charset="-122"/>
                <a:ea typeface="微软雅黑" pitchFamily="34" charset="-122"/>
              </a:endParaRPr>
            </a:p>
          </p:txBody>
        </p:sp>
        <p:sp>
          <p:nvSpPr>
            <p:cNvPr id="61" name="TextBox 60"/>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GANGWEIRENZHI</a:t>
              </a:r>
              <a:endParaRPr lang="zh-CN" altLang="en-US" sz="6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301764764"/>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1549151" y="1386413"/>
            <a:ext cx="5519737" cy="914400"/>
            <a:chOff x="956733" y="1151466"/>
            <a:chExt cx="4271434" cy="626533"/>
          </a:xfrm>
        </p:grpSpPr>
        <p:sp>
          <p:nvSpPr>
            <p:cNvPr id="3" name="Round Same Side Corner Rectangle 46"/>
            <p:cNvSpPr/>
            <p:nvPr/>
          </p:nvSpPr>
          <p:spPr>
            <a:xfrm>
              <a:off x="2406343" y="1151466"/>
              <a:ext cx="1372215" cy="626533"/>
            </a:xfrm>
            <a:prstGeom prst="round2SameRect">
              <a:avLst/>
            </a:prstGeom>
            <a:solidFill>
              <a:srgbClr val="DF0024"/>
            </a:solidFill>
            <a:ln w="9525">
              <a:noFill/>
              <a:miter lim="800000"/>
              <a:headEnd/>
              <a:tailEnd/>
            </a:ln>
            <a:effectLst>
              <a:outerShdw blurRad="50800" dist="38100" dir="2700000" algn="tl" rotWithShape="0">
                <a:prstClr val="black">
                  <a:alpha val="20000"/>
                </a:prstClr>
              </a:outerShdw>
            </a:effectLst>
          </p:spPr>
          <p:txBody>
            <a:bodyPr tIns="0" anchorCtr="1"/>
            <a:lstStyle/>
            <a:p>
              <a:pPr algn="ctr" fontAlgn="auto">
                <a:spcBef>
                  <a:spcPts val="0"/>
                </a:spcBef>
                <a:spcAft>
                  <a:spcPts val="0"/>
                </a:spcAft>
                <a:defRPr/>
              </a:pPr>
              <a:r>
                <a:rPr lang="en-US" sz="1600" b="1" dirty="0">
                  <a:solidFill>
                    <a:schemeClr val="bg1"/>
                  </a:solidFill>
                  <a:latin typeface="Arial Narrow" pitchFamily="34" charset="0"/>
                  <a:ea typeface="+mn-ea"/>
                  <a:cs typeface="Arial" pitchFamily="34" charset="0"/>
                </a:rPr>
                <a:t>Phase 2</a:t>
              </a:r>
            </a:p>
          </p:txBody>
        </p:sp>
        <p:sp>
          <p:nvSpPr>
            <p:cNvPr id="4" name="Round Same Side Corner Rectangle 59"/>
            <p:cNvSpPr/>
            <p:nvPr/>
          </p:nvSpPr>
          <p:spPr>
            <a:xfrm>
              <a:off x="3857180" y="1151466"/>
              <a:ext cx="1370987" cy="532988"/>
            </a:xfrm>
            <a:prstGeom prst="round2SameRect">
              <a:avLst/>
            </a:prstGeom>
            <a:solidFill>
              <a:srgbClr val="DF0024"/>
            </a:solidFill>
            <a:ln w="9525">
              <a:noFill/>
              <a:miter lim="800000"/>
              <a:headEnd/>
              <a:tailEnd/>
            </a:ln>
            <a:effectLst>
              <a:outerShdw blurRad="50800" dist="38100" dir="2700000" algn="tl" rotWithShape="0">
                <a:prstClr val="black">
                  <a:alpha val="20000"/>
                </a:prstClr>
              </a:outerShdw>
            </a:effectLst>
          </p:spPr>
          <p:txBody>
            <a:bodyPr tIns="0" anchorCtr="1"/>
            <a:lstStyle/>
            <a:p>
              <a:pPr algn="ctr" fontAlgn="auto">
                <a:spcBef>
                  <a:spcPts val="0"/>
                </a:spcBef>
                <a:spcAft>
                  <a:spcPts val="0"/>
                </a:spcAft>
                <a:defRPr/>
              </a:pPr>
              <a:r>
                <a:rPr lang="en-US" sz="1600" b="1" dirty="0">
                  <a:solidFill>
                    <a:schemeClr val="bg1"/>
                  </a:solidFill>
                  <a:latin typeface="Arial Narrow" pitchFamily="34" charset="0"/>
                  <a:ea typeface="+mn-ea"/>
                  <a:cs typeface="Arial" pitchFamily="34" charset="0"/>
                </a:rPr>
                <a:t>Phase 3</a:t>
              </a:r>
            </a:p>
          </p:txBody>
        </p:sp>
        <p:sp>
          <p:nvSpPr>
            <p:cNvPr id="5" name="Round Same Side Corner Rectangle 41"/>
            <p:cNvSpPr/>
            <p:nvPr/>
          </p:nvSpPr>
          <p:spPr>
            <a:xfrm>
              <a:off x="956733" y="1151466"/>
              <a:ext cx="1370987" cy="532988"/>
            </a:xfrm>
            <a:prstGeom prst="round2SameRect">
              <a:avLst/>
            </a:prstGeom>
            <a:solidFill>
              <a:srgbClr val="DF0024"/>
            </a:solidFill>
            <a:ln w="9525">
              <a:noFill/>
              <a:miter lim="800000"/>
              <a:headEnd/>
              <a:tailEnd/>
            </a:ln>
            <a:effectLst>
              <a:outerShdw blurRad="50800" dist="38100" dir="2700000" algn="tl" rotWithShape="0">
                <a:prstClr val="black">
                  <a:alpha val="20000"/>
                </a:prstClr>
              </a:outerShdw>
            </a:effectLst>
          </p:spPr>
          <p:txBody>
            <a:bodyPr tIns="0" anchorCtr="1"/>
            <a:lstStyle/>
            <a:p>
              <a:pPr algn="ctr" fontAlgn="auto">
                <a:spcBef>
                  <a:spcPts val="0"/>
                </a:spcBef>
                <a:spcAft>
                  <a:spcPts val="0"/>
                </a:spcAft>
                <a:defRPr/>
              </a:pPr>
              <a:r>
                <a:rPr lang="en-US" sz="1600" b="1" dirty="0">
                  <a:solidFill>
                    <a:schemeClr val="bg1"/>
                  </a:solidFill>
                  <a:latin typeface="Arial Narrow" pitchFamily="34" charset="0"/>
                  <a:ea typeface="+mn-ea"/>
                  <a:cs typeface="Arial" pitchFamily="34" charset="0"/>
                </a:rPr>
                <a:t>Phase 1</a:t>
              </a:r>
            </a:p>
          </p:txBody>
        </p:sp>
      </p:grpSp>
      <p:grpSp>
        <p:nvGrpSpPr>
          <p:cNvPr id="6" name="组合 5"/>
          <p:cNvGrpSpPr/>
          <p:nvPr/>
        </p:nvGrpSpPr>
        <p:grpSpPr>
          <a:xfrm>
            <a:off x="1233238" y="1919813"/>
            <a:ext cx="6865938" cy="1641475"/>
            <a:chOff x="1091949" y="1907731"/>
            <a:chExt cx="6865938" cy="1641475"/>
          </a:xfrm>
        </p:grpSpPr>
        <p:sp>
          <p:nvSpPr>
            <p:cNvPr id="7" name="AutoShape 105"/>
            <p:cNvSpPr>
              <a:spLocks noChangeArrowheads="1"/>
            </p:cNvSpPr>
            <p:nvPr/>
          </p:nvSpPr>
          <p:spPr bwMode="auto">
            <a:xfrm>
              <a:off x="1188787" y="2212531"/>
              <a:ext cx="6769100" cy="1009650"/>
            </a:xfrm>
            <a:prstGeom prst="rightArrow">
              <a:avLst/>
            </a:prstGeom>
            <a:solidFill>
              <a:schemeClr val="bg1">
                <a:lumMod val="65000"/>
              </a:schemeClr>
            </a:solidFill>
            <a:ln w="9525">
              <a:noFill/>
              <a:miter lim="800000"/>
              <a:headEnd/>
              <a:tailEnd/>
            </a:ln>
            <a:effectLst>
              <a:outerShdw blurRad="50800" dist="38100" dir="2700000" algn="tl" rotWithShape="0">
                <a:prstClr val="black">
                  <a:alpha val="20000"/>
                </a:prstClr>
              </a:outerShdw>
            </a:effectLst>
          </p:spPr>
          <p:txBody>
            <a:bodyPr/>
            <a:lstStyle/>
            <a:p>
              <a:pPr fontAlgn="auto">
                <a:spcBef>
                  <a:spcPts val="0"/>
                </a:spcBef>
                <a:spcAft>
                  <a:spcPts val="0"/>
                </a:spcAft>
                <a:defRPr/>
              </a:pPr>
              <a:endParaRPr lang="en-US" sz="1600">
                <a:latin typeface="+mn-lt"/>
                <a:ea typeface="+mn-ea"/>
              </a:endParaRPr>
            </a:p>
          </p:txBody>
        </p:sp>
        <p:sp>
          <p:nvSpPr>
            <p:cNvPr id="8" name="Rectangle 32"/>
            <p:cNvSpPr/>
            <p:nvPr/>
          </p:nvSpPr>
          <p:spPr>
            <a:xfrm>
              <a:off x="1352299" y="2520506"/>
              <a:ext cx="1881188" cy="3524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FFFF"/>
                  </a:solidFill>
                  <a:latin typeface="Arial Narrow" pitchFamily="34" charset="0"/>
                  <a:cs typeface="Arial" pitchFamily="34" charset="0"/>
                </a:rPr>
                <a:t>2013</a:t>
              </a:r>
            </a:p>
          </p:txBody>
        </p:sp>
        <p:grpSp>
          <p:nvGrpSpPr>
            <p:cNvPr id="9" name="Group 27"/>
            <p:cNvGrpSpPr>
              <a:grpSpLocks/>
            </p:cNvGrpSpPr>
            <p:nvPr/>
          </p:nvGrpSpPr>
          <p:grpSpPr bwMode="auto">
            <a:xfrm>
              <a:off x="1091949" y="1907731"/>
              <a:ext cx="6189663" cy="1641475"/>
              <a:chOff x="152400" y="1452163"/>
              <a:chExt cx="4153719" cy="1101057"/>
            </a:xfrm>
          </p:grpSpPr>
          <p:sp>
            <p:nvSpPr>
              <p:cNvPr id="12" name="Freeform 28"/>
              <p:cNvSpPr>
                <a:spLocks noEditPoints="1"/>
              </p:cNvSpPr>
              <p:nvPr/>
            </p:nvSpPr>
            <p:spPr bwMode="auto">
              <a:xfrm>
                <a:off x="1401852" y="1554757"/>
                <a:ext cx="1652931" cy="919685"/>
              </a:xfrm>
              <a:custGeom>
                <a:avLst/>
                <a:gdLst/>
                <a:ahLst/>
                <a:cxnLst>
                  <a:cxn ang="0">
                    <a:pos x="5749" y="1787"/>
                  </a:cxn>
                  <a:cxn ang="0">
                    <a:pos x="5679" y="2072"/>
                  </a:cxn>
                  <a:cxn ang="0">
                    <a:pos x="5595" y="2262"/>
                  </a:cxn>
                  <a:cxn ang="0">
                    <a:pos x="5434" y="2502"/>
                  </a:cxn>
                  <a:cxn ang="0">
                    <a:pos x="5231" y="2712"/>
                  </a:cxn>
                  <a:cxn ang="0">
                    <a:pos x="5064" y="2840"/>
                  </a:cxn>
                  <a:cxn ang="0">
                    <a:pos x="4804" y="2990"/>
                  </a:cxn>
                  <a:cxn ang="0">
                    <a:pos x="4475" y="3117"/>
                  </a:cxn>
                  <a:cxn ang="0">
                    <a:pos x="4164" y="3183"/>
                  </a:cxn>
                  <a:cxn ang="0">
                    <a:pos x="3836" y="3206"/>
                  </a:cxn>
                  <a:cxn ang="0">
                    <a:pos x="1642" y="3189"/>
                  </a:cxn>
                  <a:cxn ang="0">
                    <a:pos x="1178" y="3082"/>
                  </a:cxn>
                  <a:cxn ang="0">
                    <a:pos x="878" y="2952"/>
                  </a:cxn>
                  <a:cxn ang="0">
                    <a:pos x="513" y="2698"/>
                  </a:cxn>
                  <a:cxn ang="0">
                    <a:pos x="228" y="2369"/>
                  </a:cxn>
                  <a:cxn ang="0">
                    <a:pos x="112" y="2150"/>
                  </a:cxn>
                  <a:cxn ang="0">
                    <a:pos x="24" y="1872"/>
                  </a:cxn>
                  <a:cxn ang="0">
                    <a:pos x="0" y="1616"/>
                  </a:cxn>
                  <a:cxn ang="0">
                    <a:pos x="17" y="1377"/>
                  </a:cxn>
                  <a:cxn ang="0">
                    <a:pos x="95" y="1096"/>
                  </a:cxn>
                  <a:cxn ang="0">
                    <a:pos x="185" y="909"/>
                  </a:cxn>
                  <a:cxn ang="0">
                    <a:pos x="352" y="672"/>
                  </a:cxn>
                  <a:cxn ang="0">
                    <a:pos x="562" y="468"/>
                  </a:cxn>
                  <a:cxn ang="0">
                    <a:pos x="731" y="343"/>
                  </a:cxn>
                  <a:cxn ang="0">
                    <a:pos x="995" y="197"/>
                  </a:cxn>
                  <a:cxn ang="0">
                    <a:pos x="1328" y="78"/>
                  </a:cxn>
                  <a:cxn ang="0">
                    <a:pos x="1642" y="17"/>
                  </a:cxn>
                  <a:cxn ang="0">
                    <a:pos x="1924" y="0"/>
                  </a:cxn>
                  <a:cxn ang="0">
                    <a:pos x="4187" y="26"/>
                  </a:cxn>
                  <a:cxn ang="0">
                    <a:pos x="4643" y="147"/>
                  </a:cxn>
                  <a:cxn ang="0">
                    <a:pos x="4938" y="286"/>
                  </a:cxn>
                  <a:cxn ang="0">
                    <a:pos x="5293" y="551"/>
                  </a:cxn>
                  <a:cxn ang="0">
                    <a:pos x="5564" y="891"/>
                  </a:cxn>
                  <a:cxn ang="0">
                    <a:pos x="5665" y="1094"/>
                  </a:cxn>
                  <a:cxn ang="0">
                    <a:pos x="5743" y="1377"/>
                  </a:cxn>
                  <a:cxn ang="0">
                    <a:pos x="5760" y="1588"/>
                  </a:cxn>
                  <a:cxn ang="0">
                    <a:pos x="826" y="2066"/>
                  </a:cxn>
                  <a:cxn ang="0">
                    <a:pos x="1005" y="2245"/>
                  </a:cxn>
                  <a:cxn ang="0">
                    <a:pos x="1354" y="2441"/>
                  </a:cxn>
                  <a:cxn ang="0">
                    <a:pos x="1789" y="2537"/>
                  </a:cxn>
                  <a:cxn ang="0">
                    <a:pos x="3937" y="2540"/>
                  </a:cxn>
                  <a:cxn ang="0">
                    <a:pos x="4274" y="2484"/>
                  </a:cxn>
                  <a:cxn ang="0">
                    <a:pos x="4568" y="2367"/>
                  </a:cxn>
                  <a:cxn ang="0">
                    <a:pos x="4744" y="2253"/>
                  </a:cxn>
                  <a:cxn ang="0">
                    <a:pos x="4934" y="2066"/>
                  </a:cxn>
                  <a:cxn ang="0">
                    <a:pos x="5030" y="1908"/>
                  </a:cxn>
                  <a:cxn ang="0">
                    <a:pos x="5096" y="1616"/>
                  </a:cxn>
                  <a:cxn ang="0">
                    <a:pos x="5074" y="1422"/>
                  </a:cxn>
                  <a:cxn ang="0">
                    <a:pos x="4987" y="1220"/>
                  </a:cxn>
                  <a:cxn ang="0">
                    <a:pos x="4755" y="963"/>
                  </a:cxn>
                  <a:cxn ang="0">
                    <a:pos x="4516" y="814"/>
                  </a:cxn>
                  <a:cxn ang="0">
                    <a:pos x="4103" y="686"/>
                  </a:cxn>
                  <a:cxn ang="0">
                    <a:pos x="1924" y="664"/>
                  </a:cxn>
                  <a:cxn ang="0">
                    <a:pos x="1578" y="699"/>
                  </a:cxn>
                  <a:cxn ang="0">
                    <a:pos x="1270" y="800"/>
                  </a:cxn>
                  <a:cxn ang="0">
                    <a:pos x="1082" y="906"/>
                  </a:cxn>
                  <a:cxn ang="0">
                    <a:pos x="872" y="1085"/>
                  </a:cxn>
                  <a:cxn ang="0">
                    <a:pos x="750" y="1259"/>
                  </a:cxn>
                  <a:cxn ang="0">
                    <a:pos x="669" y="1504"/>
                  </a:cxn>
                  <a:cxn ang="0">
                    <a:pos x="669" y="1702"/>
                  </a:cxn>
                  <a:cxn ang="0">
                    <a:pos x="750" y="1948"/>
                  </a:cxn>
                </a:cxnLst>
                <a:rect l="0" t="0" r="r" b="b"/>
                <a:pathLst>
                  <a:path w="5760" h="3206">
                    <a:moveTo>
                      <a:pt x="5760" y="1590"/>
                    </a:moveTo>
                    <a:lnTo>
                      <a:pt x="5760" y="1616"/>
                    </a:lnTo>
                    <a:lnTo>
                      <a:pt x="5760" y="1616"/>
                    </a:lnTo>
                    <a:lnTo>
                      <a:pt x="5758" y="1659"/>
                    </a:lnTo>
                    <a:lnTo>
                      <a:pt x="5757" y="1702"/>
                    </a:lnTo>
                    <a:lnTo>
                      <a:pt x="5754" y="1745"/>
                    </a:lnTo>
                    <a:lnTo>
                      <a:pt x="5749" y="1787"/>
                    </a:lnTo>
                    <a:lnTo>
                      <a:pt x="5743" y="1829"/>
                    </a:lnTo>
                    <a:lnTo>
                      <a:pt x="5736" y="1872"/>
                    </a:lnTo>
                    <a:lnTo>
                      <a:pt x="5726" y="1911"/>
                    </a:lnTo>
                    <a:lnTo>
                      <a:pt x="5717" y="1953"/>
                    </a:lnTo>
                    <a:lnTo>
                      <a:pt x="5705" y="1994"/>
                    </a:lnTo>
                    <a:lnTo>
                      <a:pt x="5693" y="2034"/>
                    </a:lnTo>
                    <a:lnTo>
                      <a:pt x="5679" y="2072"/>
                    </a:lnTo>
                    <a:lnTo>
                      <a:pt x="5665" y="2112"/>
                    </a:lnTo>
                    <a:lnTo>
                      <a:pt x="5648" y="2150"/>
                    </a:lnTo>
                    <a:lnTo>
                      <a:pt x="5631" y="2188"/>
                    </a:lnTo>
                    <a:lnTo>
                      <a:pt x="5613" y="2225"/>
                    </a:lnTo>
                    <a:lnTo>
                      <a:pt x="5595" y="2262"/>
                    </a:lnTo>
                    <a:lnTo>
                      <a:pt x="5595" y="2262"/>
                    </a:lnTo>
                    <a:lnTo>
                      <a:pt x="5595" y="2262"/>
                    </a:lnTo>
                    <a:lnTo>
                      <a:pt x="5575" y="2299"/>
                    </a:lnTo>
                    <a:lnTo>
                      <a:pt x="5553" y="2334"/>
                    </a:lnTo>
                    <a:lnTo>
                      <a:pt x="5532" y="2369"/>
                    </a:lnTo>
                    <a:lnTo>
                      <a:pt x="5509" y="2403"/>
                    </a:lnTo>
                    <a:lnTo>
                      <a:pt x="5485" y="2436"/>
                    </a:lnTo>
                    <a:lnTo>
                      <a:pt x="5460" y="2470"/>
                    </a:lnTo>
                    <a:lnTo>
                      <a:pt x="5434" y="2502"/>
                    </a:lnTo>
                    <a:lnTo>
                      <a:pt x="5407" y="2534"/>
                    </a:lnTo>
                    <a:lnTo>
                      <a:pt x="5380" y="2566"/>
                    </a:lnTo>
                    <a:lnTo>
                      <a:pt x="5351" y="2597"/>
                    </a:lnTo>
                    <a:lnTo>
                      <a:pt x="5322" y="2626"/>
                    </a:lnTo>
                    <a:lnTo>
                      <a:pt x="5293" y="2655"/>
                    </a:lnTo>
                    <a:lnTo>
                      <a:pt x="5263" y="2684"/>
                    </a:lnTo>
                    <a:lnTo>
                      <a:pt x="5231" y="2712"/>
                    </a:lnTo>
                    <a:lnTo>
                      <a:pt x="5198" y="2739"/>
                    </a:lnTo>
                    <a:lnTo>
                      <a:pt x="5166" y="2765"/>
                    </a:lnTo>
                    <a:lnTo>
                      <a:pt x="5166" y="2765"/>
                    </a:lnTo>
                    <a:lnTo>
                      <a:pt x="5166" y="2765"/>
                    </a:lnTo>
                    <a:lnTo>
                      <a:pt x="5133" y="2791"/>
                    </a:lnTo>
                    <a:lnTo>
                      <a:pt x="5099" y="2816"/>
                    </a:lnTo>
                    <a:lnTo>
                      <a:pt x="5064" y="2840"/>
                    </a:lnTo>
                    <a:lnTo>
                      <a:pt x="5029" y="2865"/>
                    </a:lnTo>
                    <a:lnTo>
                      <a:pt x="4993" y="2888"/>
                    </a:lnTo>
                    <a:lnTo>
                      <a:pt x="4957" y="2909"/>
                    </a:lnTo>
                    <a:lnTo>
                      <a:pt x="4918" y="2931"/>
                    </a:lnTo>
                    <a:lnTo>
                      <a:pt x="4882" y="2952"/>
                    </a:lnTo>
                    <a:lnTo>
                      <a:pt x="4843" y="2972"/>
                    </a:lnTo>
                    <a:lnTo>
                      <a:pt x="4804" y="2990"/>
                    </a:lnTo>
                    <a:lnTo>
                      <a:pt x="4765" y="3009"/>
                    </a:lnTo>
                    <a:lnTo>
                      <a:pt x="4724" y="3027"/>
                    </a:lnTo>
                    <a:lnTo>
                      <a:pt x="4684" y="3044"/>
                    </a:lnTo>
                    <a:lnTo>
                      <a:pt x="4643" y="3061"/>
                    </a:lnTo>
                    <a:lnTo>
                      <a:pt x="4560" y="3090"/>
                    </a:lnTo>
                    <a:lnTo>
                      <a:pt x="4517" y="3103"/>
                    </a:lnTo>
                    <a:lnTo>
                      <a:pt x="4475" y="3117"/>
                    </a:lnTo>
                    <a:lnTo>
                      <a:pt x="4432" y="3128"/>
                    </a:lnTo>
                    <a:lnTo>
                      <a:pt x="4387" y="3140"/>
                    </a:lnTo>
                    <a:lnTo>
                      <a:pt x="4344" y="3151"/>
                    </a:lnTo>
                    <a:lnTo>
                      <a:pt x="4300" y="3160"/>
                    </a:lnTo>
                    <a:lnTo>
                      <a:pt x="4254" y="3169"/>
                    </a:lnTo>
                    <a:lnTo>
                      <a:pt x="4210" y="3177"/>
                    </a:lnTo>
                    <a:lnTo>
                      <a:pt x="4164" y="3183"/>
                    </a:lnTo>
                    <a:lnTo>
                      <a:pt x="4118" y="3189"/>
                    </a:lnTo>
                    <a:lnTo>
                      <a:pt x="4072" y="3194"/>
                    </a:lnTo>
                    <a:lnTo>
                      <a:pt x="4025" y="3198"/>
                    </a:lnTo>
                    <a:lnTo>
                      <a:pt x="3979" y="3201"/>
                    </a:lnTo>
                    <a:lnTo>
                      <a:pt x="3931" y="3204"/>
                    </a:lnTo>
                    <a:lnTo>
                      <a:pt x="3884" y="3206"/>
                    </a:lnTo>
                    <a:lnTo>
                      <a:pt x="3836" y="3206"/>
                    </a:lnTo>
                    <a:lnTo>
                      <a:pt x="3836" y="3206"/>
                    </a:lnTo>
                    <a:lnTo>
                      <a:pt x="1924" y="3206"/>
                    </a:lnTo>
                    <a:lnTo>
                      <a:pt x="1924" y="3206"/>
                    </a:lnTo>
                    <a:lnTo>
                      <a:pt x="1852" y="3206"/>
                    </a:lnTo>
                    <a:lnTo>
                      <a:pt x="1781" y="3201"/>
                    </a:lnTo>
                    <a:lnTo>
                      <a:pt x="1711" y="3197"/>
                    </a:lnTo>
                    <a:lnTo>
                      <a:pt x="1642" y="3189"/>
                    </a:lnTo>
                    <a:lnTo>
                      <a:pt x="1573" y="3180"/>
                    </a:lnTo>
                    <a:lnTo>
                      <a:pt x="1506" y="3169"/>
                    </a:lnTo>
                    <a:lnTo>
                      <a:pt x="1438" y="3155"/>
                    </a:lnTo>
                    <a:lnTo>
                      <a:pt x="1373" y="3140"/>
                    </a:lnTo>
                    <a:lnTo>
                      <a:pt x="1307" y="3123"/>
                    </a:lnTo>
                    <a:lnTo>
                      <a:pt x="1243" y="3103"/>
                    </a:lnTo>
                    <a:lnTo>
                      <a:pt x="1178" y="3082"/>
                    </a:lnTo>
                    <a:lnTo>
                      <a:pt x="1117" y="3061"/>
                    </a:lnTo>
                    <a:lnTo>
                      <a:pt x="1056" y="3036"/>
                    </a:lnTo>
                    <a:lnTo>
                      <a:pt x="995" y="3009"/>
                    </a:lnTo>
                    <a:lnTo>
                      <a:pt x="937" y="2981"/>
                    </a:lnTo>
                    <a:lnTo>
                      <a:pt x="878" y="2952"/>
                    </a:lnTo>
                    <a:lnTo>
                      <a:pt x="878" y="2952"/>
                    </a:lnTo>
                    <a:lnTo>
                      <a:pt x="878" y="2952"/>
                    </a:lnTo>
                    <a:lnTo>
                      <a:pt x="822" y="2920"/>
                    </a:lnTo>
                    <a:lnTo>
                      <a:pt x="767" y="2888"/>
                    </a:lnTo>
                    <a:lnTo>
                      <a:pt x="713" y="2852"/>
                    </a:lnTo>
                    <a:lnTo>
                      <a:pt x="661" y="2816"/>
                    </a:lnTo>
                    <a:lnTo>
                      <a:pt x="611" y="2779"/>
                    </a:lnTo>
                    <a:lnTo>
                      <a:pt x="562" y="2739"/>
                    </a:lnTo>
                    <a:lnTo>
                      <a:pt x="513" y="2698"/>
                    </a:lnTo>
                    <a:lnTo>
                      <a:pt x="467" y="2655"/>
                    </a:lnTo>
                    <a:lnTo>
                      <a:pt x="422" y="2611"/>
                    </a:lnTo>
                    <a:lnTo>
                      <a:pt x="380" y="2566"/>
                    </a:lnTo>
                    <a:lnTo>
                      <a:pt x="340" y="2519"/>
                    </a:lnTo>
                    <a:lnTo>
                      <a:pt x="300" y="2470"/>
                    </a:lnTo>
                    <a:lnTo>
                      <a:pt x="263" y="2421"/>
                    </a:lnTo>
                    <a:lnTo>
                      <a:pt x="228" y="2369"/>
                    </a:lnTo>
                    <a:lnTo>
                      <a:pt x="196" y="2317"/>
                    </a:lnTo>
                    <a:lnTo>
                      <a:pt x="165" y="2262"/>
                    </a:lnTo>
                    <a:lnTo>
                      <a:pt x="165" y="2262"/>
                    </a:lnTo>
                    <a:lnTo>
                      <a:pt x="165" y="2262"/>
                    </a:lnTo>
                    <a:lnTo>
                      <a:pt x="145" y="2225"/>
                    </a:lnTo>
                    <a:lnTo>
                      <a:pt x="129" y="2188"/>
                    </a:lnTo>
                    <a:lnTo>
                      <a:pt x="112" y="2150"/>
                    </a:lnTo>
                    <a:lnTo>
                      <a:pt x="95" y="2112"/>
                    </a:lnTo>
                    <a:lnTo>
                      <a:pt x="81" y="2072"/>
                    </a:lnTo>
                    <a:lnTo>
                      <a:pt x="67" y="2034"/>
                    </a:lnTo>
                    <a:lnTo>
                      <a:pt x="55" y="1994"/>
                    </a:lnTo>
                    <a:lnTo>
                      <a:pt x="43" y="1953"/>
                    </a:lnTo>
                    <a:lnTo>
                      <a:pt x="34" y="1911"/>
                    </a:lnTo>
                    <a:lnTo>
                      <a:pt x="24" y="1872"/>
                    </a:lnTo>
                    <a:lnTo>
                      <a:pt x="17" y="1829"/>
                    </a:lnTo>
                    <a:lnTo>
                      <a:pt x="11" y="1787"/>
                    </a:lnTo>
                    <a:lnTo>
                      <a:pt x="6" y="1745"/>
                    </a:lnTo>
                    <a:lnTo>
                      <a:pt x="3" y="1702"/>
                    </a:lnTo>
                    <a:lnTo>
                      <a:pt x="0" y="1659"/>
                    </a:lnTo>
                    <a:lnTo>
                      <a:pt x="0" y="1616"/>
                    </a:lnTo>
                    <a:lnTo>
                      <a:pt x="0" y="1616"/>
                    </a:lnTo>
                    <a:lnTo>
                      <a:pt x="0" y="1590"/>
                    </a:lnTo>
                    <a:lnTo>
                      <a:pt x="0" y="1590"/>
                    </a:lnTo>
                    <a:lnTo>
                      <a:pt x="0" y="1547"/>
                    </a:lnTo>
                    <a:lnTo>
                      <a:pt x="3" y="1504"/>
                    </a:lnTo>
                    <a:lnTo>
                      <a:pt x="6" y="1461"/>
                    </a:lnTo>
                    <a:lnTo>
                      <a:pt x="11" y="1420"/>
                    </a:lnTo>
                    <a:lnTo>
                      <a:pt x="17" y="1377"/>
                    </a:lnTo>
                    <a:lnTo>
                      <a:pt x="24" y="1336"/>
                    </a:lnTo>
                    <a:lnTo>
                      <a:pt x="34" y="1295"/>
                    </a:lnTo>
                    <a:lnTo>
                      <a:pt x="43" y="1253"/>
                    </a:lnTo>
                    <a:lnTo>
                      <a:pt x="55" y="1214"/>
                    </a:lnTo>
                    <a:lnTo>
                      <a:pt x="67" y="1174"/>
                    </a:lnTo>
                    <a:lnTo>
                      <a:pt x="81" y="1134"/>
                    </a:lnTo>
                    <a:lnTo>
                      <a:pt x="95" y="1096"/>
                    </a:lnTo>
                    <a:lnTo>
                      <a:pt x="112" y="1056"/>
                    </a:lnTo>
                    <a:lnTo>
                      <a:pt x="129" y="1019"/>
                    </a:lnTo>
                    <a:lnTo>
                      <a:pt x="145" y="981"/>
                    </a:lnTo>
                    <a:lnTo>
                      <a:pt x="165" y="944"/>
                    </a:lnTo>
                    <a:lnTo>
                      <a:pt x="165" y="944"/>
                    </a:lnTo>
                    <a:lnTo>
                      <a:pt x="165" y="944"/>
                    </a:lnTo>
                    <a:lnTo>
                      <a:pt x="185" y="909"/>
                    </a:lnTo>
                    <a:lnTo>
                      <a:pt x="207" y="872"/>
                    </a:lnTo>
                    <a:lnTo>
                      <a:pt x="228" y="839"/>
                    </a:lnTo>
                    <a:lnTo>
                      <a:pt x="251" y="803"/>
                    </a:lnTo>
                    <a:lnTo>
                      <a:pt x="275" y="770"/>
                    </a:lnTo>
                    <a:lnTo>
                      <a:pt x="300" y="736"/>
                    </a:lnTo>
                    <a:lnTo>
                      <a:pt x="326" y="704"/>
                    </a:lnTo>
                    <a:lnTo>
                      <a:pt x="352" y="672"/>
                    </a:lnTo>
                    <a:lnTo>
                      <a:pt x="380" y="641"/>
                    </a:lnTo>
                    <a:lnTo>
                      <a:pt x="409" y="611"/>
                    </a:lnTo>
                    <a:lnTo>
                      <a:pt x="438" y="580"/>
                    </a:lnTo>
                    <a:lnTo>
                      <a:pt x="467" y="551"/>
                    </a:lnTo>
                    <a:lnTo>
                      <a:pt x="497" y="523"/>
                    </a:lnTo>
                    <a:lnTo>
                      <a:pt x="529" y="494"/>
                    </a:lnTo>
                    <a:lnTo>
                      <a:pt x="562" y="468"/>
                    </a:lnTo>
                    <a:lnTo>
                      <a:pt x="594" y="441"/>
                    </a:lnTo>
                    <a:lnTo>
                      <a:pt x="594" y="441"/>
                    </a:lnTo>
                    <a:lnTo>
                      <a:pt x="594" y="441"/>
                    </a:lnTo>
                    <a:lnTo>
                      <a:pt x="627" y="416"/>
                    </a:lnTo>
                    <a:lnTo>
                      <a:pt x="661" y="390"/>
                    </a:lnTo>
                    <a:lnTo>
                      <a:pt x="696" y="366"/>
                    </a:lnTo>
                    <a:lnTo>
                      <a:pt x="731" y="343"/>
                    </a:lnTo>
                    <a:lnTo>
                      <a:pt x="767" y="320"/>
                    </a:lnTo>
                    <a:lnTo>
                      <a:pt x="803" y="297"/>
                    </a:lnTo>
                    <a:lnTo>
                      <a:pt x="842" y="275"/>
                    </a:lnTo>
                    <a:lnTo>
                      <a:pt x="878" y="256"/>
                    </a:lnTo>
                    <a:lnTo>
                      <a:pt x="917" y="236"/>
                    </a:lnTo>
                    <a:lnTo>
                      <a:pt x="956" y="216"/>
                    </a:lnTo>
                    <a:lnTo>
                      <a:pt x="995" y="197"/>
                    </a:lnTo>
                    <a:lnTo>
                      <a:pt x="1036" y="181"/>
                    </a:lnTo>
                    <a:lnTo>
                      <a:pt x="1076" y="162"/>
                    </a:lnTo>
                    <a:lnTo>
                      <a:pt x="1117" y="147"/>
                    </a:lnTo>
                    <a:lnTo>
                      <a:pt x="1200" y="116"/>
                    </a:lnTo>
                    <a:lnTo>
                      <a:pt x="1243" y="103"/>
                    </a:lnTo>
                    <a:lnTo>
                      <a:pt x="1285" y="90"/>
                    </a:lnTo>
                    <a:lnTo>
                      <a:pt x="1328" y="78"/>
                    </a:lnTo>
                    <a:lnTo>
                      <a:pt x="1373" y="67"/>
                    </a:lnTo>
                    <a:lnTo>
                      <a:pt x="1416" y="57"/>
                    </a:lnTo>
                    <a:lnTo>
                      <a:pt x="1460" y="47"/>
                    </a:lnTo>
                    <a:lnTo>
                      <a:pt x="1506" y="38"/>
                    </a:lnTo>
                    <a:lnTo>
                      <a:pt x="1550" y="31"/>
                    </a:lnTo>
                    <a:lnTo>
                      <a:pt x="1596" y="23"/>
                    </a:lnTo>
                    <a:lnTo>
                      <a:pt x="1642" y="17"/>
                    </a:lnTo>
                    <a:lnTo>
                      <a:pt x="1688" y="12"/>
                    </a:lnTo>
                    <a:lnTo>
                      <a:pt x="1735" y="8"/>
                    </a:lnTo>
                    <a:lnTo>
                      <a:pt x="1781" y="5"/>
                    </a:lnTo>
                    <a:lnTo>
                      <a:pt x="1829" y="3"/>
                    </a:lnTo>
                    <a:lnTo>
                      <a:pt x="1876" y="2"/>
                    </a:lnTo>
                    <a:lnTo>
                      <a:pt x="1924" y="0"/>
                    </a:lnTo>
                    <a:lnTo>
                      <a:pt x="1924" y="0"/>
                    </a:lnTo>
                    <a:lnTo>
                      <a:pt x="3836" y="0"/>
                    </a:lnTo>
                    <a:lnTo>
                      <a:pt x="3836" y="0"/>
                    </a:lnTo>
                    <a:lnTo>
                      <a:pt x="3908" y="2"/>
                    </a:lnTo>
                    <a:lnTo>
                      <a:pt x="3979" y="5"/>
                    </a:lnTo>
                    <a:lnTo>
                      <a:pt x="4049" y="11"/>
                    </a:lnTo>
                    <a:lnTo>
                      <a:pt x="4118" y="17"/>
                    </a:lnTo>
                    <a:lnTo>
                      <a:pt x="4187" y="26"/>
                    </a:lnTo>
                    <a:lnTo>
                      <a:pt x="4254" y="38"/>
                    </a:lnTo>
                    <a:lnTo>
                      <a:pt x="4322" y="52"/>
                    </a:lnTo>
                    <a:lnTo>
                      <a:pt x="4387" y="67"/>
                    </a:lnTo>
                    <a:lnTo>
                      <a:pt x="4453" y="84"/>
                    </a:lnTo>
                    <a:lnTo>
                      <a:pt x="4517" y="103"/>
                    </a:lnTo>
                    <a:lnTo>
                      <a:pt x="4582" y="124"/>
                    </a:lnTo>
                    <a:lnTo>
                      <a:pt x="4643" y="147"/>
                    </a:lnTo>
                    <a:lnTo>
                      <a:pt x="4704" y="171"/>
                    </a:lnTo>
                    <a:lnTo>
                      <a:pt x="4765" y="197"/>
                    </a:lnTo>
                    <a:lnTo>
                      <a:pt x="4823" y="225"/>
                    </a:lnTo>
                    <a:lnTo>
                      <a:pt x="4882" y="256"/>
                    </a:lnTo>
                    <a:lnTo>
                      <a:pt x="4882" y="256"/>
                    </a:lnTo>
                    <a:lnTo>
                      <a:pt x="4882" y="256"/>
                    </a:lnTo>
                    <a:lnTo>
                      <a:pt x="4938" y="286"/>
                    </a:lnTo>
                    <a:lnTo>
                      <a:pt x="4993" y="320"/>
                    </a:lnTo>
                    <a:lnTo>
                      <a:pt x="5047" y="355"/>
                    </a:lnTo>
                    <a:lnTo>
                      <a:pt x="5099" y="390"/>
                    </a:lnTo>
                    <a:lnTo>
                      <a:pt x="5149" y="428"/>
                    </a:lnTo>
                    <a:lnTo>
                      <a:pt x="5198" y="468"/>
                    </a:lnTo>
                    <a:lnTo>
                      <a:pt x="5247" y="510"/>
                    </a:lnTo>
                    <a:lnTo>
                      <a:pt x="5293" y="551"/>
                    </a:lnTo>
                    <a:lnTo>
                      <a:pt x="5338" y="595"/>
                    </a:lnTo>
                    <a:lnTo>
                      <a:pt x="5380" y="641"/>
                    </a:lnTo>
                    <a:lnTo>
                      <a:pt x="5420" y="689"/>
                    </a:lnTo>
                    <a:lnTo>
                      <a:pt x="5460" y="736"/>
                    </a:lnTo>
                    <a:lnTo>
                      <a:pt x="5497" y="787"/>
                    </a:lnTo>
                    <a:lnTo>
                      <a:pt x="5532" y="839"/>
                    </a:lnTo>
                    <a:lnTo>
                      <a:pt x="5564" y="891"/>
                    </a:lnTo>
                    <a:lnTo>
                      <a:pt x="5595" y="944"/>
                    </a:lnTo>
                    <a:lnTo>
                      <a:pt x="5595" y="944"/>
                    </a:lnTo>
                    <a:lnTo>
                      <a:pt x="5595" y="944"/>
                    </a:lnTo>
                    <a:lnTo>
                      <a:pt x="5613" y="981"/>
                    </a:lnTo>
                    <a:lnTo>
                      <a:pt x="5631" y="1019"/>
                    </a:lnTo>
                    <a:lnTo>
                      <a:pt x="5648" y="1056"/>
                    </a:lnTo>
                    <a:lnTo>
                      <a:pt x="5665" y="1094"/>
                    </a:lnTo>
                    <a:lnTo>
                      <a:pt x="5679" y="1134"/>
                    </a:lnTo>
                    <a:lnTo>
                      <a:pt x="5693" y="1174"/>
                    </a:lnTo>
                    <a:lnTo>
                      <a:pt x="5705" y="1214"/>
                    </a:lnTo>
                    <a:lnTo>
                      <a:pt x="5717" y="1253"/>
                    </a:lnTo>
                    <a:lnTo>
                      <a:pt x="5726" y="1295"/>
                    </a:lnTo>
                    <a:lnTo>
                      <a:pt x="5736" y="1336"/>
                    </a:lnTo>
                    <a:lnTo>
                      <a:pt x="5743" y="1377"/>
                    </a:lnTo>
                    <a:lnTo>
                      <a:pt x="5749" y="1419"/>
                    </a:lnTo>
                    <a:lnTo>
                      <a:pt x="5754" y="1461"/>
                    </a:lnTo>
                    <a:lnTo>
                      <a:pt x="5757" y="1503"/>
                    </a:lnTo>
                    <a:lnTo>
                      <a:pt x="5758" y="1546"/>
                    </a:lnTo>
                    <a:lnTo>
                      <a:pt x="5760" y="1588"/>
                    </a:lnTo>
                    <a:lnTo>
                      <a:pt x="5760" y="1588"/>
                    </a:lnTo>
                    <a:lnTo>
                      <a:pt x="5760" y="1588"/>
                    </a:lnTo>
                    <a:lnTo>
                      <a:pt x="5760" y="1590"/>
                    </a:lnTo>
                    <a:lnTo>
                      <a:pt x="5760" y="1590"/>
                    </a:lnTo>
                    <a:close/>
                    <a:moveTo>
                      <a:pt x="750" y="1948"/>
                    </a:moveTo>
                    <a:lnTo>
                      <a:pt x="750" y="1948"/>
                    </a:lnTo>
                    <a:lnTo>
                      <a:pt x="773" y="1988"/>
                    </a:lnTo>
                    <a:lnTo>
                      <a:pt x="797" y="2026"/>
                    </a:lnTo>
                    <a:lnTo>
                      <a:pt x="826" y="2066"/>
                    </a:lnTo>
                    <a:lnTo>
                      <a:pt x="857" y="2103"/>
                    </a:lnTo>
                    <a:lnTo>
                      <a:pt x="889" y="2139"/>
                    </a:lnTo>
                    <a:lnTo>
                      <a:pt x="926" y="2176"/>
                    </a:lnTo>
                    <a:lnTo>
                      <a:pt x="964" y="2211"/>
                    </a:lnTo>
                    <a:lnTo>
                      <a:pt x="1005" y="2245"/>
                    </a:lnTo>
                    <a:lnTo>
                      <a:pt x="1005" y="2245"/>
                    </a:lnTo>
                    <a:lnTo>
                      <a:pt x="1005" y="2245"/>
                    </a:lnTo>
                    <a:lnTo>
                      <a:pt x="1048" y="2277"/>
                    </a:lnTo>
                    <a:lnTo>
                      <a:pt x="1094" y="2309"/>
                    </a:lnTo>
                    <a:lnTo>
                      <a:pt x="1142" y="2338"/>
                    </a:lnTo>
                    <a:lnTo>
                      <a:pt x="1192" y="2367"/>
                    </a:lnTo>
                    <a:lnTo>
                      <a:pt x="1244" y="2393"/>
                    </a:lnTo>
                    <a:lnTo>
                      <a:pt x="1298" y="2418"/>
                    </a:lnTo>
                    <a:lnTo>
                      <a:pt x="1354" y="2441"/>
                    </a:lnTo>
                    <a:lnTo>
                      <a:pt x="1411" y="2461"/>
                    </a:lnTo>
                    <a:lnTo>
                      <a:pt x="1471" y="2479"/>
                    </a:lnTo>
                    <a:lnTo>
                      <a:pt x="1532" y="2496"/>
                    </a:lnTo>
                    <a:lnTo>
                      <a:pt x="1593" y="2510"/>
                    </a:lnTo>
                    <a:lnTo>
                      <a:pt x="1657" y="2522"/>
                    </a:lnTo>
                    <a:lnTo>
                      <a:pt x="1722" y="2531"/>
                    </a:lnTo>
                    <a:lnTo>
                      <a:pt x="1789" y="2537"/>
                    </a:lnTo>
                    <a:lnTo>
                      <a:pt x="1856" y="2542"/>
                    </a:lnTo>
                    <a:lnTo>
                      <a:pt x="1924" y="2543"/>
                    </a:lnTo>
                    <a:lnTo>
                      <a:pt x="1924" y="2543"/>
                    </a:lnTo>
                    <a:lnTo>
                      <a:pt x="3836" y="2543"/>
                    </a:lnTo>
                    <a:lnTo>
                      <a:pt x="3836" y="2543"/>
                    </a:lnTo>
                    <a:lnTo>
                      <a:pt x="3887" y="2542"/>
                    </a:lnTo>
                    <a:lnTo>
                      <a:pt x="3937" y="2540"/>
                    </a:lnTo>
                    <a:lnTo>
                      <a:pt x="3988" y="2536"/>
                    </a:lnTo>
                    <a:lnTo>
                      <a:pt x="4038" y="2531"/>
                    </a:lnTo>
                    <a:lnTo>
                      <a:pt x="4086" y="2523"/>
                    </a:lnTo>
                    <a:lnTo>
                      <a:pt x="4135" y="2516"/>
                    </a:lnTo>
                    <a:lnTo>
                      <a:pt x="4182" y="2507"/>
                    </a:lnTo>
                    <a:lnTo>
                      <a:pt x="4228" y="2496"/>
                    </a:lnTo>
                    <a:lnTo>
                      <a:pt x="4274" y="2484"/>
                    </a:lnTo>
                    <a:lnTo>
                      <a:pt x="4320" y="2470"/>
                    </a:lnTo>
                    <a:lnTo>
                      <a:pt x="4363" y="2456"/>
                    </a:lnTo>
                    <a:lnTo>
                      <a:pt x="4406" y="2441"/>
                    </a:lnTo>
                    <a:lnTo>
                      <a:pt x="4449" y="2424"/>
                    </a:lnTo>
                    <a:lnTo>
                      <a:pt x="4490" y="2406"/>
                    </a:lnTo>
                    <a:lnTo>
                      <a:pt x="4530" y="2387"/>
                    </a:lnTo>
                    <a:lnTo>
                      <a:pt x="4568" y="2367"/>
                    </a:lnTo>
                    <a:lnTo>
                      <a:pt x="4568" y="2367"/>
                    </a:lnTo>
                    <a:lnTo>
                      <a:pt x="4568" y="2367"/>
                    </a:lnTo>
                    <a:lnTo>
                      <a:pt x="4606" y="2346"/>
                    </a:lnTo>
                    <a:lnTo>
                      <a:pt x="4643" y="2325"/>
                    </a:lnTo>
                    <a:lnTo>
                      <a:pt x="4678" y="2302"/>
                    </a:lnTo>
                    <a:lnTo>
                      <a:pt x="4712" y="2277"/>
                    </a:lnTo>
                    <a:lnTo>
                      <a:pt x="4744" y="2253"/>
                    </a:lnTo>
                    <a:lnTo>
                      <a:pt x="4776" y="2228"/>
                    </a:lnTo>
                    <a:lnTo>
                      <a:pt x="4805" y="2202"/>
                    </a:lnTo>
                    <a:lnTo>
                      <a:pt x="4834" y="2176"/>
                    </a:lnTo>
                    <a:lnTo>
                      <a:pt x="4862" y="2149"/>
                    </a:lnTo>
                    <a:lnTo>
                      <a:pt x="4888" y="2121"/>
                    </a:lnTo>
                    <a:lnTo>
                      <a:pt x="4911" y="2093"/>
                    </a:lnTo>
                    <a:lnTo>
                      <a:pt x="4934" y="2066"/>
                    </a:lnTo>
                    <a:lnTo>
                      <a:pt x="4955" y="2037"/>
                    </a:lnTo>
                    <a:lnTo>
                      <a:pt x="4975" y="2008"/>
                    </a:lnTo>
                    <a:lnTo>
                      <a:pt x="4993" y="1977"/>
                    </a:lnTo>
                    <a:lnTo>
                      <a:pt x="5010" y="1948"/>
                    </a:lnTo>
                    <a:lnTo>
                      <a:pt x="5010" y="1948"/>
                    </a:lnTo>
                    <a:lnTo>
                      <a:pt x="5010" y="1948"/>
                    </a:lnTo>
                    <a:lnTo>
                      <a:pt x="5030" y="1908"/>
                    </a:lnTo>
                    <a:lnTo>
                      <a:pt x="5048" y="1867"/>
                    </a:lnTo>
                    <a:lnTo>
                      <a:pt x="5062" y="1827"/>
                    </a:lnTo>
                    <a:lnTo>
                      <a:pt x="5074" y="1786"/>
                    </a:lnTo>
                    <a:lnTo>
                      <a:pt x="5084" y="1745"/>
                    </a:lnTo>
                    <a:lnTo>
                      <a:pt x="5091" y="1702"/>
                    </a:lnTo>
                    <a:lnTo>
                      <a:pt x="5094" y="1659"/>
                    </a:lnTo>
                    <a:lnTo>
                      <a:pt x="5096" y="1616"/>
                    </a:lnTo>
                    <a:lnTo>
                      <a:pt x="5096" y="1616"/>
                    </a:lnTo>
                    <a:lnTo>
                      <a:pt x="5096" y="1590"/>
                    </a:lnTo>
                    <a:lnTo>
                      <a:pt x="5096" y="1590"/>
                    </a:lnTo>
                    <a:lnTo>
                      <a:pt x="5094" y="1547"/>
                    </a:lnTo>
                    <a:lnTo>
                      <a:pt x="5091" y="1504"/>
                    </a:lnTo>
                    <a:lnTo>
                      <a:pt x="5084" y="1463"/>
                    </a:lnTo>
                    <a:lnTo>
                      <a:pt x="5074" y="1422"/>
                    </a:lnTo>
                    <a:lnTo>
                      <a:pt x="5062" y="1380"/>
                    </a:lnTo>
                    <a:lnTo>
                      <a:pt x="5048" y="1339"/>
                    </a:lnTo>
                    <a:lnTo>
                      <a:pt x="5030" y="1299"/>
                    </a:lnTo>
                    <a:lnTo>
                      <a:pt x="5010" y="1259"/>
                    </a:lnTo>
                    <a:lnTo>
                      <a:pt x="5010" y="1259"/>
                    </a:lnTo>
                    <a:lnTo>
                      <a:pt x="5010" y="1259"/>
                    </a:lnTo>
                    <a:lnTo>
                      <a:pt x="4987" y="1220"/>
                    </a:lnTo>
                    <a:lnTo>
                      <a:pt x="4963" y="1180"/>
                    </a:lnTo>
                    <a:lnTo>
                      <a:pt x="4934" y="1142"/>
                    </a:lnTo>
                    <a:lnTo>
                      <a:pt x="4903" y="1103"/>
                    </a:lnTo>
                    <a:lnTo>
                      <a:pt x="4869" y="1067"/>
                    </a:lnTo>
                    <a:lnTo>
                      <a:pt x="4834" y="1031"/>
                    </a:lnTo>
                    <a:lnTo>
                      <a:pt x="4796" y="996"/>
                    </a:lnTo>
                    <a:lnTo>
                      <a:pt x="4755" y="963"/>
                    </a:lnTo>
                    <a:lnTo>
                      <a:pt x="4755" y="963"/>
                    </a:lnTo>
                    <a:lnTo>
                      <a:pt x="4755" y="963"/>
                    </a:lnTo>
                    <a:lnTo>
                      <a:pt x="4712" y="929"/>
                    </a:lnTo>
                    <a:lnTo>
                      <a:pt x="4666" y="898"/>
                    </a:lnTo>
                    <a:lnTo>
                      <a:pt x="4618" y="868"/>
                    </a:lnTo>
                    <a:lnTo>
                      <a:pt x="4568" y="840"/>
                    </a:lnTo>
                    <a:lnTo>
                      <a:pt x="4516" y="814"/>
                    </a:lnTo>
                    <a:lnTo>
                      <a:pt x="4462" y="790"/>
                    </a:lnTo>
                    <a:lnTo>
                      <a:pt x="4406" y="767"/>
                    </a:lnTo>
                    <a:lnTo>
                      <a:pt x="4349" y="745"/>
                    </a:lnTo>
                    <a:lnTo>
                      <a:pt x="4289" y="727"/>
                    </a:lnTo>
                    <a:lnTo>
                      <a:pt x="4228" y="710"/>
                    </a:lnTo>
                    <a:lnTo>
                      <a:pt x="4167" y="696"/>
                    </a:lnTo>
                    <a:lnTo>
                      <a:pt x="4103" y="686"/>
                    </a:lnTo>
                    <a:lnTo>
                      <a:pt x="4038" y="676"/>
                    </a:lnTo>
                    <a:lnTo>
                      <a:pt x="3971" y="669"/>
                    </a:lnTo>
                    <a:lnTo>
                      <a:pt x="3904" y="666"/>
                    </a:lnTo>
                    <a:lnTo>
                      <a:pt x="3836" y="664"/>
                    </a:lnTo>
                    <a:lnTo>
                      <a:pt x="3836" y="664"/>
                    </a:lnTo>
                    <a:lnTo>
                      <a:pt x="1924" y="664"/>
                    </a:lnTo>
                    <a:lnTo>
                      <a:pt x="1924" y="664"/>
                    </a:lnTo>
                    <a:lnTo>
                      <a:pt x="1873" y="664"/>
                    </a:lnTo>
                    <a:lnTo>
                      <a:pt x="1821" y="667"/>
                    </a:lnTo>
                    <a:lnTo>
                      <a:pt x="1772" y="670"/>
                    </a:lnTo>
                    <a:lnTo>
                      <a:pt x="1722" y="676"/>
                    </a:lnTo>
                    <a:lnTo>
                      <a:pt x="1673" y="683"/>
                    </a:lnTo>
                    <a:lnTo>
                      <a:pt x="1625" y="690"/>
                    </a:lnTo>
                    <a:lnTo>
                      <a:pt x="1578" y="699"/>
                    </a:lnTo>
                    <a:lnTo>
                      <a:pt x="1532" y="710"/>
                    </a:lnTo>
                    <a:lnTo>
                      <a:pt x="1486" y="722"/>
                    </a:lnTo>
                    <a:lnTo>
                      <a:pt x="1440" y="736"/>
                    </a:lnTo>
                    <a:lnTo>
                      <a:pt x="1397" y="751"/>
                    </a:lnTo>
                    <a:lnTo>
                      <a:pt x="1354" y="767"/>
                    </a:lnTo>
                    <a:lnTo>
                      <a:pt x="1311" y="784"/>
                    </a:lnTo>
                    <a:lnTo>
                      <a:pt x="1270" y="800"/>
                    </a:lnTo>
                    <a:lnTo>
                      <a:pt x="1230" y="820"/>
                    </a:lnTo>
                    <a:lnTo>
                      <a:pt x="1192" y="840"/>
                    </a:lnTo>
                    <a:lnTo>
                      <a:pt x="1192" y="840"/>
                    </a:lnTo>
                    <a:lnTo>
                      <a:pt x="1192" y="840"/>
                    </a:lnTo>
                    <a:lnTo>
                      <a:pt x="1154" y="862"/>
                    </a:lnTo>
                    <a:lnTo>
                      <a:pt x="1117" y="883"/>
                    </a:lnTo>
                    <a:lnTo>
                      <a:pt x="1082" y="906"/>
                    </a:lnTo>
                    <a:lnTo>
                      <a:pt x="1048" y="929"/>
                    </a:lnTo>
                    <a:lnTo>
                      <a:pt x="1016" y="953"/>
                    </a:lnTo>
                    <a:lnTo>
                      <a:pt x="984" y="978"/>
                    </a:lnTo>
                    <a:lnTo>
                      <a:pt x="955" y="1004"/>
                    </a:lnTo>
                    <a:lnTo>
                      <a:pt x="926" y="1031"/>
                    </a:lnTo>
                    <a:lnTo>
                      <a:pt x="898" y="1057"/>
                    </a:lnTo>
                    <a:lnTo>
                      <a:pt x="872" y="1085"/>
                    </a:lnTo>
                    <a:lnTo>
                      <a:pt x="849" y="1113"/>
                    </a:lnTo>
                    <a:lnTo>
                      <a:pt x="826" y="1142"/>
                    </a:lnTo>
                    <a:lnTo>
                      <a:pt x="805" y="1171"/>
                    </a:lnTo>
                    <a:lnTo>
                      <a:pt x="785" y="1200"/>
                    </a:lnTo>
                    <a:lnTo>
                      <a:pt x="767" y="1229"/>
                    </a:lnTo>
                    <a:lnTo>
                      <a:pt x="750" y="1259"/>
                    </a:lnTo>
                    <a:lnTo>
                      <a:pt x="750" y="1259"/>
                    </a:lnTo>
                    <a:lnTo>
                      <a:pt x="750" y="1259"/>
                    </a:lnTo>
                    <a:lnTo>
                      <a:pt x="730" y="1299"/>
                    </a:lnTo>
                    <a:lnTo>
                      <a:pt x="712" y="1339"/>
                    </a:lnTo>
                    <a:lnTo>
                      <a:pt x="698" y="1380"/>
                    </a:lnTo>
                    <a:lnTo>
                      <a:pt x="686" y="1422"/>
                    </a:lnTo>
                    <a:lnTo>
                      <a:pt x="676" y="1463"/>
                    </a:lnTo>
                    <a:lnTo>
                      <a:pt x="669" y="1504"/>
                    </a:lnTo>
                    <a:lnTo>
                      <a:pt x="664" y="1547"/>
                    </a:lnTo>
                    <a:lnTo>
                      <a:pt x="664" y="1590"/>
                    </a:lnTo>
                    <a:lnTo>
                      <a:pt x="664" y="1590"/>
                    </a:lnTo>
                    <a:lnTo>
                      <a:pt x="664" y="1616"/>
                    </a:lnTo>
                    <a:lnTo>
                      <a:pt x="664" y="1616"/>
                    </a:lnTo>
                    <a:lnTo>
                      <a:pt x="664" y="1659"/>
                    </a:lnTo>
                    <a:lnTo>
                      <a:pt x="669" y="1702"/>
                    </a:lnTo>
                    <a:lnTo>
                      <a:pt x="676" y="1745"/>
                    </a:lnTo>
                    <a:lnTo>
                      <a:pt x="686" y="1786"/>
                    </a:lnTo>
                    <a:lnTo>
                      <a:pt x="698" y="1827"/>
                    </a:lnTo>
                    <a:lnTo>
                      <a:pt x="712" y="1867"/>
                    </a:lnTo>
                    <a:lnTo>
                      <a:pt x="730" y="1908"/>
                    </a:lnTo>
                    <a:lnTo>
                      <a:pt x="750" y="1948"/>
                    </a:lnTo>
                    <a:lnTo>
                      <a:pt x="750" y="1948"/>
                    </a:lnTo>
                    <a:close/>
                  </a:path>
                </a:pathLst>
              </a:custGeom>
              <a:solidFill>
                <a:srgbClr val="DF0024"/>
              </a:solidFill>
              <a:ln w="9525">
                <a:noFill/>
                <a:round/>
                <a:headEnd/>
                <a:tailEnd/>
              </a:ln>
              <a:effectLst>
                <a:innerShdw blurRad="190500" dist="50800" dir="2700000">
                  <a:srgbClr val="000000">
                    <a:alpha val="50000"/>
                  </a:srgbClr>
                </a:innerShdw>
              </a:effectLst>
              <a:scene3d>
                <a:camera prst="orthographicFront"/>
                <a:lightRig rig="threePt" dir="t">
                  <a:rot lat="0" lon="0" rev="12720000"/>
                </a:lightRig>
              </a:scene3d>
              <a:sp3d/>
            </p:spPr>
            <p:txBody>
              <a:bodyPr/>
              <a:lstStyle/>
              <a:p>
                <a:pPr fontAlgn="auto">
                  <a:lnSpc>
                    <a:spcPct val="85000"/>
                  </a:lnSpc>
                  <a:spcBef>
                    <a:spcPts val="0"/>
                  </a:spcBef>
                  <a:spcAft>
                    <a:spcPts val="0"/>
                  </a:spcAft>
                  <a:defRPr/>
                </a:pPr>
                <a:endParaRPr lang="en-US" sz="1600">
                  <a:latin typeface="Times"/>
                  <a:ea typeface="+mn-ea"/>
                </a:endParaRPr>
              </a:p>
            </p:txBody>
          </p:sp>
          <p:sp>
            <p:nvSpPr>
              <p:cNvPr id="13" name="Freeform 5"/>
              <p:cNvSpPr>
                <a:spLocks/>
              </p:cNvSpPr>
              <p:nvPr/>
            </p:nvSpPr>
            <p:spPr bwMode="auto">
              <a:xfrm>
                <a:off x="152400" y="1452163"/>
                <a:ext cx="1630998" cy="1099225"/>
              </a:xfrm>
              <a:custGeom>
                <a:avLst/>
                <a:gdLst/>
                <a:ahLst/>
                <a:cxnLst>
                  <a:cxn ang="0">
                    <a:pos x="5438" y="1318"/>
                  </a:cxn>
                  <a:cxn ang="0">
                    <a:pos x="5248" y="1507"/>
                  </a:cxn>
                  <a:cxn ang="0">
                    <a:pos x="5145" y="1679"/>
                  </a:cxn>
                  <a:cxn ang="0">
                    <a:pos x="5095" y="1848"/>
                  </a:cxn>
                  <a:cxn ang="0">
                    <a:pos x="5082" y="2149"/>
                  </a:cxn>
                  <a:cxn ang="0">
                    <a:pos x="4944" y="2555"/>
                  </a:cxn>
                  <a:cxn ang="0">
                    <a:pos x="4726" y="2848"/>
                  </a:cxn>
                  <a:cxn ang="0">
                    <a:pos x="4381" y="3093"/>
                  </a:cxn>
                  <a:cxn ang="0">
                    <a:pos x="3964" y="3211"/>
                  </a:cxn>
                  <a:cxn ang="0">
                    <a:pos x="1733" y="3204"/>
                  </a:cxn>
                  <a:cxn ang="0">
                    <a:pos x="1325" y="3066"/>
                  </a:cxn>
                  <a:cxn ang="0">
                    <a:pos x="1034" y="2848"/>
                  </a:cxn>
                  <a:cxn ang="0">
                    <a:pos x="787" y="2501"/>
                  </a:cxn>
                  <a:cxn ang="0">
                    <a:pos x="669" y="2086"/>
                  </a:cxn>
                  <a:cxn ang="0">
                    <a:pos x="678" y="1733"/>
                  </a:cxn>
                  <a:cxn ang="0">
                    <a:pos x="816" y="1325"/>
                  </a:cxn>
                  <a:cxn ang="0">
                    <a:pos x="1034" y="1034"/>
                  </a:cxn>
                  <a:cxn ang="0">
                    <a:pos x="1379" y="788"/>
                  </a:cxn>
                  <a:cxn ang="0">
                    <a:pos x="1796" y="669"/>
                  </a:cxn>
                  <a:cxn ang="0">
                    <a:pos x="4027" y="678"/>
                  </a:cxn>
                  <a:cxn ang="0">
                    <a:pos x="4435" y="816"/>
                  </a:cxn>
                  <a:cxn ang="0">
                    <a:pos x="4726" y="1034"/>
                  </a:cxn>
                  <a:cxn ang="0">
                    <a:pos x="4910" y="895"/>
                  </a:cxn>
                  <a:cxn ang="0">
                    <a:pos x="5201" y="678"/>
                  </a:cxn>
                  <a:cxn ang="0">
                    <a:pos x="5129" y="502"/>
                  </a:cxn>
                  <a:cxn ang="0">
                    <a:pos x="4872" y="304"/>
                  </a:cxn>
                  <a:cxn ang="0">
                    <a:pos x="4584" y="151"/>
                  </a:cxn>
                  <a:cxn ang="0">
                    <a:pos x="4270" y="49"/>
                  </a:cxn>
                  <a:cxn ang="0">
                    <a:pos x="3935" y="2"/>
                  </a:cxn>
                  <a:cxn ang="0">
                    <a:pos x="1776" y="5"/>
                  </a:cxn>
                  <a:cxn ang="0">
                    <a:pos x="1444" y="61"/>
                  </a:cxn>
                  <a:cxn ang="0">
                    <a:pos x="1133" y="171"/>
                  </a:cxn>
                  <a:cxn ang="0">
                    <a:pos x="849" y="329"/>
                  </a:cxn>
                  <a:cxn ang="0">
                    <a:pos x="597" y="532"/>
                  </a:cxn>
                  <a:cxn ang="0">
                    <a:pos x="412" y="737"/>
                  </a:cxn>
                  <a:cxn ang="0">
                    <a:pos x="234" y="1007"/>
                  </a:cxn>
                  <a:cxn ang="0">
                    <a:pos x="101" y="1307"/>
                  </a:cxn>
                  <a:cxn ang="0">
                    <a:pos x="22" y="1631"/>
                  </a:cxn>
                  <a:cxn ang="0">
                    <a:pos x="0" y="1958"/>
                  </a:cxn>
                  <a:cxn ang="0">
                    <a:pos x="22" y="2249"/>
                  </a:cxn>
                  <a:cxn ang="0">
                    <a:pos x="101" y="2573"/>
                  </a:cxn>
                  <a:cxn ang="0">
                    <a:pos x="234" y="2873"/>
                  </a:cxn>
                  <a:cxn ang="0">
                    <a:pos x="412" y="3145"/>
                  </a:cxn>
                  <a:cxn ang="0">
                    <a:pos x="597" y="3348"/>
                  </a:cxn>
                  <a:cxn ang="0">
                    <a:pos x="849" y="3551"/>
                  </a:cxn>
                  <a:cxn ang="0">
                    <a:pos x="1133" y="3711"/>
                  </a:cxn>
                  <a:cxn ang="0">
                    <a:pos x="1444" y="3821"/>
                  </a:cxn>
                  <a:cxn ang="0">
                    <a:pos x="1776" y="3877"/>
                  </a:cxn>
                  <a:cxn ang="0">
                    <a:pos x="3885" y="3880"/>
                  </a:cxn>
                  <a:cxn ang="0">
                    <a:pos x="4223" y="3842"/>
                  </a:cxn>
                  <a:cxn ang="0">
                    <a:pos x="4541" y="3747"/>
                  </a:cxn>
                  <a:cxn ang="0">
                    <a:pos x="4832" y="3602"/>
                  </a:cxn>
                  <a:cxn ang="0">
                    <a:pos x="5095" y="3411"/>
                  </a:cxn>
                  <a:cxn ang="0">
                    <a:pos x="5289" y="3215"/>
                  </a:cxn>
                  <a:cxn ang="0">
                    <a:pos x="5480" y="2954"/>
                  </a:cxn>
                  <a:cxn ang="0">
                    <a:pos x="5625" y="2661"/>
                  </a:cxn>
                  <a:cxn ang="0">
                    <a:pos x="5720" y="2345"/>
                  </a:cxn>
                  <a:cxn ang="0">
                    <a:pos x="5760" y="2007"/>
                  </a:cxn>
                  <a:cxn ang="0">
                    <a:pos x="5751" y="1735"/>
                  </a:cxn>
                  <a:cxn ang="0">
                    <a:pos x="5692" y="1417"/>
                  </a:cxn>
                </a:cxnLst>
                <a:rect l="0" t="0" r="r" b="b"/>
                <a:pathLst>
                  <a:path w="5760" h="3882">
                    <a:moveTo>
                      <a:pt x="5614" y="1205"/>
                    </a:moveTo>
                    <a:lnTo>
                      <a:pt x="5614" y="1205"/>
                    </a:lnTo>
                    <a:lnTo>
                      <a:pt x="5577" y="1226"/>
                    </a:lnTo>
                    <a:lnTo>
                      <a:pt x="5541" y="1248"/>
                    </a:lnTo>
                    <a:lnTo>
                      <a:pt x="5505" y="1271"/>
                    </a:lnTo>
                    <a:lnTo>
                      <a:pt x="5471" y="1295"/>
                    </a:lnTo>
                    <a:lnTo>
                      <a:pt x="5438" y="1318"/>
                    </a:lnTo>
                    <a:lnTo>
                      <a:pt x="5406" y="1343"/>
                    </a:lnTo>
                    <a:lnTo>
                      <a:pt x="5377" y="1370"/>
                    </a:lnTo>
                    <a:lnTo>
                      <a:pt x="5348" y="1395"/>
                    </a:lnTo>
                    <a:lnTo>
                      <a:pt x="5321" y="1422"/>
                    </a:lnTo>
                    <a:lnTo>
                      <a:pt x="5294" y="1451"/>
                    </a:lnTo>
                    <a:lnTo>
                      <a:pt x="5271" y="1478"/>
                    </a:lnTo>
                    <a:lnTo>
                      <a:pt x="5248" y="1507"/>
                    </a:lnTo>
                    <a:lnTo>
                      <a:pt x="5226" y="1536"/>
                    </a:lnTo>
                    <a:lnTo>
                      <a:pt x="5206" y="1566"/>
                    </a:lnTo>
                    <a:lnTo>
                      <a:pt x="5188" y="1595"/>
                    </a:lnTo>
                    <a:lnTo>
                      <a:pt x="5172" y="1624"/>
                    </a:lnTo>
                    <a:lnTo>
                      <a:pt x="5172" y="1624"/>
                    </a:lnTo>
                    <a:lnTo>
                      <a:pt x="5158" y="1652"/>
                    </a:lnTo>
                    <a:lnTo>
                      <a:pt x="5145" y="1679"/>
                    </a:lnTo>
                    <a:lnTo>
                      <a:pt x="5133" y="1706"/>
                    </a:lnTo>
                    <a:lnTo>
                      <a:pt x="5124" y="1735"/>
                    </a:lnTo>
                    <a:lnTo>
                      <a:pt x="5115" y="1764"/>
                    </a:lnTo>
                    <a:lnTo>
                      <a:pt x="5106" y="1791"/>
                    </a:lnTo>
                    <a:lnTo>
                      <a:pt x="5100" y="1820"/>
                    </a:lnTo>
                    <a:lnTo>
                      <a:pt x="5095" y="1848"/>
                    </a:lnTo>
                    <a:lnTo>
                      <a:pt x="5095" y="1848"/>
                    </a:lnTo>
                    <a:lnTo>
                      <a:pt x="5097" y="1886"/>
                    </a:lnTo>
                    <a:lnTo>
                      <a:pt x="5097" y="1924"/>
                    </a:lnTo>
                    <a:lnTo>
                      <a:pt x="5097" y="1956"/>
                    </a:lnTo>
                    <a:lnTo>
                      <a:pt x="5097" y="1956"/>
                    </a:lnTo>
                    <a:lnTo>
                      <a:pt x="5095" y="2021"/>
                    </a:lnTo>
                    <a:lnTo>
                      <a:pt x="5089" y="2086"/>
                    </a:lnTo>
                    <a:lnTo>
                      <a:pt x="5082" y="2149"/>
                    </a:lnTo>
                    <a:lnTo>
                      <a:pt x="5071" y="2210"/>
                    </a:lnTo>
                    <a:lnTo>
                      <a:pt x="5057" y="2271"/>
                    </a:lnTo>
                    <a:lnTo>
                      <a:pt x="5041" y="2330"/>
                    </a:lnTo>
                    <a:lnTo>
                      <a:pt x="5019" y="2390"/>
                    </a:lnTo>
                    <a:lnTo>
                      <a:pt x="4998" y="2445"/>
                    </a:lnTo>
                    <a:lnTo>
                      <a:pt x="4973" y="2501"/>
                    </a:lnTo>
                    <a:lnTo>
                      <a:pt x="4944" y="2555"/>
                    </a:lnTo>
                    <a:lnTo>
                      <a:pt x="4913" y="2609"/>
                    </a:lnTo>
                    <a:lnTo>
                      <a:pt x="4881" y="2659"/>
                    </a:lnTo>
                    <a:lnTo>
                      <a:pt x="4845" y="2710"/>
                    </a:lnTo>
                    <a:lnTo>
                      <a:pt x="4807" y="2756"/>
                    </a:lnTo>
                    <a:lnTo>
                      <a:pt x="4768" y="2803"/>
                    </a:lnTo>
                    <a:lnTo>
                      <a:pt x="4726" y="2848"/>
                    </a:lnTo>
                    <a:lnTo>
                      <a:pt x="4726" y="2848"/>
                    </a:lnTo>
                    <a:lnTo>
                      <a:pt x="4681" y="2889"/>
                    </a:lnTo>
                    <a:lnTo>
                      <a:pt x="4636" y="2929"/>
                    </a:lnTo>
                    <a:lnTo>
                      <a:pt x="4588" y="2967"/>
                    </a:lnTo>
                    <a:lnTo>
                      <a:pt x="4539" y="3003"/>
                    </a:lnTo>
                    <a:lnTo>
                      <a:pt x="4487" y="3035"/>
                    </a:lnTo>
                    <a:lnTo>
                      <a:pt x="4435" y="3066"/>
                    </a:lnTo>
                    <a:lnTo>
                      <a:pt x="4381" y="3093"/>
                    </a:lnTo>
                    <a:lnTo>
                      <a:pt x="4325" y="3118"/>
                    </a:lnTo>
                    <a:lnTo>
                      <a:pt x="4268" y="3141"/>
                    </a:lnTo>
                    <a:lnTo>
                      <a:pt x="4210" y="3161"/>
                    </a:lnTo>
                    <a:lnTo>
                      <a:pt x="4149" y="3177"/>
                    </a:lnTo>
                    <a:lnTo>
                      <a:pt x="4090" y="3192"/>
                    </a:lnTo>
                    <a:lnTo>
                      <a:pt x="4027" y="3204"/>
                    </a:lnTo>
                    <a:lnTo>
                      <a:pt x="3964" y="3211"/>
                    </a:lnTo>
                    <a:lnTo>
                      <a:pt x="3901" y="3217"/>
                    </a:lnTo>
                    <a:lnTo>
                      <a:pt x="3836" y="3219"/>
                    </a:lnTo>
                    <a:lnTo>
                      <a:pt x="1924" y="3219"/>
                    </a:lnTo>
                    <a:lnTo>
                      <a:pt x="1924" y="3219"/>
                    </a:lnTo>
                    <a:lnTo>
                      <a:pt x="1859" y="3217"/>
                    </a:lnTo>
                    <a:lnTo>
                      <a:pt x="1796" y="3211"/>
                    </a:lnTo>
                    <a:lnTo>
                      <a:pt x="1733" y="3204"/>
                    </a:lnTo>
                    <a:lnTo>
                      <a:pt x="1670" y="3192"/>
                    </a:lnTo>
                    <a:lnTo>
                      <a:pt x="1609" y="3177"/>
                    </a:lnTo>
                    <a:lnTo>
                      <a:pt x="1550" y="3161"/>
                    </a:lnTo>
                    <a:lnTo>
                      <a:pt x="1492" y="3141"/>
                    </a:lnTo>
                    <a:lnTo>
                      <a:pt x="1435" y="3118"/>
                    </a:lnTo>
                    <a:lnTo>
                      <a:pt x="1379" y="3093"/>
                    </a:lnTo>
                    <a:lnTo>
                      <a:pt x="1325" y="3066"/>
                    </a:lnTo>
                    <a:lnTo>
                      <a:pt x="1273" y="3035"/>
                    </a:lnTo>
                    <a:lnTo>
                      <a:pt x="1221" y="3003"/>
                    </a:lnTo>
                    <a:lnTo>
                      <a:pt x="1172" y="2967"/>
                    </a:lnTo>
                    <a:lnTo>
                      <a:pt x="1124" y="2929"/>
                    </a:lnTo>
                    <a:lnTo>
                      <a:pt x="1077" y="2889"/>
                    </a:lnTo>
                    <a:lnTo>
                      <a:pt x="1034" y="2848"/>
                    </a:lnTo>
                    <a:lnTo>
                      <a:pt x="1034" y="2848"/>
                    </a:lnTo>
                    <a:lnTo>
                      <a:pt x="992" y="2803"/>
                    </a:lnTo>
                    <a:lnTo>
                      <a:pt x="951" y="2756"/>
                    </a:lnTo>
                    <a:lnTo>
                      <a:pt x="913" y="2710"/>
                    </a:lnTo>
                    <a:lnTo>
                      <a:pt x="879" y="2659"/>
                    </a:lnTo>
                    <a:lnTo>
                      <a:pt x="847" y="2609"/>
                    </a:lnTo>
                    <a:lnTo>
                      <a:pt x="816" y="2555"/>
                    </a:lnTo>
                    <a:lnTo>
                      <a:pt x="787" y="2501"/>
                    </a:lnTo>
                    <a:lnTo>
                      <a:pt x="762" y="2445"/>
                    </a:lnTo>
                    <a:lnTo>
                      <a:pt x="739" y="2390"/>
                    </a:lnTo>
                    <a:lnTo>
                      <a:pt x="719" y="2330"/>
                    </a:lnTo>
                    <a:lnTo>
                      <a:pt x="703" y="2271"/>
                    </a:lnTo>
                    <a:lnTo>
                      <a:pt x="689" y="2210"/>
                    </a:lnTo>
                    <a:lnTo>
                      <a:pt x="678" y="2149"/>
                    </a:lnTo>
                    <a:lnTo>
                      <a:pt x="669" y="2086"/>
                    </a:lnTo>
                    <a:lnTo>
                      <a:pt x="665" y="2021"/>
                    </a:lnTo>
                    <a:lnTo>
                      <a:pt x="663" y="1956"/>
                    </a:lnTo>
                    <a:lnTo>
                      <a:pt x="663" y="1924"/>
                    </a:lnTo>
                    <a:lnTo>
                      <a:pt x="663" y="1924"/>
                    </a:lnTo>
                    <a:lnTo>
                      <a:pt x="665" y="1859"/>
                    </a:lnTo>
                    <a:lnTo>
                      <a:pt x="669" y="1796"/>
                    </a:lnTo>
                    <a:lnTo>
                      <a:pt x="678" y="1733"/>
                    </a:lnTo>
                    <a:lnTo>
                      <a:pt x="689" y="1670"/>
                    </a:lnTo>
                    <a:lnTo>
                      <a:pt x="703" y="1611"/>
                    </a:lnTo>
                    <a:lnTo>
                      <a:pt x="719" y="1550"/>
                    </a:lnTo>
                    <a:lnTo>
                      <a:pt x="739" y="1492"/>
                    </a:lnTo>
                    <a:lnTo>
                      <a:pt x="762" y="1435"/>
                    </a:lnTo>
                    <a:lnTo>
                      <a:pt x="787" y="1379"/>
                    </a:lnTo>
                    <a:lnTo>
                      <a:pt x="816" y="1325"/>
                    </a:lnTo>
                    <a:lnTo>
                      <a:pt x="847" y="1273"/>
                    </a:lnTo>
                    <a:lnTo>
                      <a:pt x="879" y="1221"/>
                    </a:lnTo>
                    <a:lnTo>
                      <a:pt x="913" y="1172"/>
                    </a:lnTo>
                    <a:lnTo>
                      <a:pt x="951" y="1124"/>
                    </a:lnTo>
                    <a:lnTo>
                      <a:pt x="992" y="1079"/>
                    </a:lnTo>
                    <a:lnTo>
                      <a:pt x="1034" y="1034"/>
                    </a:lnTo>
                    <a:lnTo>
                      <a:pt x="1034" y="1034"/>
                    </a:lnTo>
                    <a:lnTo>
                      <a:pt x="1077" y="993"/>
                    </a:lnTo>
                    <a:lnTo>
                      <a:pt x="1124" y="951"/>
                    </a:lnTo>
                    <a:lnTo>
                      <a:pt x="1172" y="915"/>
                    </a:lnTo>
                    <a:lnTo>
                      <a:pt x="1221" y="879"/>
                    </a:lnTo>
                    <a:lnTo>
                      <a:pt x="1273" y="847"/>
                    </a:lnTo>
                    <a:lnTo>
                      <a:pt x="1325" y="816"/>
                    </a:lnTo>
                    <a:lnTo>
                      <a:pt x="1379" y="788"/>
                    </a:lnTo>
                    <a:lnTo>
                      <a:pt x="1435" y="762"/>
                    </a:lnTo>
                    <a:lnTo>
                      <a:pt x="1492" y="739"/>
                    </a:lnTo>
                    <a:lnTo>
                      <a:pt x="1550" y="719"/>
                    </a:lnTo>
                    <a:lnTo>
                      <a:pt x="1609" y="703"/>
                    </a:lnTo>
                    <a:lnTo>
                      <a:pt x="1670" y="689"/>
                    </a:lnTo>
                    <a:lnTo>
                      <a:pt x="1733" y="678"/>
                    </a:lnTo>
                    <a:lnTo>
                      <a:pt x="1796" y="669"/>
                    </a:lnTo>
                    <a:lnTo>
                      <a:pt x="1859" y="665"/>
                    </a:lnTo>
                    <a:lnTo>
                      <a:pt x="1924" y="663"/>
                    </a:lnTo>
                    <a:lnTo>
                      <a:pt x="3836" y="663"/>
                    </a:lnTo>
                    <a:lnTo>
                      <a:pt x="3836" y="663"/>
                    </a:lnTo>
                    <a:lnTo>
                      <a:pt x="3901" y="665"/>
                    </a:lnTo>
                    <a:lnTo>
                      <a:pt x="3964" y="669"/>
                    </a:lnTo>
                    <a:lnTo>
                      <a:pt x="4027" y="678"/>
                    </a:lnTo>
                    <a:lnTo>
                      <a:pt x="4090" y="689"/>
                    </a:lnTo>
                    <a:lnTo>
                      <a:pt x="4149" y="703"/>
                    </a:lnTo>
                    <a:lnTo>
                      <a:pt x="4210" y="719"/>
                    </a:lnTo>
                    <a:lnTo>
                      <a:pt x="4268" y="739"/>
                    </a:lnTo>
                    <a:lnTo>
                      <a:pt x="4325" y="762"/>
                    </a:lnTo>
                    <a:lnTo>
                      <a:pt x="4381" y="788"/>
                    </a:lnTo>
                    <a:lnTo>
                      <a:pt x="4435" y="816"/>
                    </a:lnTo>
                    <a:lnTo>
                      <a:pt x="4487" y="847"/>
                    </a:lnTo>
                    <a:lnTo>
                      <a:pt x="4539" y="879"/>
                    </a:lnTo>
                    <a:lnTo>
                      <a:pt x="4588" y="915"/>
                    </a:lnTo>
                    <a:lnTo>
                      <a:pt x="4636" y="951"/>
                    </a:lnTo>
                    <a:lnTo>
                      <a:pt x="4681" y="993"/>
                    </a:lnTo>
                    <a:lnTo>
                      <a:pt x="4726" y="1034"/>
                    </a:lnTo>
                    <a:lnTo>
                      <a:pt x="4726" y="1034"/>
                    </a:lnTo>
                    <a:lnTo>
                      <a:pt x="4753" y="1063"/>
                    </a:lnTo>
                    <a:lnTo>
                      <a:pt x="4753" y="1063"/>
                    </a:lnTo>
                    <a:lnTo>
                      <a:pt x="4782" y="1027"/>
                    </a:lnTo>
                    <a:lnTo>
                      <a:pt x="4813" y="993"/>
                    </a:lnTo>
                    <a:lnTo>
                      <a:pt x="4845" y="960"/>
                    </a:lnTo>
                    <a:lnTo>
                      <a:pt x="4877" y="928"/>
                    </a:lnTo>
                    <a:lnTo>
                      <a:pt x="4910" y="895"/>
                    </a:lnTo>
                    <a:lnTo>
                      <a:pt x="4944" y="865"/>
                    </a:lnTo>
                    <a:lnTo>
                      <a:pt x="4980" y="834"/>
                    </a:lnTo>
                    <a:lnTo>
                      <a:pt x="5016" y="806"/>
                    </a:lnTo>
                    <a:lnTo>
                      <a:pt x="5016" y="806"/>
                    </a:lnTo>
                    <a:lnTo>
                      <a:pt x="5075" y="761"/>
                    </a:lnTo>
                    <a:lnTo>
                      <a:pt x="5136" y="717"/>
                    </a:lnTo>
                    <a:lnTo>
                      <a:pt x="5201" y="678"/>
                    </a:lnTo>
                    <a:lnTo>
                      <a:pt x="5266" y="638"/>
                    </a:lnTo>
                    <a:lnTo>
                      <a:pt x="5266" y="638"/>
                    </a:lnTo>
                    <a:lnTo>
                      <a:pt x="5231" y="601"/>
                    </a:lnTo>
                    <a:lnTo>
                      <a:pt x="5196" y="565"/>
                    </a:lnTo>
                    <a:lnTo>
                      <a:pt x="5196" y="565"/>
                    </a:lnTo>
                    <a:lnTo>
                      <a:pt x="5163" y="532"/>
                    </a:lnTo>
                    <a:lnTo>
                      <a:pt x="5129" y="502"/>
                    </a:lnTo>
                    <a:lnTo>
                      <a:pt x="5095" y="471"/>
                    </a:lnTo>
                    <a:lnTo>
                      <a:pt x="5059" y="441"/>
                    </a:lnTo>
                    <a:lnTo>
                      <a:pt x="5023" y="412"/>
                    </a:lnTo>
                    <a:lnTo>
                      <a:pt x="4987" y="383"/>
                    </a:lnTo>
                    <a:lnTo>
                      <a:pt x="4949" y="356"/>
                    </a:lnTo>
                    <a:lnTo>
                      <a:pt x="4911" y="329"/>
                    </a:lnTo>
                    <a:lnTo>
                      <a:pt x="4872" y="304"/>
                    </a:lnTo>
                    <a:lnTo>
                      <a:pt x="4832" y="279"/>
                    </a:lnTo>
                    <a:lnTo>
                      <a:pt x="4793" y="255"/>
                    </a:lnTo>
                    <a:lnTo>
                      <a:pt x="4751" y="234"/>
                    </a:lnTo>
                    <a:lnTo>
                      <a:pt x="4712" y="210"/>
                    </a:lnTo>
                    <a:lnTo>
                      <a:pt x="4669" y="191"/>
                    </a:lnTo>
                    <a:lnTo>
                      <a:pt x="4627" y="171"/>
                    </a:lnTo>
                    <a:lnTo>
                      <a:pt x="4584" y="151"/>
                    </a:lnTo>
                    <a:lnTo>
                      <a:pt x="4541" y="133"/>
                    </a:lnTo>
                    <a:lnTo>
                      <a:pt x="4496" y="117"/>
                    </a:lnTo>
                    <a:lnTo>
                      <a:pt x="4453" y="101"/>
                    </a:lnTo>
                    <a:lnTo>
                      <a:pt x="4408" y="86"/>
                    </a:lnTo>
                    <a:lnTo>
                      <a:pt x="4361" y="74"/>
                    </a:lnTo>
                    <a:lnTo>
                      <a:pt x="4316" y="61"/>
                    </a:lnTo>
                    <a:lnTo>
                      <a:pt x="4270" y="49"/>
                    </a:lnTo>
                    <a:lnTo>
                      <a:pt x="4223" y="40"/>
                    </a:lnTo>
                    <a:lnTo>
                      <a:pt x="4176" y="31"/>
                    </a:lnTo>
                    <a:lnTo>
                      <a:pt x="4128" y="22"/>
                    </a:lnTo>
                    <a:lnTo>
                      <a:pt x="4081" y="14"/>
                    </a:lnTo>
                    <a:lnTo>
                      <a:pt x="4032" y="9"/>
                    </a:lnTo>
                    <a:lnTo>
                      <a:pt x="3984" y="5"/>
                    </a:lnTo>
                    <a:lnTo>
                      <a:pt x="3935" y="2"/>
                    </a:lnTo>
                    <a:lnTo>
                      <a:pt x="3885" y="0"/>
                    </a:lnTo>
                    <a:lnTo>
                      <a:pt x="3836" y="0"/>
                    </a:lnTo>
                    <a:lnTo>
                      <a:pt x="1924" y="0"/>
                    </a:lnTo>
                    <a:lnTo>
                      <a:pt x="1924" y="0"/>
                    </a:lnTo>
                    <a:lnTo>
                      <a:pt x="1873" y="0"/>
                    </a:lnTo>
                    <a:lnTo>
                      <a:pt x="1825" y="2"/>
                    </a:lnTo>
                    <a:lnTo>
                      <a:pt x="1776" y="5"/>
                    </a:lnTo>
                    <a:lnTo>
                      <a:pt x="1728" y="9"/>
                    </a:lnTo>
                    <a:lnTo>
                      <a:pt x="1679" y="14"/>
                    </a:lnTo>
                    <a:lnTo>
                      <a:pt x="1631" y="22"/>
                    </a:lnTo>
                    <a:lnTo>
                      <a:pt x="1584" y="31"/>
                    </a:lnTo>
                    <a:lnTo>
                      <a:pt x="1537" y="40"/>
                    </a:lnTo>
                    <a:lnTo>
                      <a:pt x="1490" y="49"/>
                    </a:lnTo>
                    <a:lnTo>
                      <a:pt x="1444" y="61"/>
                    </a:lnTo>
                    <a:lnTo>
                      <a:pt x="1399" y="74"/>
                    </a:lnTo>
                    <a:lnTo>
                      <a:pt x="1352" y="86"/>
                    </a:lnTo>
                    <a:lnTo>
                      <a:pt x="1307" y="101"/>
                    </a:lnTo>
                    <a:lnTo>
                      <a:pt x="1264" y="117"/>
                    </a:lnTo>
                    <a:lnTo>
                      <a:pt x="1219" y="133"/>
                    </a:lnTo>
                    <a:lnTo>
                      <a:pt x="1176" y="151"/>
                    </a:lnTo>
                    <a:lnTo>
                      <a:pt x="1133" y="171"/>
                    </a:lnTo>
                    <a:lnTo>
                      <a:pt x="1091" y="191"/>
                    </a:lnTo>
                    <a:lnTo>
                      <a:pt x="1048" y="210"/>
                    </a:lnTo>
                    <a:lnTo>
                      <a:pt x="1007" y="234"/>
                    </a:lnTo>
                    <a:lnTo>
                      <a:pt x="967" y="255"/>
                    </a:lnTo>
                    <a:lnTo>
                      <a:pt x="928" y="279"/>
                    </a:lnTo>
                    <a:lnTo>
                      <a:pt x="888" y="304"/>
                    </a:lnTo>
                    <a:lnTo>
                      <a:pt x="849" y="329"/>
                    </a:lnTo>
                    <a:lnTo>
                      <a:pt x="811" y="356"/>
                    </a:lnTo>
                    <a:lnTo>
                      <a:pt x="773" y="383"/>
                    </a:lnTo>
                    <a:lnTo>
                      <a:pt x="737" y="412"/>
                    </a:lnTo>
                    <a:lnTo>
                      <a:pt x="701" y="441"/>
                    </a:lnTo>
                    <a:lnTo>
                      <a:pt x="665" y="471"/>
                    </a:lnTo>
                    <a:lnTo>
                      <a:pt x="631" y="502"/>
                    </a:lnTo>
                    <a:lnTo>
                      <a:pt x="597" y="532"/>
                    </a:lnTo>
                    <a:lnTo>
                      <a:pt x="564" y="565"/>
                    </a:lnTo>
                    <a:lnTo>
                      <a:pt x="564" y="565"/>
                    </a:lnTo>
                    <a:lnTo>
                      <a:pt x="532" y="597"/>
                    </a:lnTo>
                    <a:lnTo>
                      <a:pt x="502" y="631"/>
                    </a:lnTo>
                    <a:lnTo>
                      <a:pt x="471" y="665"/>
                    </a:lnTo>
                    <a:lnTo>
                      <a:pt x="440" y="701"/>
                    </a:lnTo>
                    <a:lnTo>
                      <a:pt x="412" y="737"/>
                    </a:lnTo>
                    <a:lnTo>
                      <a:pt x="383" y="773"/>
                    </a:lnTo>
                    <a:lnTo>
                      <a:pt x="356" y="811"/>
                    </a:lnTo>
                    <a:lnTo>
                      <a:pt x="329" y="849"/>
                    </a:lnTo>
                    <a:lnTo>
                      <a:pt x="304" y="888"/>
                    </a:lnTo>
                    <a:lnTo>
                      <a:pt x="279" y="928"/>
                    </a:lnTo>
                    <a:lnTo>
                      <a:pt x="255" y="967"/>
                    </a:lnTo>
                    <a:lnTo>
                      <a:pt x="234" y="1007"/>
                    </a:lnTo>
                    <a:lnTo>
                      <a:pt x="210" y="1048"/>
                    </a:lnTo>
                    <a:lnTo>
                      <a:pt x="191" y="1091"/>
                    </a:lnTo>
                    <a:lnTo>
                      <a:pt x="171" y="1133"/>
                    </a:lnTo>
                    <a:lnTo>
                      <a:pt x="151" y="1176"/>
                    </a:lnTo>
                    <a:lnTo>
                      <a:pt x="133" y="1219"/>
                    </a:lnTo>
                    <a:lnTo>
                      <a:pt x="117" y="1264"/>
                    </a:lnTo>
                    <a:lnTo>
                      <a:pt x="101" y="1307"/>
                    </a:lnTo>
                    <a:lnTo>
                      <a:pt x="86" y="1352"/>
                    </a:lnTo>
                    <a:lnTo>
                      <a:pt x="74" y="1399"/>
                    </a:lnTo>
                    <a:lnTo>
                      <a:pt x="61" y="1444"/>
                    </a:lnTo>
                    <a:lnTo>
                      <a:pt x="49" y="1491"/>
                    </a:lnTo>
                    <a:lnTo>
                      <a:pt x="40" y="1537"/>
                    </a:lnTo>
                    <a:lnTo>
                      <a:pt x="31" y="1584"/>
                    </a:lnTo>
                    <a:lnTo>
                      <a:pt x="22" y="1631"/>
                    </a:lnTo>
                    <a:lnTo>
                      <a:pt x="14" y="1679"/>
                    </a:lnTo>
                    <a:lnTo>
                      <a:pt x="9" y="1728"/>
                    </a:lnTo>
                    <a:lnTo>
                      <a:pt x="5" y="1776"/>
                    </a:lnTo>
                    <a:lnTo>
                      <a:pt x="2" y="1825"/>
                    </a:lnTo>
                    <a:lnTo>
                      <a:pt x="0" y="1874"/>
                    </a:lnTo>
                    <a:lnTo>
                      <a:pt x="0" y="1924"/>
                    </a:lnTo>
                    <a:lnTo>
                      <a:pt x="0" y="1958"/>
                    </a:lnTo>
                    <a:lnTo>
                      <a:pt x="0" y="1958"/>
                    </a:lnTo>
                    <a:lnTo>
                      <a:pt x="0" y="2007"/>
                    </a:lnTo>
                    <a:lnTo>
                      <a:pt x="2" y="2055"/>
                    </a:lnTo>
                    <a:lnTo>
                      <a:pt x="5" y="2106"/>
                    </a:lnTo>
                    <a:lnTo>
                      <a:pt x="9" y="2154"/>
                    </a:lnTo>
                    <a:lnTo>
                      <a:pt x="14" y="2203"/>
                    </a:lnTo>
                    <a:lnTo>
                      <a:pt x="22" y="2249"/>
                    </a:lnTo>
                    <a:lnTo>
                      <a:pt x="31" y="2298"/>
                    </a:lnTo>
                    <a:lnTo>
                      <a:pt x="40" y="2345"/>
                    </a:lnTo>
                    <a:lnTo>
                      <a:pt x="49" y="2391"/>
                    </a:lnTo>
                    <a:lnTo>
                      <a:pt x="61" y="2436"/>
                    </a:lnTo>
                    <a:lnTo>
                      <a:pt x="74" y="2483"/>
                    </a:lnTo>
                    <a:lnTo>
                      <a:pt x="86" y="2528"/>
                    </a:lnTo>
                    <a:lnTo>
                      <a:pt x="101" y="2573"/>
                    </a:lnTo>
                    <a:lnTo>
                      <a:pt x="117" y="2618"/>
                    </a:lnTo>
                    <a:lnTo>
                      <a:pt x="133" y="2661"/>
                    </a:lnTo>
                    <a:lnTo>
                      <a:pt x="151" y="2706"/>
                    </a:lnTo>
                    <a:lnTo>
                      <a:pt x="171" y="2747"/>
                    </a:lnTo>
                    <a:lnTo>
                      <a:pt x="191" y="2791"/>
                    </a:lnTo>
                    <a:lnTo>
                      <a:pt x="210" y="2832"/>
                    </a:lnTo>
                    <a:lnTo>
                      <a:pt x="234" y="2873"/>
                    </a:lnTo>
                    <a:lnTo>
                      <a:pt x="255" y="2915"/>
                    </a:lnTo>
                    <a:lnTo>
                      <a:pt x="279" y="2954"/>
                    </a:lnTo>
                    <a:lnTo>
                      <a:pt x="304" y="2994"/>
                    </a:lnTo>
                    <a:lnTo>
                      <a:pt x="329" y="3032"/>
                    </a:lnTo>
                    <a:lnTo>
                      <a:pt x="356" y="3069"/>
                    </a:lnTo>
                    <a:lnTo>
                      <a:pt x="383" y="3107"/>
                    </a:lnTo>
                    <a:lnTo>
                      <a:pt x="412" y="3145"/>
                    </a:lnTo>
                    <a:lnTo>
                      <a:pt x="440" y="3181"/>
                    </a:lnTo>
                    <a:lnTo>
                      <a:pt x="471" y="3215"/>
                    </a:lnTo>
                    <a:lnTo>
                      <a:pt x="502" y="3249"/>
                    </a:lnTo>
                    <a:lnTo>
                      <a:pt x="532" y="3283"/>
                    </a:lnTo>
                    <a:lnTo>
                      <a:pt x="564" y="3316"/>
                    </a:lnTo>
                    <a:lnTo>
                      <a:pt x="564" y="3316"/>
                    </a:lnTo>
                    <a:lnTo>
                      <a:pt x="597" y="3348"/>
                    </a:lnTo>
                    <a:lnTo>
                      <a:pt x="631" y="3380"/>
                    </a:lnTo>
                    <a:lnTo>
                      <a:pt x="665" y="3411"/>
                    </a:lnTo>
                    <a:lnTo>
                      <a:pt x="701" y="3440"/>
                    </a:lnTo>
                    <a:lnTo>
                      <a:pt x="737" y="3470"/>
                    </a:lnTo>
                    <a:lnTo>
                      <a:pt x="773" y="3497"/>
                    </a:lnTo>
                    <a:lnTo>
                      <a:pt x="811" y="3524"/>
                    </a:lnTo>
                    <a:lnTo>
                      <a:pt x="849" y="3551"/>
                    </a:lnTo>
                    <a:lnTo>
                      <a:pt x="888" y="3576"/>
                    </a:lnTo>
                    <a:lnTo>
                      <a:pt x="928" y="3602"/>
                    </a:lnTo>
                    <a:lnTo>
                      <a:pt x="967" y="3625"/>
                    </a:lnTo>
                    <a:lnTo>
                      <a:pt x="1007" y="3648"/>
                    </a:lnTo>
                    <a:lnTo>
                      <a:pt x="1048" y="3670"/>
                    </a:lnTo>
                    <a:lnTo>
                      <a:pt x="1091" y="3691"/>
                    </a:lnTo>
                    <a:lnTo>
                      <a:pt x="1133" y="3711"/>
                    </a:lnTo>
                    <a:lnTo>
                      <a:pt x="1176" y="3729"/>
                    </a:lnTo>
                    <a:lnTo>
                      <a:pt x="1219" y="3747"/>
                    </a:lnTo>
                    <a:lnTo>
                      <a:pt x="1264" y="3763"/>
                    </a:lnTo>
                    <a:lnTo>
                      <a:pt x="1307" y="3780"/>
                    </a:lnTo>
                    <a:lnTo>
                      <a:pt x="1352" y="3794"/>
                    </a:lnTo>
                    <a:lnTo>
                      <a:pt x="1399" y="3808"/>
                    </a:lnTo>
                    <a:lnTo>
                      <a:pt x="1444" y="3821"/>
                    </a:lnTo>
                    <a:lnTo>
                      <a:pt x="1490" y="3832"/>
                    </a:lnTo>
                    <a:lnTo>
                      <a:pt x="1537" y="3842"/>
                    </a:lnTo>
                    <a:lnTo>
                      <a:pt x="1584" y="3851"/>
                    </a:lnTo>
                    <a:lnTo>
                      <a:pt x="1631" y="3859"/>
                    </a:lnTo>
                    <a:lnTo>
                      <a:pt x="1679" y="3866"/>
                    </a:lnTo>
                    <a:lnTo>
                      <a:pt x="1728" y="3871"/>
                    </a:lnTo>
                    <a:lnTo>
                      <a:pt x="1776" y="3877"/>
                    </a:lnTo>
                    <a:lnTo>
                      <a:pt x="1825" y="3878"/>
                    </a:lnTo>
                    <a:lnTo>
                      <a:pt x="1873" y="3880"/>
                    </a:lnTo>
                    <a:lnTo>
                      <a:pt x="1924" y="3882"/>
                    </a:lnTo>
                    <a:lnTo>
                      <a:pt x="3836" y="3882"/>
                    </a:lnTo>
                    <a:lnTo>
                      <a:pt x="3836" y="3882"/>
                    </a:lnTo>
                    <a:lnTo>
                      <a:pt x="3836" y="3882"/>
                    </a:lnTo>
                    <a:lnTo>
                      <a:pt x="3885" y="3880"/>
                    </a:lnTo>
                    <a:lnTo>
                      <a:pt x="3935" y="3878"/>
                    </a:lnTo>
                    <a:lnTo>
                      <a:pt x="3984" y="3877"/>
                    </a:lnTo>
                    <a:lnTo>
                      <a:pt x="4032" y="3871"/>
                    </a:lnTo>
                    <a:lnTo>
                      <a:pt x="4081" y="3866"/>
                    </a:lnTo>
                    <a:lnTo>
                      <a:pt x="4128" y="3859"/>
                    </a:lnTo>
                    <a:lnTo>
                      <a:pt x="4176" y="3851"/>
                    </a:lnTo>
                    <a:lnTo>
                      <a:pt x="4223" y="3842"/>
                    </a:lnTo>
                    <a:lnTo>
                      <a:pt x="4270" y="3832"/>
                    </a:lnTo>
                    <a:lnTo>
                      <a:pt x="4316" y="3821"/>
                    </a:lnTo>
                    <a:lnTo>
                      <a:pt x="4361" y="3808"/>
                    </a:lnTo>
                    <a:lnTo>
                      <a:pt x="4408" y="3794"/>
                    </a:lnTo>
                    <a:lnTo>
                      <a:pt x="4453" y="3780"/>
                    </a:lnTo>
                    <a:lnTo>
                      <a:pt x="4496" y="3763"/>
                    </a:lnTo>
                    <a:lnTo>
                      <a:pt x="4541" y="3747"/>
                    </a:lnTo>
                    <a:lnTo>
                      <a:pt x="4584" y="3729"/>
                    </a:lnTo>
                    <a:lnTo>
                      <a:pt x="4627" y="3711"/>
                    </a:lnTo>
                    <a:lnTo>
                      <a:pt x="4669" y="3691"/>
                    </a:lnTo>
                    <a:lnTo>
                      <a:pt x="4712" y="3670"/>
                    </a:lnTo>
                    <a:lnTo>
                      <a:pt x="4751" y="3648"/>
                    </a:lnTo>
                    <a:lnTo>
                      <a:pt x="4793" y="3625"/>
                    </a:lnTo>
                    <a:lnTo>
                      <a:pt x="4832" y="3602"/>
                    </a:lnTo>
                    <a:lnTo>
                      <a:pt x="4872" y="3576"/>
                    </a:lnTo>
                    <a:lnTo>
                      <a:pt x="4911" y="3551"/>
                    </a:lnTo>
                    <a:lnTo>
                      <a:pt x="4949" y="3524"/>
                    </a:lnTo>
                    <a:lnTo>
                      <a:pt x="4987" y="3497"/>
                    </a:lnTo>
                    <a:lnTo>
                      <a:pt x="5023" y="3470"/>
                    </a:lnTo>
                    <a:lnTo>
                      <a:pt x="5059" y="3440"/>
                    </a:lnTo>
                    <a:lnTo>
                      <a:pt x="5095" y="3411"/>
                    </a:lnTo>
                    <a:lnTo>
                      <a:pt x="5129" y="3380"/>
                    </a:lnTo>
                    <a:lnTo>
                      <a:pt x="5163" y="3348"/>
                    </a:lnTo>
                    <a:lnTo>
                      <a:pt x="5196" y="3316"/>
                    </a:lnTo>
                    <a:lnTo>
                      <a:pt x="5196" y="3316"/>
                    </a:lnTo>
                    <a:lnTo>
                      <a:pt x="5228" y="3283"/>
                    </a:lnTo>
                    <a:lnTo>
                      <a:pt x="5258" y="3249"/>
                    </a:lnTo>
                    <a:lnTo>
                      <a:pt x="5289" y="3215"/>
                    </a:lnTo>
                    <a:lnTo>
                      <a:pt x="5320" y="3181"/>
                    </a:lnTo>
                    <a:lnTo>
                      <a:pt x="5348" y="3145"/>
                    </a:lnTo>
                    <a:lnTo>
                      <a:pt x="5377" y="3107"/>
                    </a:lnTo>
                    <a:lnTo>
                      <a:pt x="5404" y="3069"/>
                    </a:lnTo>
                    <a:lnTo>
                      <a:pt x="5431" y="3032"/>
                    </a:lnTo>
                    <a:lnTo>
                      <a:pt x="5456" y="2994"/>
                    </a:lnTo>
                    <a:lnTo>
                      <a:pt x="5480" y="2954"/>
                    </a:lnTo>
                    <a:lnTo>
                      <a:pt x="5505" y="2915"/>
                    </a:lnTo>
                    <a:lnTo>
                      <a:pt x="5526" y="2873"/>
                    </a:lnTo>
                    <a:lnTo>
                      <a:pt x="5548" y="2832"/>
                    </a:lnTo>
                    <a:lnTo>
                      <a:pt x="5569" y="2791"/>
                    </a:lnTo>
                    <a:lnTo>
                      <a:pt x="5589" y="2747"/>
                    </a:lnTo>
                    <a:lnTo>
                      <a:pt x="5609" y="2704"/>
                    </a:lnTo>
                    <a:lnTo>
                      <a:pt x="5625" y="2661"/>
                    </a:lnTo>
                    <a:lnTo>
                      <a:pt x="5643" y="2618"/>
                    </a:lnTo>
                    <a:lnTo>
                      <a:pt x="5659" y="2573"/>
                    </a:lnTo>
                    <a:lnTo>
                      <a:pt x="5674" y="2528"/>
                    </a:lnTo>
                    <a:lnTo>
                      <a:pt x="5686" y="2483"/>
                    </a:lnTo>
                    <a:lnTo>
                      <a:pt x="5699" y="2436"/>
                    </a:lnTo>
                    <a:lnTo>
                      <a:pt x="5711" y="2391"/>
                    </a:lnTo>
                    <a:lnTo>
                      <a:pt x="5720" y="2345"/>
                    </a:lnTo>
                    <a:lnTo>
                      <a:pt x="5729" y="2296"/>
                    </a:lnTo>
                    <a:lnTo>
                      <a:pt x="5738" y="2249"/>
                    </a:lnTo>
                    <a:lnTo>
                      <a:pt x="5744" y="2201"/>
                    </a:lnTo>
                    <a:lnTo>
                      <a:pt x="5751" y="2154"/>
                    </a:lnTo>
                    <a:lnTo>
                      <a:pt x="5755" y="2106"/>
                    </a:lnTo>
                    <a:lnTo>
                      <a:pt x="5758" y="2055"/>
                    </a:lnTo>
                    <a:lnTo>
                      <a:pt x="5760" y="2007"/>
                    </a:lnTo>
                    <a:lnTo>
                      <a:pt x="5760" y="1956"/>
                    </a:lnTo>
                    <a:lnTo>
                      <a:pt x="5760" y="1924"/>
                    </a:lnTo>
                    <a:lnTo>
                      <a:pt x="5760" y="1924"/>
                    </a:lnTo>
                    <a:lnTo>
                      <a:pt x="5760" y="1877"/>
                    </a:lnTo>
                    <a:lnTo>
                      <a:pt x="5758" y="1829"/>
                    </a:lnTo>
                    <a:lnTo>
                      <a:pt x="5755" y="1782"/>
                    </a:lnTo>
                    <a:lnTo>
                      <a:pt x="5751" y="1735"/>
                    </a:lnTo>
                    <a:lnTo>
                      <a:pt x="5746" y="1688"/>
                    </a:lnTo>
                    <a:lnTo>
                      <a:pt x="5740" y="1643"/>
                    </a:lnTo>
                    <a:lnTo>
                      <a:pt x="5731" y="1597"/>
                    </a:lnTo>
                    <a:lnTo>
                      <a:pt x="5724" y="1552"/>
                    </a:lnTo>
                    <a:lnTo>
                      <a:pt x="5713" y="1507"/>
                    </a:lnTo>
                    <a:lnTo>
                      <a:pt x="5704" y="1462"/>
                    </a:lnTo>
                    <a:lnTo>
                      <a:pt x="5692" y="1417"/>
                    </a:lnTo>
                    <a:lnTo>
                      <a:pt x="5679" y="1374"/>
                    </a:lnTo>
                    <a:lnTo>
                      <a:pt x="5650" y="1287"/>
                    </a:lnTo>
                    <a:lnTo>
                      <a:pt x="5618" y="1203"/>
                    </a:lnTo>
                    <a:lnTo>
                      <a:pt x="5618" y="1203"/>
                    </a:lnTo>
                    <a:lnTo>
                      <a:pt x="5614" y="1205"/>
                    </a:lnTo>
                    <a:lnTo>
                      <a:pt x="5614" y="1205"/>
                    </a:lnTo>
                    <a:close/>
                  </a:path>
                </a:pathLst>
              </a:custGeom>
              <a:solidFill>
                <a:srgbClr val="DF0024"/>
              </a:solidFill>
              <a:ln w="9525">
                <a:noFill/>
                <a:round/>
                <a:headEnd/>
                <a:tailEnd/>
              </a:ln>
              <a:effectLst>
                <a:innerShdw blurRad="190500" dist="50800" dir="2700000">
                  <a:srgbClr val="000000">
                    <a:alpha val="50000"/>
                  </a:srgbClr>
                </a:innerShdw>
              </a:effectLst>
              <a:scene3d>
                <a:camera prst="orthographicFront"/>
                <a:lightRig rig="threePt" dir="t">
                  <a:rot lat="0" lon="0" rev="12720000"/>
                </a:lightRig>
              </a:scene3d>
              <a:sp3d/>
            </p:spPr>
            <p:txBody>
              <a:bodyPr/>
              <a:lstStyle/>
              <a:p>
                <a:pPr fontAlgn="auto">
                  <a:lnSpc>
                    <a:spcPct val="85000"/>
                  </a:lnSpc>
                  <a:spcBef>
                    <a:spcPts val="0"/>
                  </a:spcBef>
                  <a:spcAft>
                    <a:spcPts val="0"/>
                  </a:spcAft>
                  <a:defRPr/>
                </a:pPr>
                <a:endParaRPr lang="en-US" sz="1600">
                  <a:latin typeface="Times"/>
                  <a:ea typeface="+mn-ea"/>
                </a:endParaRPr>
              </a:p>
            </p:txBody>
          </p:sp>
          <p:sp>
            <p:nvSpPr>
              <p:cNvPr id="14" name="Freeform 5"/>
              <p:cNvSpPr>
                <a:spLocks/>
              </p:cNvSpPr>
              <p:nvPr/>
            </p:nvSpPr>
            <p:spPr bwMode="auto">
              <a:xfrm flipH="1">
                <a:off x="2675121" y="1453995"/>
                <a:ext cx="1630998" cy="1099225"/>
              </a:xfrm>
              <a:custGeom>
                <a:avLst/>
                <a:gdLst/>
                <a:ahLst/>
                <a:cxnLst>
                  <a:cxn ang="0">
                    <a:pos x="5438" y="1318"/>
                  </a:cxn>
                  <a:cxn ang="0">
                    <a:pos x="5248" y="1507"/>
                  </a:cxn>
                  <a:cxn ang="0">
                    <a:pos x="5145" y="1679"/>
                  </a:cxn>
                  <a:cxn ang="0">
                    <a:pos x="5095" y="1848"/>
                  </a:cxn>
                  <a:cxn ang="0">
                    <a:pos x="5082" y="2149"/>
                  </a:cxn>
                  <a:cxn ang="0">
                    <a:pos x="4944" y="2555"/>
                  </a:cxn>
                  <a:cxn ang="0">
                    <a:pos x="4726" y="2848"/>
                  </a:cxn>
                  <a:cxn ang="0">
                    <a:pos x="4381" y="3093"/>
                  </a:cxn>
                  <a:cxn ang="0">
                    <a:pos x="3964" y="3211"/>
                  </a:cxn>
                  <a:cxn ang="0">
                    <a:pos x="1733" y="3204"/>
                  </a:cxn>
                  <a:cxn ang="0">
                    <a:pos x="1325" y="3066"/>
                  </a:cxn>
                  <a:cxn ang="0">
                    <a:pos x="1034" y="2848"/>
                  </a:cxn>
                  <a:cxn ang="0">
                    <a:pos x="787" y="2501"/>
                  </a:cxn>
                  <a:cxn ang="0">
                    <a:pos x="669" y="2086"/>
                  </a:cxn>
                  <a:cxn ang="0">
                    <a:pos x="678" y="1733"/>
                  </a:cxn>
                  <a:cxn ang="0">
                    <a:pos x="816" y="1325"/>
                  </a:cxn>
                  <a:cxn ang="0">
                    <a:pos x="1034" y="1034"/>
                  </a:cxn>
                  <a:cxn ang="0">
                    <a:pos x="1379" y="788"/>
                  </a:cxn>
                  <a:cxn ang="0">
                    <a:pos x="1796" y="669"/>
                  </a:cxn>
                  <a:cxn ang="0">
                    <a:pos x="4027" y="678"/>
                  </a:cxn>
                  <a:cxn ang="0">
                    <a:pos x="4435" y="816"/>
                  </a:cxn>
                  <a:cxn ang="0">
                    <a:pos x="4726" y="1034"/>
                  </a:cxn>
                  <a:cxn ang="0">
                    <a:pos x="4910" y="895"/>
                  </a:cxn>
                  <a:cxn ang="0">
                    <a:pos x="5201" y="678"/>
                  </a:cxn>
                  <a:cxn ang="0">
                    <a:pos x="5129" y="502"/>
                  </a:cxn>
                  <a:cxn ang="0">
                    <a:pos x="4872" y="304"/>
                  </a:cxn>
                  <a:cxn ang="0">
                    <a:pos x="4584" y="151"/>
                  </a:cxn>
                  <a:cxn ang="0">
                    <a:pos x="4270" y="49"/>
                  </a:cxn>
                  <a:cxn ang="0">
                    <a:pos x="3935" y="2"/>
                  </a:cxn>
                  <a:cxn ang="0">
                    <a:pos x="1776" y="5"/>
                  </a:cxn>
                  <a:cxn ang="0">
                    <a:pos x="1444" y="61"/>
                  </a:cxn>
                  <a:cxn ang="0">
                    <a:pos x="1133" y="171"/>
                  </a:cxn>
                  <a:cxn ang="0">
                    <a:pos x="849" y="329"/>
                  </a:cxn>
                  <a:cxn ang="0">
                    <a:pos x="597" y="532"/>
                  </a:cxn>
                  <a:cxn ang="0">
                    <a:pos x="412" y="737"/>
                  </a:cxn>
                  <a:cxn ang="0">
                    <a:pos x="234" y="1007"/>
                  </a:cxn>
                  <a:cxn ang="0">
                    <a:pos x="101" y="1307"/>
                  </a:cxn>
                  <a:cxn ang="0">
                    <a:pos x="22" y="1631"/>
                  </a:cxn>
                  <a:cxn ang="0">
                    <a:pos x="0" y="1958"/>
                  </a:cxn>
                  <a:cxn ang="0">
                    <a:pos x="22" y="2249"/>
                  </a:cxn>
                  <a:cxn ang="0">
                    <a:pos x="101" y="2573"/>
                  </a:cxn>
                  <a:cxn ang="0">
                    <a:pos x="234" y="2873"/>
                  </a:cxn>
                  <a:cxn ang="0">
                    <a:pos x="412" y="3145"/>
                  </a:cxn>
                  <a:cxn ang="0">
                    <a:pos x="597" y="3348"/>
                  </a:cxn>
                  <a:cxn ang="0">
                    <a:pos x="849" y="3551"/>
                  </a:cxn>
                  <a:cxn ang="0">
                    <a:pos x="1133" y="3711"/>
                  </a:cxn>
                  <a:cxn ang="0">
                    <a:pos x="1444" y="3821"/>
                  </a:cxn>
                  <a:cxn ang="0">
                    <a:pos x="1776" y="3877"/>
                  </a:cxn>
                  <a:cxn ang="0">
                    <a:pos x="3885" y="3880"/>
                  </a:cxn>
                  <a:cxn ang="0">
                    <a:pos x="4223" y="3842"/>
                  </a:cxn>
                  <a:cxn ang="0">
                    <a:pos x="4541" y="3747"/>
                  </a:cxn>
                  <a:cxn ang="0">
                    <a:pos x="4832" y="3602"/>
                  </a:cxn>
                  <a:cxn ang="0">
                    <a:pos x="5095" y="3411"/>
                  </a:cxn>
                  <a:cxn ang="0">
                    <a:pos x="5289" y="3215"/>
                  </a:cxn>
                  <a:cxn ang="0">
                    <a:pos x="5480" y="2954"/>
                  </a:cxn>
                  <a:cxn ang="0">
                    <a:pos x="5625" y="2661"/>
                  </a:cxn>
                  <a:cxn ang="0">
                    <a:pos x="5720" y="2345"/>
                  </a:cxn>
                  <a:cxn ang="0">
                    <a:pos x="5760" y="2007"/>
                  </a:cxn>
                  <a:cxn ang="0">
                    <a:pos x="5751" y="1735"/>
                  </a:cxn>
                  <a:cxn ang="0">
                    <a:pos x="5692" y="1417"/>
                  </a:cxn>
                </a:cxnLst>
                <a:rect l="0" t="0" r="r" b="b"/>
                <a:pathLst>
                  <a:path w="5760" h="3882">
                    <a:moveTo>
                      <a:pt x="5614" y="1205"/>
                    </a:moveTo>
                    <a:lnTo>
                      <a:pt x="5614" y="1205"/>
                    </a:lnTo>
                    <a:lnTo>
                      <a:pt x="5577" y="1226"/>
                    </a:lnTo>
                    <a:lnTo>
                      <a:pt x="5541" y="1248"/>
                    </a:lnTo>
                    <a:lnTo>
                      <a:pt x="5505" y="1271"/>
                    </a:lnTo>
                    <a:lnTo>
                      <a:pt x="5471" y="1295"/>
                    </a:lnTo>
                    <a:lnTo>
                      <a:pt x="5438" y="1318"/>
                    </a:lnTo>
                    <a:lnTo>
                      <a:pt x="5406" y="1343"/>
                    </a:lnTo>
                    <a:lnTo>
                      <a:pt x="5377" y="1370"/>
                    </a:lnTo>
                    <a:lnTo>
                      <a:pt x="5348" y="1395"/>
                    </a:lnTo>
                    <a:lnTo>
                      <a:pt x="5321" y="1422"/>
                    </a:lnTo>
                    <a:lnTo>
                      <a:pt x="5294" y="1451"/>
                    </a:lnTo>
                    <a:lnTo>
                      <a:pt x="5271" y="1478"/>
                    </a:lnTo>
                    <a:lnTo>
                      <a:pt x="5248" y="1507"/>
                    </a:lnTo>
                    <a:lnTo>
                      <a:pt x="5226" y="1536"/>
                    </a:lnTo>
                    <a:lnTo>
                      <a:pt x="5206" y="1566"/>
                    </a:lnTo>
                    <a:lnTo>
                      <a:pt x="5188" y="1595"/>
                    </a:lnTo>
                    <a:lnTo>
                      <a:pt x="5172" y="1624"/>
                    </a:lnTo>
                    <a:lnTo>
                      <a:pt x="5172" y="1624"/>
                    </a:lnTo>
                    <a:lnTo>
                      <a:pt x="5158" y="1652"/>
                    </a:lnTo>
                    <a:lnTo>
                      <a:pt x="5145" y="1679"/>
                    </a:lnTo>
                    <a:lnTo>
                      <a:pt x="5133" y="1706"/>
                    </a:lnTo>
                    <a:lnTo>
                      <a:pt x="5124" y="1735"/>
                    </a:lnTo>
                    <a:lnTo>
                      <a:pt x="5115" y="1764"/>
                    </a:lnTo>
                    <a:lnTo>
                      <a:pt x="5106" y="1791"/>
                    </a:lnTo>
                    <a:lnTo>
                      <a:pt x="5100" y="1820"/>
                    </a:lnTo>
                    <a:lnTo>
                      <a:pt x="5095" y="1848"/>
                    </a:lnTo>
                    <a:lnTo>
                      <a:pt x="5095" y="1848"/>
                    </a:lnTo>
                    <a:lnTo>
                      <a:pt x="5097" y="1886"/>
                    </a:lnTo>
                    <a:lnTo>
                      <a:pt x="5097" y="1924"/>
                    </a:lnTo>
                    <a:lnTo>
                      <a:pt x="5097" y="1956"/>
                    </a:lnTo>
                    <a:lnTo>
                      <a:pt x="5097" y="1956"/>
                    </a:lnTo>
                    <a:lnTo>
                      <a:pt x="5095" y="2021"/>
                    </a:lnTo>
                    <a:lnTo>
                      <a:pt x="5089" y="2086"/>
                    </a:lnTo>
                    <a:lnTo>
                      <a:pt x="5082" y="2149"/>
                    </a:lnTo>
                    <a:lnTo>
                      <a:pt x="5071" y="2210"/>
                    </a:lnTo>
                    <a:lnTo>
                      <a:pt x="5057" y="2271"/>
                    </a:lnTo>
                    <a:lnTo>
                      <a:pt x="5041" y="2330"/>
                    </a:lnTo>
                    <a:lnTo>
                      <a:pt x="5019" y="2390"/>
                    </a:lnTo>
                    <a:lnTo>
                      <a:pt x="4998" y="2445"/>
                    </a:lnTo>
                    <a:lnTo>
                      <a:pt x="4973" y="2501"/>
                    </a:lnTo>
                    <a:lnTo>
                      <a:pt x="4944" y="2555"/>
                    </a:lnTo>
                    <a:lnTo>
                      <a:pt x="4913" y="2609"/>
                    </a:lnTo>
                    <a:lnTo>
                      <a:pt x="4881" y="2659"/>
                    </a:lnTo>
                    <a:lnTo>
                      <a:pt x="4845" y="2710"/>
                    </a:lnTo>
                    <a:lnTo>
                      <a:pt x="4807" y="2756"/>
                    </a:lnTo>
                    <a:lnTo>
                      <a:pt x="4768" y="2803"/>
                    </a:lnTo>
                    <a:lnTo>
                      <a:pt x="4726" y="2848"/>
                    </a:lnTo>
                    <a:lnTo>
                      <a:pt x="4726" y="2848"/>
                    </a:lnTo>
                    <a:lnTo>
                      <a:pt x="4681" y="2889"/>
                    </a:lnTo>
                    <a:lnTo>
                      <a:pt x="4636" y="2929"/>
                    </a:lnTo>
                    <a:lnTo>
                      <a:pt x="4588" y="2967"/>
                    </a:lnTo>
                    <a:lnTo>
                      <a:pt x="4539" y="3003"/>
                    </a:lnTo>
                    <a:lnTo>
                      <a:pt x="4487" y="3035"/>
                    </a:lnTo>
                    <a:lnTo>
                      <a:pt x="4435" y="3066"/>
                    </a:lnTo>
                    <a:lnTo>
                      <a:pt x="4381" y="3093"/>
                    </a:lnTo>
                    <a:lnTo>
                      <a:pt x="4325" y="3118"/>
                    </a:lnTo>
                    <a:lnTo>
                      <a:pt x="4268" y="3141"/>
                    </a:lnTo>
                    <a:lnTo>
                      <a:pt x="4210" y="3161"/>
                    </a:lnTo>
                    <a:lnTo>
                      <a:pt x="4149" y="3177"/>
                    </a:lnTo>
                    <a:lnTo>
                      <a:pt x="4090" y="3192"/>
                    </a:lnTo>
                    <a:lnTo>
                      <a:pt x="4027" y="3204"/>
                    </a:lnTo>
                    <a:lnTo>
                      <a:pt x="3964" y="3211"/>
                    </a:lnTo>
                    <a:lnTo>
                      <a:pt x="3901" y="3217"/>
                    </a:lnTo>
                    <a:lnTo>
                      <a:pt x="3836" y="3219"/>
                    </a:lnTo>
                    <a:lnTo>
                      <a:pt x="1924" y="3219"/>
                    </a:lnTo>
                    <a:lnTo>
                      <a:pt x="1924" y="3219"/>
                    </a:lnTo>
                    <a:lnTo>
                      <a:pt x="1859" y="3217"/>
                    </a:lnTo>
                    <a:lnTo>
                      <a:pt x="1796" y="3211"/>
                    </a:lnTo>
                    <a:lnTo>
                      <a:pt x="1733" y="3204"/>
                    </a:lnTo>
                    <a:lnTo>
                      <a:pt x="1670" y="3192"/>
                    </a:lnTo>
                    <a:lnTo>
                      <a:pt x="1609" y="3177"/>
                    </a:lnTo>
                    <a:lnTo>
                      <a:pt x="1550" y="3161"/>
                    </a:lnTo>
                    <a:lnTo>
                      <a:pt x="1492" y="3141"/>
                    </a:lnTo>
                    <a:lnTo>
                      <a:pt x="1435" y="3118"/>
                    </a:lnTo>
                    <a:lnTo>
                      <a:pt x="1379" y="3093"/>
                    </a:lnTo>
                    <a:lnTo>
                      <a:pt x="1325" y="3066"/>
                    </a:lnTo>
                    <a:lnTo>
                      <a:pt x="1273" y="3035"/>
                    </a:lnTo>
                    <a:lnTo>
                      <a:pt x="1221" y="3003"/>
                    </a:lnTo>
                    <a:lnTo>
                      <a:pt x="1172" y="2967"/>
                    </a:lnTo>
                    <a:lnTo>
                      <a:pt x="1124" y="2929"/>
                    </a:lnTo>
                    <a:lnTo>
                      <a:pt x="1077" y="2889"/>
                    </a:lnTo>
                    <a:lnTo>
                      <a:pt x="1034" y="2848"/>
                    </a:lnTo>
                    <a:lnTo>
                      <a:pt x="1034" y="2848"/>
                    </a:lnTo>
                    <a:lnTo>
                      <a:pt x="992" y="2803"/>
                    </a:lnTo>
                    <a:lnTo>
                      <a:pt x="951" y="2756"/>
                    </a:lnTo>
                    <a:lnTo>
                      <a:pt x="913" y="2710"/>
                    </a:lnTo>
                    <a:lnTo>
                      <a:pt x="879" y="2659"/>
                    </a:lnTo>
                    <a:lnTo>
                      <a:pt x="847" y="2609"/>
                    </a:lnTo>
                    <a:lnTo>
                      <a:pt x="816" y="2555"/>
                    </a:lnTo>
                    <a:lnTo>
                      <a:pt x="787" y="2501"/>
                    </a:lnTo>
                    <a:lnTo>
                      <a:pt x="762" y="2445"/>
                    </a:lnTo>
                    <a:lnTo>
                      <a:pt x="739" y="2390"/>
                    </a:lnTo>
                    <a:lnTo>
                      <a:pt x="719" y="2330"/>
                    </a:lnTo>
                    <a:lnTo>
                      <a:pt x="703" y="2271"/>
                    </a:lnTo>
                    <a:lnTo>
                      <a:pt x="689" y="2210"/>
                    </a:lnTo>
                    <a:lnTo>
                      <a:pt x="678" y="2149"/>
                    </a:lnTo>
                    <a:lnTo>
                      <a:pt x="669" y="2086"/>
                    </a:lnTo>
                    <a:lnTo>
                      <a:pt x="665" y="2021"/>
                    </a:lnTo>
                    <a:lnTo>
                      <a:pt x="663" y="1956"/>
                    </a:lnTo>
                    <a:lnTo>
                      <a:pt x="663" y="1924"/>
                    </a:lnTo>
                    <a:lnTo>
                      <a:pt x="663" y="1924"/>
                    </a:lnTo>
                    <a:lnTo>
                      <a:pt x="665" y="1859"/>
                    </a:lnTo>
                    <a:lnTo>
                      <a:pt x="669" y="1796"/>
                    </a:lnTo>
                    <a:lnTo>
                      <a:pt x="678" y="1733"/>
                    </a:lnTo>
                    <a:lnTo>
                      <a:pt x="689" y="1670"/>
                    </a:lnTo>
                    <a:lnTo>
                      <a:pt x="703" y="1611"/>
                    </a:lnTo>
                    <a:lnTo>
                      <a:pt x="719" y="1550"/>
                    </a:lnTo>
                    <a:lnTo>
                      <a:pt x="739" y="1492"/>
                    </a:lnTo>
                    <a:lnTo>
                      <a:pt x="762" y="1435"/>
                    </a:lnTo>
                    <a:lnTo>
                      <a:pt x="787" y="1379"/>
                    </a:lnTo>
                    <a:lnTo>
                      <a:pt x="816" y="1325"/>
                    </a:lnTo>
                    <a:lnTo>
                      <a:pt x="847" y="1273"/>
                    </a:lnTo>
                    <a:lnTo>
                      <a:pt x="879" y="1221"/>
                    </a:lnTo>
                    <a:lnTo>
                      <a:pt x="913" y="1172"/>
                    </a:lnTo>
                    <a:lnTo>
                      <a:pt x="951" y="1124"/>
                    </a:lnTo>
                    <a:lnTo>
                      <a:pt x="992" y="1079"/>
                    </a:lnTo>
                    <a:lnTo>
                      <a:pt x="1034" y="1034"/>
                    </a:lnTo>
                    <a:lnTo>
                      <a:pt x="1034" y="1034"/>
                    </a:lnTo>
                    <a:lnTo>
                      <a:pt x="1077" y="993"/>
                    </a:lnTo>
                    <a:lnTo>
                      <a:pt x="1124" y="951"/>
                    </a:lnTo>
                    <a:lnTo>
                      <a:pt x="1172" y="915"/>
                    </a:lnTo>
                    <a:lnTo>
                      <a:pt x="1221" y="879"/>
                    </a:lnTo>
                    <a:lnTo>
                      <a:pt x="1273" y="847"/>
                    </a:lnTo>
                    <a:lnTo>
                      <a:pt x="1325" y="816"/>
                    </a:lnTo>
                    <a:lnTo>
                      <a:pt x="1379" y="788"/>
                    </a:lnTo>
                    <a:lnTo>
                      <a:pt x="1435" y="762"/>
                    </a:lnTo>
                    <a:lnTo>
                      <a:pt x="1492" y="739"/>
                    </a:lnTo>
                    <a:lnTo>
                      <a:pt x="1550" y="719"/>
                    </a:lnTo>
                    <a:lnTo>
                      <a:pt x="1609" y="703"/>
                    </a:lnTo>
                    <a:lnTo>
                      <a:pt x="1670" y="689"/>
                    </a:lnTo>
                    <a:lnTo>
                      <a:pt x="1733" y="678"/>
                    </a:lnTo>
                    <a:lnTo>
                      <a:pt x="1796" y="669"/>
                    </a:lnTo>
                    <a:lnTo>
                      <a:pt x="1859" y="665"/>
                    </a:lnTo>
                    <a:lnTo>
                      <a:pt x="1924" y="663"/>
                    </a:lnTo>
                    <a:lnTo>
                      <a:pt x="3836" y="663"/>
                    </a:lnTo>
                    <a:lnTo>
                      <a:pt x="3836" y="663"/>
                    </a:lnTo>
                    <a:lnTo>
                      <a:pt x="3901" y="665"/>
                    </a:lnTo>
                    <a:lnTo>
                      <a:pt x="3964" y="669"/>
                    </a:lnTo>
                    <a:lnTo>
                      <a:pt x="4027" y="678"/>
                    </a:lnTo>
                    <a:lnTo>
                      <a:pt x="4090" y="689"/>
                    </a:lnTo>
                    <a:lnTo>
                      <a:pt x="4149" y="703"/>
                    </a:lnTo>
                    <a:lnTo>
                      <a:pt x="4210" y="719"/>
                    </a:lnTo>
                    <a:lnTo>
                      <a:pt x="4268" y="739"/>
                    </a:lnTo>
                    <a:lnTo>
                      <a:pt x="4325" y="762"/>
                    </a:lnTo>
                    <a:lnTo>
                      <a:pt x="4381" y="788"/>
                    </a:lnTo>
                    <a:lnTo>
                      <a:pt x="4435" y="816"/>
                    </a:lnTo>
                    <a:lnTo>
                      <a:pt x="4487" y="847"/>
                    </a:lnTo>
                    <a:lnTo>
                      <a:pt x="4539" y="879"/>
                    </a:lnTo>
                    <a:lnTo>
                      <a:pt x="4588" y="915"/>
                    </a:lnTo>
                    <a:lnTo>
                      <a:pt x="4636" y="951"/>
                    </a:lnTo>
                    <a:lnTo>
                      <a:pt x="4681" y="993"/>
                    </a:lnTo>
                    <a:lnTo>
                      <a:pt x="4726" y="1034"/>
                    </a:lnTo>
                    <a:lnTo>
                      <a:pt x="4726" y="1034"/>
                    </a:lnTo>
                    <a:lnTo>
                      <a:pt x="4753" y="1063"/>
                    </a:lnTo>
                    <a:lnTo>
                      <a:pt x="4753" y="1063"/>
                    </a:lnTo>
                    <a:lnTo>
                      <a:pt x="4782" y="1027"/>
                    </a:lnTo>
                    <a:lnTo>
                      <a:pt x="4813" y="993"/>
                    </a:lnTo>
                    <a:lnTo>
                      <a:pt x="4845" y="960"/>
                    </a:lnTo>
                    <a:lnTo>
                      <a:pt x="4877" y="928"/>
                    </a:lnTo>
                    <a:lnTo>
                      <a:pt x="4910" y="895"/>
                    </a:lnTo>
                    <a:lnTo>
                      <a:pt x="4944" y="865"/>
                    </a:lnTo>
                    <a:lnTo>
                      <a:pt x="4980" y="834"/>
                    </a:lnTo>
                    <a:lnTo>
                      <a:pt x="5016" y="806"/>
                    </a:lnTo>
                    <a:lnTo>
                      <a:pt x="5016" y="806"/>
                    </a:lnTo>
                    <a:lnTo>
                      <a:pt x="5075" y="761"/>
                    </a:lnTo>
                    <a:lnTo>
                      <a:pt x="5136" y="717"/>
                    </a:lnTo>
                    <a:lnTo>
                      <a:pt x="5201" y="678"/>
                    </a:lnTo>
                    <a:lnTo>
                      <a:pt x="5266" y="638"/>
                    </a:lnTo>
                    <a:lnTo>
                      <a:pt x="5266" y="638"/>
                    </a:lnTo>
                    <a:lnTo>
                      <a:pt x="5231" y="601"/>
                    </a:lnTo>
                    <a:lnTo>
                      <a:pt x="5196" y="565"/>
                    </a:lnTo>
                    <a:lnTo>
                      <a:pt x="5196" y="565"/>
                    </a:lnTo>
                    <a:lnTo>
                      <a:pt x="5163" y="532"/>
                    </a:lnTo>
                    <a:lnTo>
                      <a:pt x="5129" y="502"/>
                    </a:lnTo>
                    <a:lnTo>
                      <a:pt x="5095" y="471"/>
                    </a:lnTo>
                    <a:lnTo>
                      <a:pt x="5059" y="441"/>
                    </a:lnTo>
                    <a:lnTo>
                      <a:pt x="5023" y="412"/>
                    </a:lnTo>
                    <a:lnTo>
                      <a:pt x="4987" y="383"/>
                    </a:lnTo>
                    <a:lnTo>
                      <a:pt x="4949" y="356"/>
                    </a:lnTo>
                    <a:lnTo>
                      <a:pt x="4911" y="329"/>
                    </a:lnTo>
                    <a:lnTo>
                      <a:pt x="4872" y="304"/>
                    </a:lnTo>
                    <a:lnTo>
                      <a:pt x="4832" y="279"/>
                    </a:lnTo>
                    <a:lnTo>
                      <a:pt x="4793" y="255"/>
                    </a:lnTo>
                    <a:lnTo>
                      <a:pt x="4751" y="234"/>
                    </a:lnTo>
                    <a:lnTo>
                      <a:pt x="4712" y="210"/>
                    </a:lnTo>
                    <a:lnTo>
                      <a:pt x="4669" y="191"/>
                    </a:lnTo>
                    <a:lnTo>
                      <a:pt x="4627" y="171"/>
                    </a:lnTo>
                    <a:lnTo>
                      <a:pt x="4584" y="151"/>
                    </a:lnTo>
                    <a:lnTo>
                      <a:pt x="4541" y="133"/>
                    </a:lnTo>
                    <a:lnTo>
                      <a:pt x="4496" y="117"/>
                    </a:lnTo>
                    <a:lnTo>
                      <a:pt x="4453" y="101"/>
                    </a:lnTo>
                    <a:lnTo>
                      <a:pt x="4408" y="86"/>
                    </a:lnTo>
                    <a:lnTo>
                      <a:pt x="4361" y="74"/>
                    </a:lnTo>
                    <a:lnTo>
                      <a:pt x="4316" y="61"/>
                    </a:lnTo>
                    <a:lnTo>
                      <a:pt x="4270" y="49"/>
                    </a:lnTo>
                    <a:lnTo>
                      <a:pt x="4223" y="40"/>
                    </a:lnTo>
                    <a:lnTo>
                      <a:pt x="4176" y="31"/>
                    </a:lnTo>
                    <a:lnTo>
                      <a:pt x="4128" y="22"/>
                    </a:lnTo>
                    <a:lnTo>
                      <a:pt x="4081" y="14"/>
                    </a:lnTo>
                    <a:lnTo>
                      <a:pt x="4032" y="9"/>
                    </a:lnTo>
                    <a:lnTo>
                      <a:pt x="3984" y="5"/>
                    </a:lnTo>
                    <a:lnTo>
                      <a:pt x="3935" y="2"/>
                    </a:lnTo>
                    <a:lnTo>
                      <a:pt x="3885" y="0"/>
                    </a:lnTo>
                    <a:lnTo>
                      <a:pt x="3836" y="0"/>
                    </a:lnTo>
                    <a:lnTo>
                      <a:pt x="1924" y="0"/>
                    </a:lnTo>
                    <a:lnTo>
                      <a:pt x="1924" y="0"/>
                    </a:lnTo>
                    <a:lnTo>
                      <a:pt x="1873" y="0"/>
                    </a:lnTo>
                    <a:lnTo>
                      <a:pt x="1825" y="2"/>
                    </a:lnTo>
                    <a:lnTo>
                      <a:pt x="1776" y="5"/>
                    </a:lnTo>
                    <a:lnTo>
                      <a:pt x="1728" y="9"/>
                    </a:lnTo>
                    <a:lnTo>
                      <a:pt x="1679" y="14"/>
                    </a:lnTo>
                    <a:lnTo>
                      <a:pt x="1631" y="22"/>
                    </a:lnTo>
                    <a:lnTo>
                      <a:pt x="1584" y="31"/>
                    </a:lnTo>
                    <a:lnTo>
                      <a:pt x="1537" y="40"/>
                    </a:lnTo>
                    <a:lnTo>
                      <a:pt x="1490" y="49"/>
                    </a:lnTo>
                    <a:lnTo>
                      <a:pt x="1444" y="61"/>
                    </a:lnTo>
                    <a:lnTo>
                      <a:pt x="1399" y="74"/>
                    </a:lnTo>
                    <a:lnTo>
                      <a:pt x="1352" y="86"/>
                    </a:lnTo>
                    <a:lnTo>
                      <a:pt x="1307" y="101"/>
                    </a:lnTo>
                    <a:lnTo>
                      <a:pt x="1264" y="117"/>
                    </a:lnTo>
                    <a:lnTo>
                      <a:pt x="1219" y="133"/>
                    </a:lnTo>
                    <a:lnTo>
                      <a:pt x="1176" y="151"/>
                    </a:lnTo>
                    <a:lnTo>
                      <a:pt x="1133" y="171"/>
                    </a:lnTo>
                    <a:lnTo>
                      <a:pt x="1091" y="191"/>
                    </a:lnTo>
                    <a:lnTo>
                      <a:pt x="1048" y="210"/>
                    </a:lnTo>
                    <a:lnTo>
                      <a:pt x="1007" y="234"/>
                    </a:lnTo>
                    <a:lnTo>
                      <a:pt x="967" y="255"/>
                    </a:lnTo>
                    <a:lnTo>
                      <a:pt x="928" y="279"/>
                    </a:lnTo>
                    <a:lnTo>
                      <a:pt x="888" y="304"/>
                    </a:lnTo>
                    <a:lnTo>
                      <a:pt x="849" y="329"/>
                    </a:lnTo>
                    <a:lnTo>
                      <a:pt x="811" y="356"/>
                    </a:lnTo>
                    <a:lnTo>
                      <a:pt x="773" y="383"/>
                    </a:lnTo>
                    <a:lnTo>
                      <a:pt x="737" y="412"/>
                    </a:lnTo>
                    <a:lnTo>
                      <a:pt x="701" y="441"/>
                    </a:lnTo>
                    <a:lnTo>
                      <a:pt x="665" y="471"/>
                    </a:lnTo>
                    <a:lnTo>
                      <a:pt x="631" y="502"/>
                    </a:lnTo>
                    <a:lnTo>
                      <a:pt x="597" y="532"/>
                    </a:lnTo>
                    <a:lnTo>
                      <a:pt x="564" y="565"/>
                    </a:lnTo>
                    <a:lnTo>
                      <a:pt x="564" y="565"/>
                    </a:lnTo>
                    <a:lnTo>
                      <a:pt x="532" y="597"/>
                    </a:lnTo>
                    <a:lnTo>
                      <a:pt x="502" y="631"/>
                    </a:lnTo>
                    <a:lnTo>
                      <a:pt x="471" y="665"/>
                    </a:lnTo>
                    <a:lnTo>
                      <a:pt x="440" y="701"/>
                    </a:lnTo>
                    <a:lnTo>
                      <a:pt x="412" y="737"/>
                    </a:lnTo>
                    <a:lnTo>
                      <a:pt x="383" y="773"/>
                    </a:lnTo>
                    <a:lnTo>
                      <a:pt x="356" y="811"/>
                    </a:lnTo>
                    <a:lnTo>
                      <a:pt x="329" y="849"/>
                    </a:lnTo>
                    <a:lnTo>
                      <a:pt x="304" y="888"/>
                    </a:lnTo>
                    <a:lnTo>
                      <a:pt x="279" y="928"/>
                    </a:lnTo>
                    <a:lnTo>
                      <a:pt x="255" y="967"/>
                    </a:lnTo>
                    <a:lnTo>
                      <a:pt x="234" y="1007"/>
                    </a:lnTo>
                    <a:lnTo>
                      <a:pt x="210" y="1048"/>
                    </a:lnTo>
                    <a:lnTo>
                      <a:pt x="191" y="1091"/>
                    </a:lnTo>
                    <a:lnTo>
                      <a:pt x="171" y="1133"/>
                    </a:lnTo>
                    <a:lnTo>
                      <a:pt x="151" y="1176"/>
                    </a:lnTo>
                    <a:lnTo>
                      <a:pt x="133" y="1219"/>
                    </a:lnTo>
                    <a:lnTo>
                      <a:pt x="117" y="1264"/>
                    </a:lnTo>
                    <a:lnTo>
                      <a:pt x="101" y="1307"/>
                    </a:lnTo>
                    <a:lnTo>
                      <a:pt x="86" y="1352"/>
                    </a:lnTo>
                    <a:lnTo>
                      <a:pt x="74" y="1399"/>
                    </a:lnTo>
                    <a:lnTo>
                      <a:pt x="61" y="1444"/>
                    </a:lnTo>
                    <a:lnTo>
                      <a:pt x="49" y="1491"/>
                    </a:lnTo>
                    <a:lnTo>
                      <a:pt x="40" y="1537"/>
                    </a:lnTo>
                    <a:lnTo>
                      <a:pt x="31" y="1584"/>
                    </a:lnTo>
                    <a:lnTo>
                      <a:pt x="22" y="1631"/>
                    </a:lnTo>
                    <a:lnTo>
                      <a:pt x="14" y="1679"/>
                    </a:lnTo>
                    <a:lnTo>
                      <a:pt x="9" y="1728"/>
                    </a:lnTo>
                    <a:lnTo>
                      <a:pt x="5" y="1776"/>
                    </a:lnTo>
                    <a:lnTo>
                      <a:pt x="2" y="1825"/>
                    </a:lnTo>
                    <a:lnTo>
                      <a:pt x="0" y="1874"/>
                    </a:lnTo>
                    <a:lnTo>
                      <a:pt x="0" y="1924"/>
                    </a:lnTo>
                    <a:lnTo>
                      <a:pt x="0" y="1958"/>
                    </a:lnTo>
                    <a:lnTo>
                      <a:pt x="0" y="1958"/>
                    </a:lnTo>
                    <a:lnTo>
                      <a:pt x="0" y="2007"/>
                    </a:lnTo>
                    <a:lnTo>
                      <a:pt x="2" y="2055"/>
                    </a:lnTo>
                    <a:lnTo>
                      <a:pt x="5" y="2106"/>
                    </a:lnTo>
                    <a:lnTo>
                      <a:pt x="9" y="2154"/>
                    </a:lnTo>
                    <a:lnTo>
                      <a:pt x="14" y="2203"/>
                    </a:lnTo>
                    <a:lnTo>
                      <a:pt x="22" y="2249"/>
                    </a:lnTo>
                    <a:lnTo>
                      <a:pt x="31" y="2298"/>
                    </a:lnTo>
                    <a:lnTo>
                      <a:pt x="40" y="2345"/>
                    </a:lnTo>
                    <a:lnTo>
                      <a:pt x="49" y="2391"/>
                    </a:lnTo>
                    <a:lnTo>
                      <a:pt x="61" y="2436"/>
                    </a:lnTo>
                    <a:lnTo>
                      <a:pt x="74" y="2483"/>
                    </a:lnTo>
                    <a:lnTo>
                      <a:pt x="86" y="2528"/>
                    </a:lnTo>
                    <a:lnTo>
                      <a:pt x="101" y="2573"/>
                    </a:lnTo>
                    <a:lnTo>
                      <a:pt x="117" y="2618"/>
                    </a:lnTo>
                    <a:lnTo>
                      <a:pt x="133" y="2661"/>
                    </a:lnTo>
                    <a:lnTo>
                      <a:pt x="151" y="2706"/>
                    </a:lnTo>
                    <a:lnTo>
                      <a:pt x="171" y="2747"/>
                    </a:lnTo>
                    <a:lnTo>
                      <a:pt x="191" y="2791"/>
                    </a:lnTo>
                    <a:lnTo>
                      <a:pt x="210" y="2832"/>
                    </a:lnTo>
                    <a:lnTo>
                      <a:pt x="234" y="2873"/>
                    </a:lnTo>
                    <a:lnTo>
                      <a:pt x="255" y="2915"/>
                    </a:lnTo>
                    <a:lnTo>
                      <a:pt x="279" y="2954"/>
                    </a:lnTo>
                    <a:lnTo>
                      <a:pt x="304" y="2994"/>
                    </a:lnTo>
                    <a:lnTo>
                      <a:pt x="329" y="3032"/>
                    </a:lnTo>
                    <a:lnTo>
                      <a:pt x="356" y="3069"/>
                    </a:lnTo>
                    <a:lnTo>
                      <a:pt x="383" y="3107"/>
                    </a:lnTo>
                    <a:lnTo>
                      <a:pt x="412" y="3145"/>
                    </a:lnTo>
                    <a:lnTo>
                      <a:pt x="440" y="3181"/>
                    </a:lnTo>
                    <a:lnTo>
                      <a:pt x="471" y="3215"/>
                    </a:lnTo>
                    <a:lnTo>
                      <a:pt x="502" y="3249"/>
                    </a:lnTo>
                    <a:lnTo>
                      <a:pt x="532" y="3283"/>
                    </a:lnTo>
                    <a:lnTo>
                      <a:pt x="564" y="3316"/>
                    </a:lnTo>
                    <a:lnTo>
                      <a:pt x="564" y="3316"/>
                    </a:lnTo>
                    <a:lnTo>
                      <a:pt x="597" y="3348"/>
                    </a:lnTo>
                    <a:lnTo>
                      <a:pt x="631" y="3380"/>
                    </a:lnTo>
                    <a:lnTo>
                      <a:pt x="665" y="3411"/>
                    </a:lnTo>
                    <a:lnTo>
                      <a:pt x="701" y="3440"/>
                    </a:lnTo>
                    <a:lnTo>
                      <a:pt x="737" y="3470"/>
                    </a:lnTo>
                    <a:lnTo>
                      <a:pt x="773" y="3497"/>
                    </a:lnTo>
                    <a:lnTo>
                      <a:pt x="811" y="3524"/>
                    </a:lnTo>
                    <a:lnTo>
                      <a:pt x="849" y="3551"/>
                    </a:lnTo>
                    <a:lnTo>
                      <a:pt x="888" y="3576"/>
                    </a:lnTo>
                    <a:lnTo>
                      <a:pt x="928" y="3602"/>
                    </a:lnTo>
                    <a:lnTo>
                      <a:pt x="967" y="3625"/>
                    </a:lnTo>
                    <a:lnTo>
                      <a:pt x="1007" y="3648"/>
                    </a:lnTo>
                    <a:lnTo>
                      <a:pt x="1048" y="3670"/>
                    </a:lnTo>
                    <a:lnTo>
                      <a:pt x="1091" y="3691"/>
                    </a:lnTo>
                    <a:lnTo>
                      <a:pt x="1133" y="3711"/>
                    </a:lnTo>
                    <a:lnTo>
                      <a:pt x="1176" y="3729"/>
                    </a:lnTo>
                    <a:lnTo>
                      <a:pt x="1219" y="3747"/>
                    </a:lnTo>
                    <a:lnTo>
                      <a:pt x="1264" y="3763"/>
                    </a:lnTo>
                    <a:lnTo>
                      <a:pt x="1307" y="3780"/>
                    </a:lnTo>
                    <a:lnTo>
                      <a:pt x="1352" y="3794"/>
                    </a:lnTo>
                    <a:lnTo>
                      <a:pt x="1399" y="3808"/>
                    </a:lnTo>
                    <a:lnTo>
                      <a:pt x="1444" y="3821"/>
                    </a:lnTo>
                    <a:lnTo>
                      <a:pt x="1490" y="3832"/>
                    </a:lnTo>
                    <a:lnTo>
                      <a:pt x="1537" y="3842"/>
                    </a:lnTo>
                    <a:lnTo>
                      <a:pt x="1584" y="3851"/>
                    </a:lnTo>
                    <a:lnTo>
                      <a:pt x="1631" y="3859"/>
                    </a:lnTo>
                    <a:lnTo>
                      <a:pt x="1679" y="3866"/>
                    </a:lnTo>
                    <a:lnTo>
                      <a:pt x="1728" y="3871"/>
                    </a:lnTo>
                    <a:lnTo>
                      <a:pt x="1776" y="3877"/>
                    </a:lnTo>
                    <a:lnTo>
                      <a:pt x="1825" y="3878"/>
                    </a:lnTo>
                    <a:lnTo>
                      <a:pt x="1873" y="3880"/>
                    </a:lnTo>
                    <a:lnTo>
                      <a:pt x="1924" y="3882"/>
                    </a:lnTo>
                    <a:lnTo>
                      <a:pt x="3836" y="3882"/>
                    </a:lnTo>
                    <a:lnTo>
                      <a:pt x="3836" y="3882"/>
                    </a:lnTo>
                    <a:lnTo>
                      <a:pt x="3836" y="3882"/>
                    </a:lnTo>
                    <a:lnTo>
                      <a:pt x="3885" y="3880"/>
                    </a:lnTo>
                    <a:lnTo>
                      <a:pt x="3935" y="3878"/>
                    </a:lnTo>
                    <a:lnTo>
                      <a:pt x="3984" y="3877"/>
                    </a:lnTo>
                    <a:lnTo>
                      <a:pt x="4032" y="3871"/>
                    </a:lnTo>
                    <a:lnTo>
                      <a:pt x="4081" y="3866"/>
                    </a:lnTo>
                    <a:lnTo>
                      <a:pt x="4128" y="3859"/>
                    </a:lnTo>
                    <a:lnTo>
                      <a:pt x="4176" y="3851"/>
                    </a:lnTo>
                    <a:lnTo>
                      <a:pt x="4223" y="3842"/>
                    </a:lnTo>
                    <a:lnTo>
                      <a:pt x="4270" y="3832"/>
                    </a:lnTo>
                    <a:lnTo>
                      <a:pt x="4316" y="3821"/>
                    </a:lnTo>
                    <a:lnTo>
                      <a:pt x="4361" y="3808"/>
                    </a:lnTo>
                    <a:lnTo>
                      <a:pt x="4408" y="3794"/>
                    </a:lnTo>
                    <a:lnTo>
                      <a:pt x="4453" y="3780"/>
                    </a:lnTo>
                    <a:lnTo>
                      <a:pt x="4496" y="3763"/>
                    </a:lnTo>
                    <a:lnTo>
                      <a:pt x="4541" y="3747"/>
                    </a:lnTo>
                    <a:lnTo>
                      <a:pt x="4584" y="3729"/>
                    </a:lnTo>
                    <a:lnTo>
                      <a:pt x="4627" y="3711"/>
                    </a:lnTo>
                    <a:lnTo>
                      <a:pt x="4669" y="3691"/>
                    </a:lnTo>
                    <a:lnTo>
                      <a:pt x="4712" y="3670"/>
                    </a:lnTo>
                    <a:lnTo>
                      <a:pt x="4751" y="3648"/>
                    </a:lnTo>
                    <a:lnTo>
                      <a:pt x="4793" y="3625"/>
                    </a:lnTo>
                    <a:lnTo>
                      <a:pt x="4832" y="3602"/>
                    </a:lnTo>
                    <a:lnTo>
                      <a:pt x="4872" y="3576"/>
                    </a:lnTo>
                    <a:lnTo>
                      <a:pt x="4911" y="3551"/>
                    </a:lnTo>
                    <a:lnTo>
                      <a:pt x="4949" y="3524"/>
                    </a:lnTo>
                    <a:lnTo>
                      <a:pt x="4987" y="3497"/>
                    </a:lnTo>
                    <a:lnTo>
                      <a:pt x="5023" y="3470"/>
                    </a:lnTo>
                    <a:lnTo>
                      <a:pt x="5059" y="3440"/>
                    </a:lnTo>
                    <a:lnTo>
                      <a:pt x="5095" y="3411"/>
                    </a:lnTo>
                    <a:lnTo>
                      <a:pt x="5129" y="3380"/>
                    </a:lnTo>
                    <a:lnTo>
                      <a:pt x="5163" y="3348"/>
                    </a:lnTo>
                    <a:lnTo>
                      <a:pt x="5196" y="3316"/>
                    </a:lnTo>
                    <a:lnTo>
                      <a:pt x="5196" y="3316"/>
                    </a:lnTo>
                    <a:lnTo>
                      <a:pt x="5228" y="3283"/>
                    </a:lnTo>
                    <a:lnTo>
                      <a:pt x="5258" y="3249"/>
                    </a:lnTo>
                    <a:lnTo>
                      <a:pt x="5289" y="3215"/>
                    </a:lnTo>
                    <a:lnTo>
                      <a:pt x="5320" y="3181"/>
                    </a:lnTo>
                    <a:lnTo>
                      <a:pt x="5348" y="3145"/>
                    </a:lnTo>
                    <a:lnTo>
                      <a:pt x="5377" y="3107"/>
                    </a:lnTo>
                    <a:lnTo>
                      <a:pt x="5404" y="3069"/>
                    </a:lnTo>
                    <a:lnTo>
                      <a:pt x="5431" y="3032"/>
                    </a:lnTo>
                    <a:lnTo>
                      <a:pt x="5456" y="2994"/>
                    </a:lnTo>
                    <a:lnTo>
                      <a:pt x="5480" y="2954"/>
                    </a:lnTo>
                    <a:lnTo>
                      <a:pt x="5505" y="2915"/>
                    </a:lnTo>
                    <a:lnTo>
                      <a:pt x="5526" y="2873"/>
                    </a:lnTo>
                    <a:lnTo>
                      <a:pt x="5548" y="2832"/>
                    </a:lnTo>
                    <a:lnTo>
                      <a:pt x="5569" y="2791"/>
                    </a:lnTo>
                    <a:lnTo>
                      <a:pt x="5589" y="2747"/>
                    </a:lnTo>
                    <a:lnTo>
                      <a:pt x="5609" y="2704"/>
                    </a:lnTo>
                    <a:lnTo>
                      <a:pt x="5625" y="2661"/>
                    </a:lnTo>
                    <a:lnTo>
                      <a:pt x="5643" y="2618"/>
                    </a:lnTo>
                    <a:lnTo>
                      <a:pt x="5659" y="2573"/>
                    </a:lnTo>
                    <a:lnTo>
                      <a:pt x="5674" y="2528"/>
                    </a:lnTo>
                    <a:lnTo>
                      <a:pt x="5686" y="2483"/>
                    </a:lnTo>
                    <a:lnTo>
                      <a:pt x="5699" y="2436"/>
                    </a:lnTo>
                    <a:lnTo>
                      <a:pt x="5711" y="2391"/>
                    </a:lnTo>
                    <a:lnTo>
                      <a:pt x="5720" y="2345"/>
                    </a:lnTo>
                    <a:lnTo>
                      <a:pt x="5729" y="2296"/>
                    </a:lnTo>
                    <a:lnTo>
                      <a:pt x="5738" y="2249"/>
                    </a:lnTo>
                    <a:lnTo>
                      <a:pt x="5744" y="2201"/>
                    </a:lnTo>
                    <a:lnTo>
                      <a:pt x="5751" y="2154"/>
                    </a:lnTo>
                    <a:lnTo>
                      <a:pt x="5755" y="2106"/>
                    </a:lnTo>
                    <a:lnTo>
                      <a:pt x="5758" y="2055"/>
                    </a:lnTo>
                    <a:lnTo>
                      <a:pt x="5760" y="2007"/>
                    </a:lnTo>
                    <a:lnTo>
                      <a:pt x="5760" y="1956"/>
                    </a:lnTo>
                    <a:lnTo>
                      <a:pt x="5760" y="1924"/>
                    </a:lnTo>
                    <a:lnTo>
                      <a:pt x="5760" y="1924"/>
                    </a:lnTo>
                    <a:lnTo>
                      <a:pt x="5760" y="1877"/>
                    </a:lnTo>
                    <a:lnTo>
                      <a:pt x="5758" y="1829"/>
                    </a:lnTo>
                    <a:lnTo>
                      <a:pt x="5755" y="1782"/>
                    </a:lnTo>
                    <a:lnTo>
                      <a:pt x="5751" y="1735"/>
                    </a:lnTo>
                    <a:lnTo>
                      <a:pt x="5746" y="1688"/>
                    </a:lnTo>
                    <a:lnTo>
                      <a:pt x="5740" y="1643"/>
                    </a:lnTo>
                    <a:lnTo>
                      <a:pt x="5731" y="1597"/>
                    </a:lnTo>
                    <a:lnTo>
                      <a:pt x="5724" y="1552"/>
                    </a:lnTo>
                    <a:lnTo>
                      <a:pt x="5713" y="1507"/>
                    </a:lnTo>
                    <a:lnTo>
                      <a:pt x="5704" y="1462"/>
                    </a:lnTo>
                    <a:lnTo>
                      <a:pt x="5692" y="1417"/>
                    </a:lnTo>
                    <a:lnTo>
                      <a:pt x="5679" y="1374"/>
                    </a:lnTo>
                    <a:lnTo>
                      <a:pt x="5650" y="1287"/>
                    </a:lnTo>
                    <a:lnTo>
                      <a:pt x="5618" y="1203"/>
                    </a:lnTo>
                    <a:lnTo>
                      <a:pt x="5618" y="1203"/>
                    </a:lnTo>
                    <a:lnTo>
                      <a:pt x="5614" y="1205"/>
                    </a:lnTo>
                    <a:lnTo>
                      <a:pt x="5614" y="1205"/>
                    </a:lnTo>
                    <a:close/>
                  </a:path>
                </a:pathLst>
              </a:custGeom>
              <a:solidFill>
                <a:srgbClr val="DF0024"/>
              </a:solidFill>
              <a:ln w="9525">
                <a:noFill/>
                <a:round/>
                <a:headEnd/>
                <a:tailEnd/>
              </a:ln>
              <a:effectLst>
                <a:innerShdw blurRad="190500" dist="50800" dir="2700000">
                  <a:srgbClr val="000000">
                    <a:alpha val="50000"/>
                  </a:srgbClr>
                </a:innerShdw>
              </a:effectLst>
              <a:scene3d>
                <a:camera prst="orthographicFront"/>
                <a:lightRig rig="threePt" dir="t">
                  <a:rot lat="0" lon="0" rev="12720000"/>
                </a:lightRig>
              </a:scene3d>
              <a:sp3d/>
            </p:spPr>
            <p:txBody>
              <a:bodyPr/>
              <a:lstStyle/>
              <a:p>
                <a:pPr fontAlgn="auto">
                  <a:lnSpc>
                    <a:spcPct val="85000"/>
                  </a:lnSpc>
                  <a:spcBef>
                    <a:spcPts val="0"/>
                  </a:spcBef>
                  <a:spcAft>
                    <a:spcPts val="0"/>
                  </a:spcAft>
                  <a:defRPr/>
                </a:pPr>
                <a:endParaRPr lang="en-US" sz="1600">
                  <a:latin typeface="Times"/>
                  <a:ea typeface="+mn-ea"/>
                </a:endParaRPr>
              </a:p>
            </p:txBody>
          </p:sp>
        </p:grpSp>
        <p:sp>
          <p:nvSpPr>
            <p:cNvPr id="10" name="Rectangle 36"/>
            <p:cNvSpPr/>
            <p:nvPr/>
          </p:nvSpPr>
          <p:spPr>
            <a:xfrm>
              <a:off x="3231899" y="2520506"/>
              <a:ext cx="1881188" cy="3524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FFFF"/>
                  </a:solidFill>
                  <a:latin typeface="Arial Narrow" pitchFamily="34" charset="0"/>
                  <a:cs typeface="Arial" pitchFamily="34" charset="0"/>
                </a:rPr>
                <a:t>2014</a:t>
              </a:r>
            </a:p>
          </p:txBody>
        </p:sp>
        <p:sp>
          <p:nvSpPr>
            <p:cNvPr id="11" name="Rectangle 37"/>
            <p:cNvSpPr/>
            <p:nvPr/>
          </p:nvSpPr>
          <p:spPr>
            <a:xfrm>
              <a:off x="5111499" y="2520506"/>
              <a:ext cx="1881188" cy="3524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FFFF"/>
                  </a:solidFill>
                  <a:latin typeface="Arial Narrow" pitchFamily="34" charset="0"/>
                  <a:cs typeface="Arial" pitchFamily="34" charset="0"/>
                </a:rPr>
                <a:t>2015</a:t>
              </a:r>
            </a:p>
          </p:txBody>
        </p:sp>
      </p:grpSp>
      <p:sp>
        <p:nvSpPr>
          <p:cNvPr id="15" name="矩形 14"/>
          <p:cNvSpPr/>
          <p:nvPr/>
        </p:nvSpPr>
        <p:spPr>
          <a:xfrm>
            <a:off x="1377254" y="3697019"/>
            <a:ext cx="1848248" cy="530915"/>
          </a:xfrm>
          <a:prstGeom prst="rect">
            <a:avLst/>
          </a:prstGeom>
        </p:spPr>
        <p:txBody>
          <a:bodyPr wrap="square" lIns="68580" tIns="34290" rIns="68580" bIns="34290">
            <a:spAutoFit/>
          </a:bodyPr>
          <a:lstStyle/>
          <a:p>
            <a:pPr>
              <a:spcBef>
                <a:spcPts val="838"/>
              </a:spcBef>
              <a:spcAft>
                <a:spcPts val="838"/>
              </a:spcAft>
            </a:pPr>
            <a:r>
              <a:rPr lang="zh-CN" altLang="en-US" sz="1000" b="1" dirty="0" smtClean="0">
                <a:solidFill>
                  <a:schemeClr val="bg1">
                    <a:lumMod val="50000"/>
                  </a:schemeClr>
                </a:solidFill>
                <a:latin typeface="微软雅黑" pitchFamily="34" charset="-122"/>
                <a:ea typeface="微软雅黑" pitchFamily="34" charset="-122"/>
              </a:rPr>
              <a:t>请在此处输入您的文本，或者复制您的文本粘贴到此处请在此处请在此处输入您的文本</a:t>
            </a:r>
            <a:r>
              <a:rPr lang="en-US" altLang="zh-CN" sz="1000" b="1" dirty="0" smtClean="0">
                <a:solidFill>
                  <a:schemeClr val="bg1">
                    <a:lumMod val="50000"/>
                  </a:schemeClr>
                </a:solidFill>
                <a:latin typeface="微软雅黑" pitchFamily="34" charset="-122"/>
                <a:ea typeface="微软雅黑" pitchFamily="34" charset="-122"/>
              </a:rPr>
              <a:t>.</a:t>
            </a:r>
          </a:p>
        </p:txBody>
      </p:sp>
      <p:sp>
        <p:nvSpPr>
          <p:cNvPr id="16" name="矩形 15"/>
          <p:cNvSpPr/>
          <p:nvPr/>
        </p:nvSpPr>
        <p:spPr>
          <a:xfrm>
            <a:off x="3491880" y="3697019"/>
            <a:ext cx="1848248" cy="530915"/>
          </a:xfrm>
          <a:prstGeom prst="rect">
            <a:avLst/>
          </a:prstGeom>
        </p:spPr>
        <p:txBody>
          <a:bodyPr wrap="square" lIns="68580" tIns="34290" rIns="68580" bIns="34290">
            <a:spAutoFit/>
          </a:bodyPr>
          <a:lstStyle/>
          <a:p>
            <a:pPr>
              <a:spcBef>
                <a:spcPts val="838"/>
              </a:spcBef>
              <a:spcAft>
                <a:spcPts val="838"/>
              </a:spcAft>
            </a:pPr>
            <a:r>
              <a:rPr lang="zh-CN" altLang="en-US" sz="1000" b="1" dirty="0" smtClean="0">
                <a:solidFill>
                  <a:schemeClr val="bg1">
                    <a:lumMod val="50000"/>
                  </a:schemeClr>
                </a:solidFill>
                <a:latin typeface="微软雅黑" pitchFamily="34" charset="-122"/>
                <a:ea typeface="微软雅黑" pitchFamily="34" charset="-122"/>
              </a:rPr>
              <a:t>请在此处输入您的文本，或者复制您的文本粘贴到此处请在此处请在此处输入您的文本</a:t>
            </a:r>
            <a:r>
              <a:rPr lang="en-US" altLang="zh-CN" sz="1000" b="1" dirty="0" smtClean="0">
                <a:solidFill>
                  <a:schemeClr val="bg1">
                    <a:lumMod val="50000"/>
                  </a:schemeClr>
                </a:solidFill>
                <a:latin typeface="微软雅黑" pitchFamily="34" charset="-122"/>
                <a:ea typeface="微软雅黑" pitchFamily="34" charset="-122"/>
              </a:rPr>
              <a:t>.</a:t>
            </a:r>
          </a:p>
        </p:txBody>
      </p:sp>
      <p:sp>
        <p:nvSpPr>
          <p:cNvPr id="17" name="矩形 16"/>
          <p:cNvSpPr/>
          <p:nvPr/>
        </p:nvSpPr>
        <p:spPr>
          <a:xfrm>
            <a:off x="5580112" y="3690669"/>
            <a:ext cx="1848248" cy="530915"/>
          </a:xfrm>
          <a:prstGeom prst="rect">
            <a:avLst/>
          </a:prstGeom>
        </p:spPr>
        <p:txBody>
          <a:bodyPr wrap="square" lIns="68580" tIns="34290" rIns="68580" bIns="34290">
            <a:spAutoFit/>
          </a:bodyPr>
          <a:lstStyle/>
          <a:p>
            <a:pPr>
              <a:spcBef>
                <a:spcPts val="838"/>
              </a:spcBef>
              <a:spcAft>
                <a:spcPts val="838"/>
              </a:spcAft>
            </a:pPr>
            <a:r>
              <a:rPr lang="zh-CN" altLang="en-US" sz="1000" b="1" dirty="0" smtClean="0">
                <a:solidFill>
                  <a:schemeClr val="bg1">
                    <a:lumMod val="50000"/>
                  </a:schemeClr>
                </a:solidFill>
                <a:latin typeface="微软雅黑" pitchFamily="34" charset="-122"/>
                <a:ea typeface="微软雅黑" pitchFamily="34" charset="-122"/>
              </a:rPr>
              <a:t>请在此处输入您的文本，或者复制您的文本粘贴到此处请在此处请在此处输入您</a:t>
            </a:r>
            <a:r>
              <a:rPr lang="zh-CN" altLang="en-US" sz="1000" b="1" smtClean="0">
                <a:solidFill>
                  <a:schemeClr val="bg1">
                    <a:lumMod val="50000"/>
                  </a:schemeClr>
                </a:solidFill>
                <a:latin typeface="微软雅黑" pitchFamily="34" charset="-122"/>
                <a:ea typeface="微软雅黑" pitchFamily="34" charset="-122"/>
              </a:rPr>
              <a:t>的文本</a:t>
            </a:r>
            <a:r>
              <a:rPr lang="en-US" altLang="zh-CN" sz="1000" b="1" dirty="0" smtClean="0">
                <a:solidFill>
                  <a:schemeClr val="bg1">
                    <a:lumMod val="50000"/>
                  </a:schemeClr>
                </a:solidFill>
                <a:latin typeface="微软雅黑" pitchFamily="34" charset="-122"/>
                <a:ea typeface="微软雅黑" pitchFamily="34" charset="-122"/>
              </a:rPr>
              <a:t>.</a:t>
            </a:r>
          </a:p>
        </p:txBody>
      </p:sp>
      <p:sp>
        <p:nvSpPr>
          <p:cNvPr id="18" name="灯片编号占位符 17"/>
          <p:cNvSpPr>
            <a:spLocks noGrp="1"/>
          </p:cNvSpPr>
          <p:nvPr>
            <p:ph type="sldNum" sz="quarter" idx="11"/>
          </p:nvPr>
        </p:nvSpPr>
        <p:spPr/>
        <p:txBody>
          <a:bodyPr/>
          <a:lstStyle/>
          <a:p>
            <a:fld id="{7C7D7E2A-EC18-466D-9858-1370A4DB5F72}" type="slidenum">
              <a:rPr lang="zh-CN" altLang="en-US" smtClean="0"/>
              <a:pPr/>
              <a:t>26</a:t>
            </a:fld>
            <a:endParaRPr lang="zh-CN" altLang="en-US"/>
          </a:p>
        </p:txBody>
      </p:sp>
      <p:sp>
        <p:nvSpPr>
          <p:cNvPr id="37" name="TextBox 36"/>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38" name="组合 37"/>
          <p:cNvGrpSpPr/>
          <p:nvPr/>
        </p:nvGrpSpPr>
        <p:grpSpPr>
          <a:xfrm>
            <a:off x="70645" y="1059582"/>
            <a:ext cx="768964" cy="387273"/>
            <a:chOff x="70645" y="1059582"/>
            <a:chExt cx="768964" cy="387273"/>
          </a:xfrm>
        </p:grpSpPr>
        <p:sp>
          <p:nvSpPr>
            <p:cNvPr id="39" name="TextBox 38"/>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40" name="TextBox 39"/>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41" name="组合 40"/>
          <p:cNvGrpSpPr/>
          <p:nvPr/>
        </p:nvGrpSpPr>
        <p:grpSpPr>
          <a:xfrm>
            <a:off x="-32863" y="1821582"/>
            <a:ext cx="857927" cy="379462"/>
            <a:chOff x="-24396" y="1059582"/>
            <a:chExt cx="857927" cy="379462"/>
          </a:xfrm>
        </p:grpSpPr>
        <p:sp>
          <p:nvSpPr>
            <p:cNvPr id="42" name="TextBox 41"/>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43" name="TextBox 42"/>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44" name="组合 43"/>
          <p:cNvGrpSpPr/>
          <p:nvPr/>
        </p:nvGrpSpPr>
        <p:grpSpPr>
          <a:xfrm>
            <a:off x="1506" y="2710582"/>
            <a:ext cx="797013" cy="379462"/>
            <a:chOff x="26906" y="1059582"/>
            <a:chExt cx="797013" cy="379462"/>
          </a:xfrm>
        </p:grpSpPr>
        <p:sp>
          <p:nvSpPr>
            <p:cNvPr id="45" name="TextBox 44"/>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46" name="TextBox 45"/>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47" name="组合 46"/>
          <p:cNvGrpSpPr/>
          <p:nvPr/>
        </p:nvGrpSpPr>
        <p:grpSpPr>
          <a:xfrm>
            <a:off x="-48640" y="3481049"/>
            <a:ext cx="880370" cy="379462"/>
            <a:chOff x="-14773" y="1059582"/>
            <a:chExt cx="880370" cy="379462"/>
          </a:xfrm>
        </p:grpSpPr>
        <p:sp>
          <p:nvSpPr>
            <p:cNvPr id="48" name="TextBox 47"/>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岗位认知</a:t>
              </a:r>
              <a:endParaRPr lang="zh-CN" altLang="en-US" sz="1100" b="1" dirty="0">
                <a:solidFill>
                  <a:schemeClr val="bg1"/>
                </a:solidFill>
                <a:latin typeface="微软雅黑" pitchFamily="34" charset="-122"/>
                <a:ea typeface="微软雅黑" pitchFamily="34" charset="-122"/>
              </a:endParaRPr>
            </a:p>
          </p:txBody>
        </p:sp>
        <p:sp>
          <p:nvSpPr>
            <p:cNvPr id="49" name="TextBox 48"/>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GANGWEIRENZHI</a:t>
              </a:r>
              <a:endParaRPr lang="zh-CN" altLang="en-US" sz="6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034407415"/>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250"/>
                                        <p:tgtEl>
                                          <p:spTgt spid="6"/>
                                        </p:tgtEl>
                                      </p:cBhvr>
                                    </p:animEffect>
                                  </p:childTnLst>
                                </p:cTn>
                              </p:par>
                            </p:childTnLst>
                          </p:cTn>
                        </p:par>
                        <p:par>
                          <p:cTn id="8" fill="hold">
                            <p:stCondLst>
                              <p:cond delay="125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2250"/>
                            </p:stCondLst>
                            <p:childTnLst>
                              <p:par>
                                <p:cTn id="18" presetID="22" presetClass="entr" presetSubtype="8"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par>
                          <p:cTn id="21" fill="hold">
                            <p:stCondLst>
                              <p:cond delay="2750"/>
                            </p:stCondLst>
                            <p:childTnLst>
                              <p:par>
                                <p:cTn id="22" presetID="2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398985" y="1673327"/>
            <a:ext cx="917972" cy="917972"/>
            <a:chOff x="0" y="0"/>
            <a:chExt cx="1224136" cy="1224136"/>
          </a:xfrm>
        </p:grpSpPr>
        <p:sp>
          <p:nvSpPr>
            <p:cNvPr id="3" name="椭圆 44"/>
            <p:cNvSpPr>
              <a:spLocks noChangeArrowheads="1"/>
            </p:cNvSpPr>
            <p:nvPr/>
          </p:nvSpPr>
          <p:spPr bwMode="auto">
            <a:xfrm>
              <a:off x="0" y="0"/>
              <a:ext cx="1224136" cy="1224136"/>
            </a:xfrm>
            <a:prstGeom prst="ellipse">
              <a:avLst/>
            </a:prstGeom>
            <a:solidFill>
              <a:srgbClr val="DF0024"/>
            </a:solidFill>
            <a:ln>
              <a:noFill/>
            </a:ln>
            <a:extLst>
              <a:ext uri="{91240B29-F687-4F45-9708-019B960494DF}">
                <a14:hiddenLine xmlns:a14="http://schemas.microsoft.com/office/drawing/2010/main" xmlns=""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4" name="Group 8"/>
            <p:cNvGrpSpPr>
              <a:grpSpLocks/>
            </p:cNvGrpSpPr>
            <p:nvPr/>
          </p:nvGrpSpPr>
          <p:grpSpPr bwMode="auto">
            <a:xfrm>
              <a:off x="455517" y="389024"/>
              <a:ext cx="293688" cy="446088"/>
              <a:chOff x="0" y="0"/>
              <a:chExt cx="293688" cy="446088"/>
            </a:xfrm>
          </p:grpSpPr>
          <p:sp>
            <p:nvSpPr>
              <p:cNvPr id="5"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6"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7"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grpSp>
      <p:grpSp>
        <p:nvGrpSpPr>
          <p:cNvPr id="8" name="Group 12"/>
          <p:cNvGrpSpPr>
            <a:grpSpLocks/>
          </p:cNvGrpSpPr>
          <p:nvPr/>
        </p:nvGrpSpPr>
        <p:grpSpPr bwMode="auto">
          <a:xfrm>
            <a:off x="2721769" y="1673327"/>
            <a:ext cx="917972" cy="917972"/>
            <a:chOff x="0" y="0"/>
            <a:chExt cx="1224136" cy="1224136"/>
          </a:xfrm>
        </p:grpSpPr>
        <p:sp>
          <p:nvSpPr>
            <p:cNvPr id="9" name="椭圆 50"/>
            <p:cNvSpPr>
              <a:spLocks noChangeArrowheads="1"/>
            </p:cNvSpPr>
            <p:nvPr/>
          </p:nvSpPr>
          <p:spPr bwMode="auto">
            <a:xfrm>
              <a:off x="0" y="0"/>
              <a:ext cx="1224136" cy="1224136"/>
            </a:xfrm>
            <a:prstGeom prst="ellipse">
              <a:avLst/>
            </a:prstGeom>
            <a:solidFill>
              <a:schemeClr val="bg1">
                <a:lumMod val="50000"/>
              </a:schemeClr>
            </a:solidFill>
            <a:ln>
              <a:noFill/>
            </a:ln>
            <a:extLst>
              <a:ext uri="{91240B29-F687-4F45-9708-019B960494DF}">
                <a14:hiddenLine xmlns:a14="http://schemas.microsoft.com/office/drawing/2010/main" xmlns=""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10" name="Freeform 1001"/>
            <p:cNvSpPr>
              <a:spLocks noEditPoints="1" noChangeArrowheads="1"/>
            </p:cNvSpPr>
            <p:nvPr/>
          </p:nvSpPr>
          <p:spPr bwMode="auto">
            <a:xfrm>
              <a:off x="358172" y="312058"/>
              <a:ext cx="492125" cy="546100"/>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grpSp>
      <p:sp>
        <p:nvSpPr>
          <p:cNvPr id="11" name="椭圆 53"/>
          <p:cNvSpPr>
            <a:spLocks noChangeArrowheads="1"/>
          </p:cNvSpPr>
          <p:nvPr/>
        </p:nvSpPr>
        <p:spPr bwMode="auto">
          <a:xfrm>
            <a:off x="4044553" y="1673327"/>
            <a:ext cx="919163" cy="917972"/>
          </a:xfrm>
          <a:prstGeom prst="ellipse">
            <a:avLst/>
          </a:prstGeom>
          <a:solidFill>
            <a:srgbClr val="DF0024"/>
          </a:solidFill>
          <a:ln>
            <a:noFill/>
          </a:ln>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12" name="Group 17"/>
          <p:cNvGrpSpPr>
            <a:grpSpLocks/>
          </p:cNvGrpSpPr>
          <p:nvPr/>
        </p:nvGrpSpPr>
        <p:grpSpPr bwMode="auto">
          <a:xfrm>
            <a:off x="4313982" y="1965054"/>
            <a:ext cx="286080" cy="369042"/>
            <a:chOff x="0" y="0"/>
            <a:chExt cx="381000" cy="492126"/>
          </a:xfrm>
        </p:grpSpPr>
        <p:sp>
          <p:nvSpPr>
            <p:cNvPr id="13"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14"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15"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16"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grpSp>
      <p:grpSp>
        <p:nvGrpSpPr>
          <p:cNvPr id="17" name="Group 22"/>
          <p:cNvGrpSpPr>
            <a:grpSpLocks/>
          </p:cNvGrpSpPr>
          <p:nvPr/>
        </p:nvGrpSpPr>
        <p:grpSpPr bwMode="auto">
          <a:xfrm>
            <a:off x="5368529" y="1660229"/>
            <a:ext cx="917972" cy="917972"/>
            <a:chOff x="0" y="0"/>
            <a:chExt cx="1224136" cy="1224136"/>
          </a:xfrm>
        </p:grpSpPr>
        <p:sp>
          <p:nvSpPr>
            <p:cNvPr id="18" name="椭圆 60"/>
            <p:cNvSpPr>
              <a:spLocks noChangeArrowheads="1"/>
            </p:cNvSpPr>
            <p:nvPr/>
          </p:nvSpPr>
          <p:spPr bwMode="auto">
            <a:xfrm>
              <a:off x="0" y="0"/>
              <a:ext cx="1224136" cy="1224136"/>
            </a:xfrm>
            <a:prstGeom prst="ellipse">
              <a:avLst/>
            </a:prstGeom>
            <a:solidFill>
              <a:schemeClr val="bg1">
                <a:lumMod val="50000"/>
              </a:schemeClr>
            </a:solidFill>
            <a:ln>
              <a:noFill/>
            </a:ln>
            <a:extLst>
              <a:ext uri="{91240B29-F687-4F45-9708-019B960494DF}">
                <a14:hiddenLine xmlns:a14="http://schemas.microsoft.com/office/drawing/2010/main" xmlns=""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19" name="Freeform 1015"/>
            <p:cNvSpPr>
              <a:spLocks noChangeArrowheads="1"/>
            </p:cNvSpPr>
            <p:nvPr/>
          </p:nvSpPr>
          <p:spPr bwMode="auto">
            <a:xfrm>
              <a:off x="377672" y="461202"/>
              <a:ext cx="457200" cy="41592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grpSp>
        <p:nvGrpSpPr>
          <p:cNvPr id="20" name="Group 25"/>
          <p:cNvGrpSpPr>
            <a:grpSpLocks/>
          </p:cNvGrpSpPr>
          <p:nvPr/>
        </p:nvGrpSpPr>
        <p:grpSpPr bwMode="auto">
          <a:xfrm>
            <a:off x="6691312" y="1673327"/>
            <a:ext cx="917972" cy="917972"/>
            <a:chOff x="0" y="0"/>
            <a:chExt cx="1224136" cy="1224136"/>
          </a:xfrm>
        </p:grpSpPr>
        <p:sp>
          <p:nvSpPr>
            <p:cNvPr id="21" name="椭圆 63"/>
            <p:cNvSpPr>
              <a:spLocks noChangeArrowheads="1"/>
            </p:cNvSpPr>
            <p:nvPr/>
          </p:nvSpPr>
          <p:spPr bwMode="auto">
            <a:xfrm>
              <a:off x="0" y="0"/>
              <a:ext cx="1224136" cy="1224136"/>
            </a:xfrm>
            <a:prstGeom prst="ellipse">
              <a:avLst/>
            </a:prstGeom>
            <a:solidFill>
              <a:srgbClr val="DF0024"/>
            </a:solidFill>
            <a:ln>
              <a:noFill/>
            </a:ln>
            <a:extLst>
              <a:ext uri="{91240B29-F687-4F45-9708-019B960494DF}">
                <a14:hiddenLine xmlns:a14="http://schemas.microsoft.com/office/drawing/2010/main" xmlns=""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22" name="Group 27"/>
            <p:cNvGrpSpPr>
              <a:grpSpLocks/>
            </p:cNvGrpSpPr>
            <p:nvPr/>
          </p:nvGrpSpPr>
          <p:grpSpPr bwMode="auto">
            <a:xfrm>
              <a:off x="402004" y="462692"/>
              <a:ext cx="415398" cy="303451"/>
              <a:chOff x="0" y="0"/>
              <a:chExt cx="685800" cy="400050"/>
            </a:xfrm>
          </p:grpSpPr>
          <p:sp>
            <p:nvSpPr>
              <p:cNvPr id="23"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24"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grpSp>
      <p:grpSp>
        <p:nvGrpSpPr>
          <p:cNvPr id="25" name="Group 30"/>
          <p:cNvGrpSpPr>
            <a:grpSpLocks/>
          </p:cNvGrpSpPr>
          <p:nvPr/>
        </p:nvGrpSpPr>
        <p:grpSpPr bwMode="auto">
          <a:xfrm>
            <a:off x="1398984" y="2767512"/>
            <a:ext cx="6629400" cy="261610"/>
            <a:chOff x="0" y="0"/>
            <a:chExt cx="8838828" cy="348589"/>
          </a:xfrm>
        </p:grpSpPr>
        <p:sp>
          <p:nvSpPr>
            <p:cNvPr id="26" name="文本框 68"/>
            <p:cNvSpPr>
              <a:spLocks noChangeArrowheads="1"/>
            </p:cNvSpPr>
            <p:nvPr/>
          </p:nvSpPr>
          <p:spPr bwMode="auto">
            <a:xfrm>
              <a:off x="0" y="0"/>
              <a:ext cx="1780764" cy="3485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100" b="1" dirty="0">
                  <a:solidFill>
                    <a:schemeClr val="bg1">
                      <a:lumMod val="50000"/>
                    </a:schemeClr>
                  </a:solidFill>
                  <a:latin typeface="微软雅黑" pitchFamily="34" charset="-122"/>
                  <a:ea typeface="微软雅黑" pitchFamily="34" charset="-122"/>
                  <a:sym typeface="微软雅黑" pitchFamily="34" charset="-122"/>
                </a:rPr>
                <a:t>单击输入标题</a:t>
              </a:r>
            </a:p>
          </p:txBody>
        </p:sp>
        <p:sp>
          <p:nvSpPr>
            <p:cNvPr id="27" name="文本框 69"/>
            <p:cNvSpPr>
              <a:spLocks noChangeArrowheads="1"/>
            </p:cNvSpPr>
            <p:nvPr/>
          </p:nvSpPr>
          <p:spPr bwMode="auto">
            <a:xfrm>
              <a:off x="1724111" y="0"/>
              <a:ext cx="1780764" cy="3485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100" b="1">
                  <a:solidFill>
                    <a:schemeClr val="bg1">
                      <a:lumMod val="50000"/>
                    </a:schemeClr>
                  </a:solidFill>
                  <a:latin typeface="微软雅黑" pitchFamily="34" charset="-122"/>
                  <a:ea typeface="微软雅黑" pitchFamily="34" charset="-122"/>
                  <a:sym typeface="微软雅黑" pitchFamily="34" charset="-122"/>
                </a:rPr>
                <a:t>单击输入标题</a:t>
              </a:r>
            </a:p>
          </p:txBody>
        </p:sp>
        <p:sp>
          <p:nvSpPr>
            <p:cNvPr id="28" name="文本框 70"/>
            <p:cNvSpPr>
              <a:spLocks noChangeArrowheads="1"/>
            </p:cNvSpPr>
            <p:nvPr/>
          </p:nvSpPr>
          <p:spPr bwMode="auto">
            <a:xfrm>
              <a:off x="3553189" y="0"/>
              <a:ext cx="1780764" cy="3485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100" b="1">
                  <a:solidFill>
                    <a:schemeClr val="bg1">
                      <a:lumMod val="50000"/>
                    </a:schemeClr>
                  </a:solidFill>
                  <a:latin typeface="微软雅黑" pitchFamily="34" charset="-122"/>
                  <a:ea typeface="微软雅黑" pitchFamily="34" charset="-122"/>
                  <a:sym typeface="微软雅黑" pitchFamily="34" charset="-122"/>
                </a:rPr>
                <a:t>单击输入标题</a:t>
              </a:r>
            </a:p>
          </p:txBody>
        </p:sp>
        <p:sp>
          <p:nvSpPr>
            <p:cNvPr id="29" name="文本框 71"/>
            <p:cNvSpPr>
              <a:spLocks noChangeArrowheads="1"/>
            </p:cNvSpPr>
            <p:nvPr/>
          </p:nvSpPr>
          <p:spPr bwMode="auto">
            <a:xfrm>
              <a:off x="5277301" y="0"/>
              <a:ext cx="1780764" cy="3485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100" b="1">
                  <a:solidFill>
                    <a:schemeClr val="bg1">
                      <a:lumMod val="50000"/>
                    </a:schemeClr>
                  </a:solidFill>
                  <a:latin typeface="微软雅黑" pitchFamily="34" charset="-122"/>
                  <a:ea typeface="微软雅黑" pitchFamily="34" charset="-122"/>
                  <a:sym typeface="微软雅黑" pitchFamily="34" charset="-122"/>
                </a:rPr>
                <a:t>单击输入标题</a:t>
              </a:r>
            </a:p>
          </p:txBody>
        </p:sp>
        <p:sp>
          <p:nvSpPr>
            <p:cNvPr id="30" name="文本框 72"/>
            <p:cNvSpPr>
              <a:spLocks noChangeArrowheads="1"/>
            </p:cNvSpPr>
            <p:nvPr/>
          </p:nvSpPr>
          <p:spPr bwMode="auto">
            <a:xfrm>
              <a:off x="7058064" y="0"/>
              <a:ext cx="1780764" cy="3485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100" b="1">
                  <a:solidFill>
                    <a:schemeClr val="bg1">
                      <a:lumMod val="50000"/>
                    </a:schemeClr>
                  </a:solidFill>
                  <a:latin typeface="微软雅黑" pitchFamily="34" charset="-122"/>
                  <a:ea typeface="微软雅黑" pitchFamily="34" charset="-122"/>
                  <a:sym typeface="微软雅黑" pitchFamily="34" charset="-122"/>
                </a:rPr>
                <a:t>单击输入标题</a:t>
              </a:r>
            </a:p>
          </p:txBody>
        </p:sp>
      </p:grpSp>
      <p:sp>
        <p:nvSpPr>
          <p:cNvPr id="31" name="燕尾形 73"/>
          <p:cNvSpPr>
            <a:spLocks noChangeArrowheads="1"/>
          </p:cNvSpPr>
          <p:nvPr/>
        </p:nvSpPr>
        <p:spPr bwMode="auto">
          <a:xfrm>
            <a:off x="2427684" y="2087664"/>
            <a:ext cx="161925" cy="161925"/>
          </a:xfrm>
          <a:prstGeom prst="chevron">
            <a:avLst>
              <a:gd name="adj" fmla="val 50000"/>
            </a:avLst>
          </a:prstGeom>
          <a:solidFill>
            <a:srgbClr val="C00000"/>
          </a:solidFill>
          <a:ln>
            <a:noFill/>
          </a:ln>
          <a:extLst/>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32" name="燕尾形 74"/>
          <p:cNvSpPr>
            <a:spLocks noChangeArrowheads="1"/>
          </p:cNvSpPr>
          <p:nvPr/>
        </p:nvSpPr>
        <p:spPr bwMode="auto">
          <a:xfrm>
            <a:off x="3770709" y="2087664"/>
            <a:ext cx="161925" cy="161925"/>
          </a:xfrm>
          <a:prstGeom prst="chevron">
            <a:avLst>
              <a:gd name="adj" fmla="val 50000"/>
            </a:avLst>
          </a:prstGeom>
          <a:solidFill>
            <a:srgbClr val="C00000"/>
          </a:solidFill>
          <a:ln>
            <a:noFill/>
          </a:ln>
          <a:extLst/>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33" name="燕尾形 75"/>
          <p:cNvSpPr>
            <a:spLocks noChangeArrowheads="1"/>
          </p:cNvSpPr>
          <p:nvPr/>
        </p:nvSpPr>
        <p:spPr bwMode="auto">
          <a:xfrm>
            <a:off x="5087541" y="2087664"/>
            <a:ext cx="161925" cy="161925"/>
          </a:xfrm>
          <a:prstGeom prst="chevron">
            <a:avLst>
              <a:gd name="adj" fmla="val 50000"/>
            </a:avLst>
          </a:prstGeom>
          <a:solidFill>
            <a:srgbClr val="C00000"/>
          </a:solidFill>
          <a:ln>
            <a:noFill/>
          </a:ln>
          <a:extLst/>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34" name="燕尾形 76"/>
          <p:cNvSpPr>
            <a:spLocks noChangeArrowheads="1"/>
          </p:cNvSpPr>
          <p:nvPr/>
        </p:nvSpPr>
        <p:spPr bwMode="auto">
          <a:xfrm>
            <a:off x="6423422" y="2101951"/>
            <a:ext cx="161925" cy="161925"/>
          </a:xfrm>
          <a:prstGeom prst="chevron">
            <a:avLst>
              <a:gd name="adj" fmla="val 50000"/>
            </a:avLst>
          </a:prstGeom>
          <a:solidFill>
            <a:srgbClr val="C00000"/>
          </a:solidFill>
          <a:ln>
            <a:noFill/>
          </a:ln>
          <a:extLst/>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35" name="Group 40"/>
          <p:cNvGrpSpPr>
            <a:grpSpLocks/>
          </p:cNvGrpSpPr>
          <p:nvPr/>
        </p:nvGrpSpPr>
        <p:grpSpPr bwMode="auto">
          <a:xfrm>
            <a:off x="1383507" y="3405685"/>
            <a:ext cx="6463830" cy="840595"/>
            <a:chOff x="0" y="-1"/>
            <a:chExt cx="8618263" cy="1120674"/>
          </a:xfrm>
        </p:grpSpPr>
        <p:sp>
          <p:nvSpPr>
            <p:cNvPr id="36" name="矩形 78"/>
            <p:cNvSpPr>
              <a:spLocks noChangeArrowheads="1"/>
            </p:cNvSpPr>
            <p:nvPr/>
          </p:nvSpPr>
          <p:spPr bwMode="auto">
            <a:xfrm>
              <a:off x="0" y="0"/>
              <a:ext cx="1679848" cy="11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800" dirty="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r>
                <a:rPr lang="zh-CN" altLang="en-US" sz="800" dirty="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r>
                <a:rPr lang="zh-CN" altLang="en-US" sz="800" dirty="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r>
                <a:rPr lang="zh-CN" altLang="en-US" sz="800" dirty="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r>
                <a:rPr lang="zh-CN" altLang="en-US" sz="800" dirty="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endParaRPr lang="zh-CN" altLang="en-US" sz="800" dirty="0">
                <a:solidFill>
                  <a:schemeClr val="bg1">
                    <a:lumMod val="50000"/>
                  </a:schemeClr>
                </a:solidFill>
                <a:latin typeface="微软雅黑" pitchFamily="34" charset="-122"/>
                <a:ea typeface="微软雅黑" pitchFamily="34" charset="-122"/>
                <a:sym typeface="微软雅黑" pitchFamily="34" charset="-122"/>
              </a:endParaRPr>
            </a:p>
          </p:txBody>
        </p:sp>
        <p:sp>
          <p:nvSpPr>
            <p:cNvPr id="37" name="矩形 79"/>
            <p:cNvSpPr>
              <a:spLocks noChangeArrowheads="1"/>
            </p:cNvSpPr>
            <p:nvPr/>
          </p:nvSpPr>
          <p:spPr bwMode="auto">
            <a:xfrm>
              <a:off x="1714589" y="6397"/>
              <a:ext cx="1679848" cy="11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endParaRPr lang="zh-CN" altLang="en-US" sz="800">
                <a:solidFill>
                  <a:schemeClr val="bg1">
                    <a:lumMod val="50000"/>
                  </a:schemeClr>
                </a:solidFill>
                <a:latin typeface="微软雅黑" pitchFamily="34" charset="-122"/>
                <a:ea typeface="微软雅黑" pitchFamily="34" charset="-122"/>
                <a:sym typeface="微软雅黑" pitchFamily="34" charset="-122"/>
              </a:endParaRPr>
            </a:p>
          </p:txBody>
        </p:sp>
        <p:sp>
          <p:nvSpPr>
            <p:cNvPr id="38" name="矩形 80"/>
            <p:cNvSpPr>
              <a:spLocks noChangeArrowheads="1"/>
            </p:cNvSpPr>
            <p:nvPr/>
          </p:nvSpPr>
          <p:spPr bwMode="auto">
            <a:xfrm>
              <a:off x="3474903" y="6397"/>
              <a:ext cx="1679848" cy="11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endParaRPr lang="zh-CN" altLang="en-US" sz="800">
                <a:solidFill>
                  <a:schemeClr val="bg1">
                    <a:lumMod val="50000"/>
                  </a:schemeClr>
                </a:solidFill>
                <a:latin typeface="微软雅黑" pitchFamily="34" charset="-122"/>
                <a:ea typeface="微软雅黑" pitchFamily="34" charset="-122"/>
                <a:sym typeface="微软雅黑" pitchFamily="34" charset="-122"/>
              </a:endParaRPr>
            </a:p>
          </p:txBody>
        </p:sp>
        <p:sp>
          <p:nvSpPr>
            <p:cNvPr id="39" name="矩形 81"/>
            <p:cNvSpPr>
              <a:spLocks noChangeArrowheads="1"/>
            </p:cNvSpPr>
            <p:nvPr/>
          </p:nvSpPr>
          <p:spPr bwMode="auto">
            <a:xfrm>
              <a:off x="5189494" y="12795"/>
              <a:ext cx="1679848" cy="11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r>
                <a:rPr lang="zh-CN" altLang="en-US" sz="80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a:solidFill>
                  <a:schemeClr val="bg1">
                    <a:lumMod val="50000"/>
                  </a:schemeClr>
                </a:solidFill>
                <a:latin typeface="微软雅黑" pitchFamily="34" charset="-122"/>
                <a:ea typeface="微软雅黑" pitchFamily="34" charset="-122"/>
                <a:sym typeface="微软雅黑" pitchFamily="34" charset="-122"/>
              </a:endParaRPr>
            </a:p>
            <a:p>
              <a:endParaRPr lang="zh-CN" altLang="en-US" sz="800">
                <a:solidFill>
                  <a:schemeClr val="bg1">
                    <a:lumMod val="50000"/>
                  </a:schemeClr>
                </a:solidFill>
                <a:latin typeface="微软雅黑" pitchFamily="34" charset="-122"/>
                <a:ea typeface="微软雅黑" pitchFamily="34" charset="-122"/>
                <a:sym typeface="微软雅黑" pitchFamily="34" charset="-122"/>
              </a:endParaRPr>
            </a:p>
          </p:txBody>
        </p:sp>
        <p:sp>
          <p:nvSpPr>
            <p:cNvPr id="40" name="矩形 82"/>
            <p:cNvSpPr>
              <a:spLocks noChangeArrowheads="1"/>
            </p:cNvSpPr>
            <p:nvPr/>
          </p:nvSpPr>
          <p:spPr bwMode="auto">
            <a:xfrm>
              <a:off x="6938415" y="-1"/>
              <a:ext cx="1679848" cy="11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800" dirty="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r>
                <a:rPr lang="zh-CN" altLang="en-US" sz="800" dirty="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r>
                <a:rPr lang="zh-CN" altLang="en-US" sz="800" dirty="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r>
                <a:rPr lang="zh-CN" altLang="en-US" sz="800" dirty="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r>
                <a:rPr lang="zh-CN" altLang="en-US" sz="800" dirty="0">
                  <a:solidFill>
                    <a:schemeClr val="bg1">
                      <a:lumMod val="50000"/>
                    </a:schemeClr>
                  </a:solidFill>
                  <a:latin typeface="微软雅黑" pitchFamily="34" charset="-122"/>
                  <a:ea typeface="微软雅黑" pitchFamily="34" charset="-122"/>
                  <a:sym typeface="微软雅黑" pitchFamily="34" charset="-122"/>
                </a:rPr>
                <a:t>请在这里输入您要的</a:t>
              </a:r>
              <a:endParaRPr lang="en-US" sz="800" dirty="0">
                <a:solidFill>
                  <a:schemeClr val="bg1">
                    <a:lumMod val="50000"/>
                  </a:schemeClr>
                </a:solidFill>
                <a:latin typeface="微软雅黑" pitchFamily="34" charset="-122"/>
                <a:ea typeface="微软雅黑" pitchFamily="34" charset="-122"/>
                <a:sym typeface="微软雅黑" pitchFamily="34" charset="-122"/>
              </a:endParaRPr>
            </a:p>
            <a:p>
              <a:endParaRPr lang="zh-CN" altLang="en-US" sz="800" dirty="0">
                <a:solidFill>
                  <a:schemeClr val="bg1">
                    <a:lumMod val="50000"/>
                  </a:schemeClr>
                </a:solidFill>
                <a:latin typeface="微软雅黑" pitchFamily="34" charset="-122"/>
                <a:ea typeface="微软雅黑" pitchFamily="34" charset="-122"/>
                <a:sym typeface="微软雅黑" pitchFamily="34" charset="-122"/>
              </a:endParaRPr>
            </a:p>
          </p:txBody>
        </p:sp>
      </p:grpSp>
      <p:grpSp>
        <p:nvGrpSpPr>
          <p:cNvPr id="41" name="Group 46"/>
          <p:cNvGrpSpPr>
            <a:grpSpLocks/>
          </p:cNvGrpSpPr>
          <p:nvPr/>
        </p:nvGrpSpPr>
        <p:grpSpPr bwMode="auto">
          <a:xfrm>
            <a:off x="1446610" y="3104458"/>
            <a:ext cx="6365750" cy="230981"/>
            <a:chOff x="0" y="0"/>
            <a:chExt cx="8487614" cy="309189"/>
          </a:xfrm>
        </p:grpSpPr>
        <p:sp>
          <p:nvSpPr>
            <p:cNvPr id="42" name="矩形 84"/>
            <p:cNvSpPr>
              <a:spLocks noChangeArrowheads="1"/>
            </p:cNvSpPr>
            <p:nvPr/>
          </p:nvSpPr>
          <p:spPr bwMode="auto">
            <a:xfrm>
              <a:off x="0" y="0"/>
              <a:ext cx="8487614" cy="309189"/>
            </a:xfrm>
            <a:prstGeom prst="rect">
              <a:avLst/>
            </a:prstGeom>
            <a:solidFill>
              <a:srgbClr val="DF0024"/>
            </a:solidFill>
            <a:ln>
              <a:noFill/>
            </a:ln>
            <a:extLst>
              <a:ext uri="{91240B29-F687-4F45-9708-019B960494DF}">
                <a14:hiddenLine xmlns:a14="http://schemas.microsoft.com/office/drawing/2010/main" xmlns=""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43"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xmlns=""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44"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xmlns=""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45"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xmlns=""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46"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xmlns=""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47"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xmlns=""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sp>
        <p:nvSpPr>
          <p:cNvPr id="48" name="灯片编号占位符 47"/>
          <p:cNvSpPr>
            <a:spLocks noGrp="1"/>
          </p:cNvSpPr>
          <p:nvPr>
            <p:ph type="sldNum" sz="quarter" idx="11"/>
          </p:nvPr>
        </p:nvSpPr>
        <p:spPr/>
        <p:txBody>
          <a:bodyPr/>
          <a:lstStyle/>
          <a:p>
            <a:fld id="{7C7D7E2A-EC18-466D-9858-1370A4DB5F72}" type="slidenum">
              <a:rPr lang="zh-CN" altLang="en-US" smtClean="0"/>
              <a:pPr/>
              <a:t>27</a:t>
            </a:fld>
            <a:endParaRPr lang="zh-CN" altLang="en-US"/>
          </a:p>
        </p:txBody>
      </p:sp>
      <p:sp>
        <p:nvSpPr>
          <p:cNvPr id="67" name="TextBox 66"/>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68" name="组合 67"/>
          <p:cNvGrpSpPr/>
          <p:nvPr/>
        </p:nvGrpSpPr>
        <p:grpSpPr>
          <a:xfrm>
            <a:off x="70645" y="1059582"/>
            <a:ext cx="768964" cy="387273"/>
            <a:chOff x="70645" y="1059582"/>
            <a:chExt cx="768964" cy="387273"/>
          </a:xfrm>
        </p:grpSpPr>
        <p:sp>
          <p:nvSpPr>
            <p:cNvPr id="69" name="TextBox 68"/>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70" name="TextBox 69"/>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71" name="组合 70"/>
          <p:cNvGrpSpPr/>
          <p:nvPr/>
        </p:nvGrpSpPr>
        <p:grpSpPr>
          <a:xfrm>
            <a:off x="-32863" y="1821582"/>
            <a:ext cx="857927" cy="379462"/>
            <a:chOff x="-24396" y="1059582"/>
            <a:chExt cx="857927" cy="379462"/>
          </a:xfrm>
        </p:grpSpPr>
        <p:sp>
          <p:nvSpPr>
            <p:cNvPr id="72" name="TextBox 71"/>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73" name="TextBox 72"/>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74" name="组合 73"/>
          <p:cNvGrpSpPr/>
          <p:nvPr/>
        </p:nvGrpSpPr>
        <p:grpSpPr>
          <a:xfrm>
            <a:off x="1506" y="2710582"/>
            <a:ext cx="797013" cy="379462"/>
            <a:chOff x="26906" y="1059582"/>
            <a:chExt cx="797013" cy="379462"/>
          </a:xfrm>
        </p:grpSpPr>
        <p:sp>
          <p:nvSpPr>
            <p:cNvPr id="75" name="TextBox 74"/>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能力概述</a:t>
              </a:r>
              <a:endParaRPr lang="zh-CN" altLang="en-US" sz="1100" b="1" dirty="0">
                <a:solidFill>
                  <a:schemeClr val="bg1"/>
                </a:solidFill>
                <a:latin typeface="微软雅黑" pitchFamily="34" charset="-122"/>
                <a:ea typeface="微软雅黑" pitchFamily="34" charset="-122"/>
              </a:endParaRPr>
            </a:p>
          </p:txBody>
        </p:sp>
        <p:sp>
          <p:nvSpPr>
            <p:cNvPr id="76" name="TextBox 75"/>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NENGLIGAISHU</a:t>
              </a:r>
              <a:endParaRPr lang="zh-CN" altLang="en-US" sz="600" b="1" dirty="0">
                <a:solidFill>
                  <a:schemeClr val="bg1"/>
                </a:solidFill>
                <a:latin typeface="微软雅黑" pitchFamily="34" charset="-122"/>
                <a:ea typeface="微软雅黑" pitchFamily="34" charset="-122"/>
              </a:endParaRPr>
            </a:p>
          </p:txBody>
        </p:sp>
      </p:grpSp>
      <p:grpSp>
        <p:nvGrpSpPr>
          <p:cNvPr id="77" name="组合 76"/>
          <p:cNvGrpSpPr/>
          <p:nvPr/>
        </p:nvGrpSpPr>
        <p:grpSpPr>
          <a:xfrm>
            <a:off x="-48640" y="3481049"/>
            <a:ext cx="880370" cy="379462"/>
            <a:chOff x="-14773" y="1059582"/>
            <a:chExt cx="880370" cy="379462"/>
          </a:xfrm>
        </p:grpSpPr>
        <p:sp>
          <p:nvSpPr>
            <p:cNvPr id="78" name="TextBox 77"/>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solidFill>
                  <a:latin typeface="微软雅黑" pitchFamily="34" charset="-122"/>
                  <a:ea typeface="微软雅黑" pitchFamily="34" charset="-122"/>
                </a:rPr>
                <a:t>岗位认知</a:t>
              </a:r>
              <a:endParaRPr lang="zh-CN" altLang="en-US" sz="1100" b="1" dirty="0">
                <a:solidFill>
                  <a:schemeClr val="bg1"/>
                </a:solidFill>
                <a:latin typeface="微软雅黑" pitchFamily="34" charset="-122"/>
                <a:ea typeface="微软雅黑" pitchFamily="34" charset="-122"/>
              </a:endParaRPr>
            </a:p>
          </p:txBody>
        </p:sp>
        <p:sp>
          <p:nvSpPr>
            <p:cNvPr id="79" name="TextBox 78"/>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solidFill>
                  <a:latin typeface="微软雅黑" pitchFamily="34" charset="-122"/>
                  <a:ea typeface="微软雅黑" pitchFamily="34" charset="-122"/>
                </a:rPr>
                <a:t>GANGWEIRENZHI</a:t>
              </a:r>
              <a:endParaRPr lang="zh-CN" altLang="en-US" sz="6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3549084303"/>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p:cBhvr>
                                        <p:cTn id="9" dur="300"/>
                                        <p:tgtEl>
                                          <p:spTgt spid="2"/>
                                        </p:tgtEl>
                                      </p:cBhvr>
                                    </p:animEffect>
                                  </p:childTnLst>
                                </p:cTn>
                              </p:par>
                            </p:childTnLst>
                          </p:cTn>
                        </p:par>
                        <p:par>
                          <p:cTn id="10" fill="hold">
                            <p:stCondLst>
                              <p:cond delay="300"/>
                            </p:stCondLst>
                            <p:childTnLst>
                              <p:par>
                                <p:cTn id="11" presetID="1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Effect>
                                      <p:cBhvr>
                                        <p:cTn id="15" dur="300"/>
                                        <p:tgtEl>
                                          <p:spTgt spid="8"/>
                                        </p:tgtEl>
                                      </p:cBhvr>
                                    </p:animEffect>
                                  </p:childTnLst>
                                </p:cTn>
                              </p:par>
                            </p:childTnLst>
                          </p:cTn>
                        </p:par>
                        <p:par>
                          <p:cTn id="16" fill="hold">
                            <p:stCondLst>
                              <p:cond delay="6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300" fill="hold"/>
                                        <p:tgtEl>
                                          <p:spTgt spid="17"/>
                                        </p:tgtEl>
                                        <p:attrNameLst>
                                          <p:attrName>ppt_w</p:attrName>
                                        </p:attrNameLst>
                                      </p:cBhvr>
                                      <p:tavLst>
                                        <p:tav tm="0">
                                          <p:val>
                                            <p:fltVal val="0"/>
                                          </p:val>
                                        </p:tav>
                                        <p:tav tm="100000">
                                          <p:val>
                                            <p:strVal val="#ppt_w"/>
                                          </p:val>
                                        </p:tav>
                                      </p:tavLst>
                                    </p:anim>
                                    <p:anim calcmode="lin" valueType="num">
                                      <p:cBhvr>
                                        <p:cTn id="20" dur="300" fill="hold"/>
                                        <p:tgtEl>
                                          <p:spTgt spid="17"/>
                                        </p:tgtEl>
                                        <p:attrNameLst>
                                          <p:attrName>ppt_h</p:attrName>
                                        </p:attrNameLst>
                                      </p:cBhvr>
                                      <p:tavLst>
                                        <p:tav tm="0">
                                          <p:val>
                                            <p:fltVal val="0"/>
                                          </p:val>
                                        </p:tav>
                                        <p:tav tm="100000">
                                          <p:val>
                                            <p:strVal val="#ppt_h"/>
                                          </p:val>
                                        </p:tav>
                                      </p:tavLst>
                                    </p:anim>
                                    <p:animEffect>
                                      <p:cBhvr>
                                        <p:cTn id="21" dur="300"/>
                                        <p:tgtEl>
                                          <p:spTgt spid="17"/>
                                        </p:tgtEl>
                                      </p:cBhvr>
                                    </p:animEffect>
                                  </p:childTnLst>
                                </p:cTn>
                              </p:par>
                            </p:childTnLst>
                          </p:cTn>
                        </p:par>
                        <p:par>
                          <p:cTn id="22" fill="hold">
                            <p:stCondLst>
                              <p:cond delay="900"/>
                            </p:stCondLst>
                            <p:childTnLst>
                              <p:par>
                                <p:cTn id="23" presetID="10"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300" fill="hold"/>
                                        <p:tgtEl>
                                          <p:spTgt spid="20"/>
                                        </p:tgtEl>
                                        <p:attrNameLst>
                                          <p:attrName>ppt_w</p:attrName>
                                        </p:attrNameLst>
                                      </p:cBhvr>
                                      <p:tavLst>
                                        <p:tav tm="0">
                                          <p:val>
                                            <p:fltVal val="0"/>
                                          </p:val>
                                        </p:tav>
                                        <p:tav tm="100000">
                                          <p:val>
                                            <p:strVal val="#ppt_w"/>
                                          </p:val>
                                        </p:tav>
                                      </p:tavLst>
                                    </p:anim>
                                    <p:anim calcmode="lin" valueType="num">
                                      <p:cBhvr>
                                        <p:cTn id="26" dur="300" fill="hold"/>
                                        <p:tgtEl>
                                          <p:spTgt spid="20"/>
                                        </p:tgtEl>
                                        <p:attrNameLst>
                                          <p:attrName>ppt_h</p:attrName>
                                        </p:attrNameLst>
                                      </p:cBhvr>
                                      <p:tavLst>
                                        <p:tav tm="0">
                                          <p:val>
                                            <p:fltVal val="0"/>
                                          </p:val>
                                        </p:tav>
                                        <p:tav tm="100000">
                                          <p:val>
                                            <p:strVal val="#ppt_h"/>
                                          </p:val>
                                        </p:tav>
                                      </p:tavLst>
                                    </p:anim>
                                    <p:animEffect>
                                      <p:cBhvr>
                                        <p:cTn id="27" dur="300"/>
                                        <p:tgtEl>
                                          <p:spTgt spid="20"/>
                                        </p:tgtEl>
                                      </p:cBhvr>
                                    </p:animEffect>
                                  </p:childTnLst>
                                </p:cTn>
                              </p:par>
                            </p:childTnLst>
                          </p:cTn>
                        </p:par>
                        <p:par>
                          <p:cTn id="28" fill="hold">
                            <p:stCondLst>
                              <p:cond delay="1200"/>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300" fill="hold"/>
                                        <p:tgtEl>
                                          <p:spTgt spid="31"/>
                                        </p:tgtEl>
                                        <p:attrNameLst>
                                          <p:attrName>ppt_x</p:attrName>
                                        </p:attrNameLst>
                                      </p:cBhvr>
                                      <p:tavLst>
                                        <p:tav tm="0">
                                          <p:val>
                                            <p:strVal val="0-#ppt_w/2"/>
                                          </p:val>
                                        </p:tav>
                                        <p:tav tm="100000">
                                          <p:val>
                                            <p:strVal val="#ppt_x"/>
                                          </p:val>
                                        </p:tav>
                                      </p:tavLst>
                                    </p:anim>
                                    <p:anim calcmode="lin" valueType="num">
                                      <p:cBhvr>
                                        <p:cTn id="32" dur="3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300" fill="hold"/>
                                        <p:tgtEl>
                                          <p:spTgt spid="32"/>
                                        </p:tgtEl>
                                        <p:attrNameLst>
                                          <p:attrName>ppt_x</p:attrName>
                                        </p:attrNameLst>
                                      </p:cBhvr>
                                      <p:tavLst>
                                        <p:tav tm="0">
                                          <p:val>
                                            <p:strVal val="0-#ppt_w/2"/>
                                          </p:val>
                                        </p:tav>
                                        <p:tav tm="100000">
                                          <p:val>
                                            <p:strVal val="#ppt_x"/>
                                          </p:val>
                                        </p:tav>
                                      </p:tavLst>
                                    </p:anim>
                                    <p:anim calcmode="lin" valueType="num">
                                      <p:cBhvr>
                                        <p:cTn id="36" dur="300" fill="hold"/>
                                        <p:tgtEl>
                                          <p:spTgt spid="3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300" fill="hold"/>
                                        <p:tgtEl>
                                          <p:spTgt spid="33"/>
                                        </p:tgtEl>
                                        <p:attrNameLst>
                                          <p:attrName>ppt_x</p:attrName>
                                        </p:attrNameLst>
                                      </p:cBhvr>
                                      <p:tavLst>
                                        <p:tav tm="0">
                                          <p:val>
                                            <p:strVal val="0-#ppt_w/2"/>
                                          </p:val>
                                        </p:tav>
                                        <p:tav tm="100000">
                                          <p:val>
                                            <p:strVal val="#ppt_x"/>
                                          </p:val>
                                        </p:tav>
                                      </p:tavLst>
                                    </p:anim>
                                    <p:anim calcmode="lin" valueType="num">
                                      <p:cBhvr>
                                        <p:cTn id="40" dur="3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300" fill="hold"/>
                                        <p:tgtEl>
                                          <p:spTgt spid="34"/>
                                        </p:tgtEl>
                                        <p:attrNameLst>
                                          <p:attrName>ppt_x</p:attrName>
                                        </p:attrNameLst>
                                      </p:cBhvr>
                                      <p:tavLst>
                                        <p:tav tm="0">
                                          <p:val>
                                            <p:strVal val="0-#ppt_w/2"/>
                                          </p:val>
                                        </p:tav>
                                        <p:tav tm="100000">
                                          <p:val>
                                            <p:strVal val="#ppt_x"/>
                                          </p:val>
                                        </p:tav>
                                      </p:tavLst>
                                    </p:anim>
                                    <p:anim calcmode="lin" valueType="num">
                                      <p:cBhvr>
                                        <p:cTn id="44" dur="300" fill="hold"/>
                                        <p:tgtEl>
                                          <p:spTgt spid="34"/>
                                        </p:tgtEl>
                                        <p:attrNameLst>
                                          <p:attrName>ppt_y</p:attrName>
                                        </p:attrNameLst>
                                      </p:cBhvr>
                                      <p:tavLst>
                                        <p:tav tm="0">
                                          <p:val>
                                            <p:strVal val="#ppt_y"/>
                                          </p:val>
                                        </p:tav>
                                        <p:tav tm="100000">
                                          <p:val>
                                            <p:strVal val="#ppt_y"/>
                                          </p:val>
                                        </p:tav>
                                      </p:tavLst>
                                    </p:anim>
                                  </p:childTnLst>
                                </p:cTn>
                              </p:par>
                            </p:childTnLst>
                          </p:cTn>
                        </p:par>
                        <p:par>
                          <p:cTn id="45" fill="hold">
                            <p:stCondLst>
                              <p:cond delay="1500"/>
                            </p:stCondLst>
                            <p:childTnLst>
                              <p:par>
                                <p:cTn id="46" presetID="42" presetClass="entr" presetSubtype="0"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2000"/>
                            </p:stCondLst>
                            <p:childTnLst>
                              <p:par>
                                <p:cTn id="52" presetID="22" presetClass="entr" presetSubtype="1" fill="hold"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p:cBhvr>
                                        <p:cTn id="54" dur="500"/>
                                        <p:tgtEl>
                                          <p:spTgt spid="41"/>
                                        </p:tgtEl>
                                      </p:cBhvr>
                                    </p:animEffect>
                                  </p:childTnLst>
                                </p:cTn>
                              </p:par>
                            </p:childTnLst>
                          </p:cTn>
                        </p:par>
                        <p:par>
                          <p:cTn id="55" fill="hold">
                            <p:stCondLst>
                              <p:cond delay="2500"/>
                            </p:stCondLst>
                            <p:childTnLst>
                              <p:par>
                                <p:cTn id="56" presetID="42" presetClass="entr" presetSubtype="0"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p:cBhvr>
                                        <p:cTn id="58" dur="300"/>
                                        <p:tgtEl>
                                          <p:spTgt spid="35"/>
                                        </p:tgtEl>
                                      </p:cBhvr>
                                    </p:animEffect>
                                    <p:anim calcmode="lin" valueType="num">
                                      <p:cBhvr>
                                        <p:cTn id="59" dur="300" fill="hold"/>
                                        <p:tgtEl>
                                          <p:spTgt spid="35"/>
                                        </p:tgtEl>
                                        <p:attrNameLst>
                                          <p:attrName>ppt_x</p:attrName>
                                        </p:attrNameLst>
                                      </p:cBhvr>
                                      <p:tavLst>
                                        <p:tav tm="0">
                                          <p:val>
                                            <p:strVal val="#ppt_x"/>
                                          </p:val>
                                        </p:tav>
                                        <p:tav tm="100000">
                                          <p:val>
                                            <p:strVal val="#ppt_x"/>
                                          </p:val>
                                        </p:tav>
                                      </p:tavLst>
                                    </p:anim>
                                    <p:anim calcmode="lin" valueType="num">
                                      <p:cBhvr>
                                        <p:cTn id="60" dur="3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autoUpdateAnimBg="0"/>
      <p:bldP spid="32" grpId="0" bldLvl="0" animBg="1" autoUpdateAnimBg="0"/>
      <p:bldP spid="33" grpId="0" bldLvl="0" animBg="1" autoUpdateAnimBg="0"/>
      <p:bldP spid="34"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678" y="-1"/>
            <a:ext cx="9158678" cy="2283719"/>
          </a:xfrm>
          <a:prstGeom prst="rect">
            <a:avLst/>
          </a:prstGeom>
        </p:spPr>
      </p:pic>
      <p:sp>
        <p:nvSpPr>
          <p:cNvPr id="85" name="矩形 84"/>
          <p:cNvSpPr/>
          <p:nvPr/>
        </p:nvSpPr>
        <p:spPr>
          <a:xfrm>
            <a:off x="3202912" y="2404145"/>
            <a:ext cx="2629631" cy="584775"/>
          </a:xfrm>
          <a:prstGeom prst="rect">
            <a:avLst/>
          </a:prstGeom>
        </p:spPr>
        <p:txBody>
          <a:bodyPr wrap="none">
            <a:spAutoFit/>
          </a:bodyPr>
          <a:lstStyle/>
          <a:p>
            <a:r>
              <a:rPr lang="en-US" altLang="zh-CN" sz="3200" b="1" dirty="0" smtClean="0">
                <a:solidFill>
                  <a:srgbClr val="DF0024"/>
                </a:solidFill>
                <a:latin typeface="微软雅黑" pitchFamily="34" charset="-122"/>
                <a:ea typeface="微软雅黑" pitchFamily="34" charset="-122"/>
              </a:rPr>
              <a:t>THANKYOU</a:t>
            </a:r>
            <a:endParaRPr lang="zh-CN" altLang="en-US" sz="3200" b="1" dirty="0">
              <a:solidFill>
                <a:srgbClr val="DF0024"/>
              </a:solidFill>
              <a:latin typeface="微软雅黑" pitchFamily="34" charset="-122"/>
              <a:ea typeface="微软雅黑" pitchFamily="34" charset="-122"/>
            </a:endParaRPr>
          </a:p>
        </p:txBody>
      </p:sp>
      <p:sp>
        <p:nvSpPr>
          <p:cNvPr id="86" name="矩形 85"/>
          <p:cNvSpPr/>
          <p:nvPr/>
        </p:nvSpPr>
        <p:spPr>
          <a:xfrm>
            <a:off x="2656082" y="2988920"/>
            <a:ext cx="3860134" cy="261610"/>
          </a:xfrm>
          <a:prstGeom prst="rect">
            <a:avLst/>
          </a:prstGeom>
        </p:spPr>
        <p:txBody>
          <a:bodyPr wrap="square">
            <a:spAutoFit/>
          </a:bodyPr>
          <a:lstStyle/>
          <a:p>
            <a:pPr algn="ctr"/>
            <a:r>
              <a:rPr lang="en-US" altLang="zh-CN" sz="1100" dirty="0">
                <a:solidFill>
                  <a:schemeClr val="bg1">
                    <a:lumMod val="50000"/>
                  </a:schemeClr>
                </a:solidFill>
                <a:latin typeface="Impact" pitchFamily="34" charset="0"/>
              </a:rPr>
              <a:t>DEFICIENCY, PLEASE CORRECT ME CRITICISM</a:t>
            </a:r>
            <a:endParaRPr lang="zh-CN" altLang="en-US" sz="1100" dirty="0">
              <a:solidFill>
                <a:schemeClr val="bg1">
                  <a:lumMod val="50000"/>
                </a:schemeClr>
              </a:solidFill>
              <a:latin typeface="Impact" pitchFamily="34" charset="0"/>
            </a:endParaRPr>
          </a:p>
        </p:txBody>
      </p:sp>
      <p:grpSp>
        <p:nvGrpSpPr>
          <p:cNvPr id="87" name="组合 86"/>
          <p:cNvGrpSpPr>
            <a:grpSpLocks noChangeAspect="1"/>
          </p:cNvGrpSpPr>
          <p:nvPr/>
        </p:nvGrpSpPr>
        <p:grpSpPr>
          <a:xfrm>
            <a:off x="4755127" y="3303770"/>
            <a:ext cx="417327" cy="417327"/>
            <a:chOff x="6564085" y="1959430"/>
            <a:chExt cx="2148114" cy="2148114"/>
          </a:xfrm>
          <a:solidFill>
            <a:schemeClr val="bg1"/>
          </a:solidFill>
        </p:grpSpPr>
        <p:sp>
          <p:nvSpPr>
            <p:cNvPr id="88" name="椭圆 87"/>
            <p:cNvSpPr/>
            <p:nvPr/>
          </p:nvSpPr>
          <p:spPr>
            <a:xfrm>
              <a:off x="6564085" y="1959430"/>
              <a:ext cx="2148114" cy="2148114"/>
            </a:xfrm>
            <a:prstGeom prst="ellipse">
              <a:avLst/>
            </a:prstGeom>
            <a:solidFill>
              <a:schemeClr val="tx1">
                <a:lumMod val="75000"/>
                <a:lumOff val="2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9" name="组合 88"/>
            <p:cNvGrpSpPr/>
            <p:nvPr/>
          </p:nvGrpSpPr>
          <p:grpSpPr>
            <a:xfrm>
              <a:off x="7033174" y="2413982"/>
              <a:ext cx="1209936" cy="1239010"/>
              <a:chOff x="3598200" y="1732459"/>
              <a:chExt cx="1947600" cy="1994400"/>
            </a:xfrm>
            <a:grpFill/>
          </p:grpSpPr>
          <p:sp>
            <p:nvSpPr>
              <p:cNvPr id="90"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95" name="组合 94"/>
          <p:cNvGrpSpPr>
            <a:grpSpLocks noChangeAspect="1"/>
          </p:cNvGrpSpPr>
          <p:nvPr/>
        </p:nvGrpSpPr>
        <p:grpSpPr>
          <a:xfrm>
            <a:off x="4238149" y="3303772"/>
            <a:ext cx="417327" cy="417328"/>
            <a:chOff x="4528154" y="1959430"/>
            <a:chExt cx="2148114" cy="2148114"/>
          </a:xfrm>
          <a:solidFill>
            <a:schemeClr val="bg1"/>
          </a:solidFill>
        </p:grpSpPr>
        <p:sp>
          <p:nvSpPr>
            <p:cNvPr id="96" name="椭圆 95"/>
            <p:cNvSpPr/>
            <p:nvPr/>
          </p:nvSpPr>
          <p:spPr>
            <a:xfrm>
              <a:off x="4528154" y="1959430"/>
              <a:ext cx="2148114" cy="2148114"/>
            </a:xfrm>
            <a:prstGeom prst="ellipse">
              <a:avLst/>
            </a:prstGeom>
            <a:solidFill>
              <a:srgbClr val="DF002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7" name="Group 4"/>
            <p:cNvGrpSpPr>
              <a:grpSpLocks noChangeAspect="1"/>
            </p:cNvGrpSpPr>
            <p:nvPr/>
          </p:nvGrpSpPr>
          <p:grpSpPr bwMode="auto">
            <a:xfrm>
              <a:off x="5033371" y="2342981"/>
              <a:ext cx="1137665" cy="1381012"/>
              <a:chOff x="2694" y="1931"/>
              <a:chExt cx="374" cy="454"/>
            </a:xfrm>
            <a:grpFill/>
          </p:grpSpPr>
          <p:sp>
            <p:nvSpPr>
              <p:cNvPr id="98"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0"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1"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3"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05" name="组合 104"/>
          <p:cNvGrpSpPr/>
          <p:nvPr/>
        </p:nvGrpSpPr>
        <p:grpSpPr>
          <a:xfrm>
            <a:off x="3703741" y="3303774"/>
            <a:ext cx="417327" cy="417328"/>
            <a:chOff x="3973290" y="3381291"/>
            <a:chExt cx="578104" cy="578104"/>
          </a:xfrm>
        </p:grpSpPr>
        <p:sp>
          <p:nvSpPr>
            <p:cNvPr id="106" name="椭圆 105"/>
            <p:cNvSpPr/>
            <p:nvPr/>
          </p:nvSpPr>
          <p:spPr>
            <a:xfrm>
              <a:off x="3973290" y="3381291"/>
              <a:ext cx="578104" cy="578104"/>
            </a:xfrm>
            <a:prstGeom prst="ellipse">
              <a:avLst/>
            </a:prstGeom>
            <a:solidFill>
              <a:schemeClr val="tx1">
                <a:lumMod val="75000"/>
                <a:lumOff val="2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7" name="Freeform 133"/>
            <p:cNvSpPr>
              <a:spLocks noEditPoints="1"/>
            </p:cNvSpPr>
            <p:nvPr/>
          </p:nvSpPr>
          <p:spPr bwMode="auto">
            <a:xfrm>
              <a:off x="4107770" y="3509336"/>
              <a:ext cx="309144" cy="339200"/>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solidFill>
            <a:ln>
              <a:noFill/>
            </a:ln>
            <a:effectLst/>
            <a:extLst/>
          </p:spPr>
          <p:txBody>
            <a:bodyPr vert="horz" wrap="square" lIns="68580" tIns="34290" rIns="68580" bIns="34290" numCol="1" anchor="t" anchorCtr="0" compatLnSpc="1">
              <a:prstTxWarp prst="textNoShape">
                <a:avLst/>
              </a:prstTxWarp>
            </a:bodyPr>
            <a:lstStyle/>
            <a:p>
              <a:endParaRPr lang="zh-CN" altLang="en-US" sz="1100"/>
            </a:p>
          </p:txBody>
        </p:sp>
      </p:grpSp>
      <p:grpSp>
        <p:nvGrpSpPr>
          <p:cNvPr id="108" name="组合 107"/>
          <p:cNvGrpSpPr/>
          <p:nvPr/>
        </p:nvGrpSpPr>
        <p:grpSpPr>
          <a:xfrm>
            <a:off x="3170069" y="3306550"/>
            <a:ext cx="417327" cy="417328"/>
            <a:chOff x="3234019" y="3385136"/>
            <a:chExt cx="578104" cy="578104"/>
          </a:xfrm>
        </p:grpSpPr>
        <p:sp>
          <p:nvSpPr>
            <p:cNvPr id="109" name="椭圆 108"/>
            <p:cNvSpPr/>
            <p:nvPr/>
          </p:nvSpPr>
          <p:spPr>
            <a:xfrm>
              <a:off x="3234019" y="3385136"/>
              <a:ext cx="578104" cy="578104"/>
            </a:xfrm>
            <a:prstGeom prst="ellipse">
              <a:avLst/>
            </a:prstGeom>
            <a:solidFill>
              <a:schemeClr val="tx1">
                <a:lumMod val="75000"/>
                <a:lumOff val="2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10" name="Freeform 166"/>
            <p:cNvSpPr>
              <a:spLocks noEditPoints="1"/>
            </p:cNvSpPr>
            <p:nvPr/>
          </p:nvSpPr>
          <p:spPr bwMode="auto">
            <a:xfrm>
              <a:off x="3377751" y="3484513"/>
              <a:ext cx="237583" cy="349218"/>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bg1"/>
            </a:solidFill>
            <a:ln>
              <a:noFill/>
            </a:ln>
            <a:effectLst/>
            <a:extLst/>
          </p:spPr>
          <p:txBody>
            <a:bodyPr vert="horz" wrap="square" lIns="68580" tIns="34290" rIns="68580" bIns="34290" numCol="1" anchor="t" anchorCtr="0" compatLnSpc="1">
              <a:prstTxWarp prst="textNoShape">
                <a:avLst/>
              </a:prstTxWarp>
            </a:bodyPr>
            <a:lstStyle/>
            <a:p>
              <a:endParaRPr lang="zh-CN" altLang="en-US" sz="1100"/>
            </a:p>
          </p:txBody>
        </p:sp>
      </p:grpSp>
      <p:grpSp>
        <p:nvGrpSpPr>
          <p:cNvPr id="111" name="组合 110"/>
          <p:cNvGrpSpPr/>
          <p:nvPr/>
        </p:nvGrpSpPr>
        <p:grpSpPr>
          <a:xfrm>
            <a:off x="5306801" y="3303770"/>
            <a:ext cx="417327" cy="417327"/>
            <a:chOff x="5306801" y="1556964"/>
            <a:chExt cx="417327" cy="417327"/>
          </a:xfrm>
        </p:grpSpPr>
        <p:sp>
          <p:nvSpPr>
            <p:cNvPr id="112" name="椭圆 111"/>
            <p:cNvSpPr/>
            <p:nvPr/>
          </p:nvSpPr>
          <p:spPr>
            <a:xfrm>
              <a:off x="5306801" y="1556964"/>
              <a:ext cx="417327" cy="417327"/>
            </a:xfrm>
            <a:prstGeom prst="ellipse">
              <a:avLst/>
            </a:prstGeom>
            <a:solidFill>
              <a:schemeClr val="tx1">
                <a:lumMod val="75000"/>
                <a:lumOff val="2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solidFill>
                  <a:srgbClr val="313A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13" name="Freeform 50"/>
            <p:cNvSpPr>
              <a:spLocks/>
            </p:cNvSpPr>
            <p:nvPr/>
          </p:nvSpPr>
          <p:spPr bwMode="auto">
            <a:xfrm>
              <a:off x="5370277" y="1607385"/>
              <a:ext cx="269403" cy="316493"/>
            </a:xfrm>
            <a:custGeom>
              <a:avLst/>
              <a:gdLst>
                <a:gd name="T0" fmla="*/ 74 w 120"/>
                <a:gd name="T1" fmla="*/ 39 h 140"/>
                <a:gd name="T2" fmla="*/ 82 w 120"/>
                <a:gd name="T3" fmla="*/ 22 h 140"/>
                <a:gd name="T4" fmla="*/ 60 w 120"/>
                <a:gd name="T5" fmla="*/ 0 h 140"/>
                <a:gd name="T6" fmla="*/ 38 w 120"/>
                <a:gd name="T7" fmla="*/ 22 h 140"/>
                <a:gd name="T8" fmla="*/ 46 w 120"/>
                <a:gd name="T9" fmla="*/ 39 h 140"/>
                <a:gd name="T10" fmla="*/ 8 w 120"/>
                <a:gd name="T11" fmla="*/ 98 h 140"/>
                <a:gd name="T12" fmla="*/ 37 w 120"/>
                <a:gd name="T13" fmla="*/ 78 h 140"/>
                <a:gd name="T14" fmla="*/ 25 w 120"/>
                <a:gd name="T15" fmla="*/ 140 h 140"/>
                <a:gd name="T16" fmla="*/ 45 w 120"/>
                <a:gd name="T17" fmla="*/ 140 h 140"/>
                <a:gd name="T18" fmla="*/ 60 w 120"/>
                <a:gd name="T19" fmla="*/ 114 h 140"/>
                <a:gd name="T20" fmla="*/ 75 w 120"/>
                <a:gd name="T21" fmla="*/ 140 h 140"/>
                <a:gd name="T22" fmla="*/ 95 w 120"/>
                <a:gd name="T23" fmla="*/ 140 h 140"/>
                <a:gd name="T24" fmla="*/ 83 w 120"/>
                <a:gd name="T25" fmla="*/ 78 h 140"/>
                <a:gd name="T26" fmla="*/ 112 w 120"/>
                <a:gd name="T27" fmla="*/ 98 h 140"/>
                <a:gd name="T28" fmla="*/ 74 w 120"/>
                <a:gd name="T29" fmla="*/ 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sysClr val="windowText" lastClr="000000"/>
                </a:solidFill>
                <a:effectLst/>
                <a:uLnTx/>
                <a:uFillTx/>
              </a:endParaRPr>
            </a:p>
          </p:txBody>
        </p:sp>
      </p:grpSp>
      <p:cxnSp>
        <p:nvCxnSpPr>
          <p:cNvPr id="114" name="直接连接符 113"/>
          <p:cNvCxnSpPr/>
          <p:nvPr/>
        </p:nvCxnSpPr>
        <p:spPr>
          <a:xfrm>
            <a:off x="1259632" y="4198034"/>
            <a:ext cx="6696744" cy="0"/>
          </a:xfrm>
          <a:prstGeom prst="line">
            <a:avLst/>
          </a:prstGeom>
          <a:ln w="3175" cmpd="sng">
            <a:solidFill>
              <a:schemeClr val="bg1">
                <a:lumMod val="75000"/>
              </a:schemeClr>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940412" y="4269745"/>
            <a:ext cx="6015964" cy="246221"/>
          </a:xfrm>
          <a:prstGeom prst="rect">
            <a:avLst/>
          </a:prstGeom>
          <a:noFill/>
        </p:spPr>
        <p:txBody>
          <a:bodyPr wrap="square" rtlCol="0">
            <a:spAutoFit/>
          </a:bodyPr>
          <a:lstStyle/>
          <a:p>
            <a:r>
              <a:rPr lang="en-US" altLang="zh-CN" sz="1000" dirty="0" smtClean="0">
                <a:solidFill>
                  <a:srgbClr val="DF0024"/>
                </a:solidFill>
                <a:latin typeface="Impact" pitchFamily="34" charset="0"/>
              </a:rPr>
              <a:t>COMPANY</a:t>
            </a:r>
            <a:r>
              <a:rPr lang="zh-CN" altLang="en-US" sz="1000" dirty="0" smtClean="0">
                <a:solidFill>
                  <a:srgbClr val="DF0024"/>
                </a:solidFill>
                <a:latin typeface="Impact" pitchFamily="34" charset="0"/>
              </a:rPr>
              <a:t>：</a:t>
            </a:r>
            <a:r>
              <a:rPr lang="zh-CN" altLang="en-US" sz="1000" b="1" dirty="0" smtClean="0">
                <a:solidFill>
                  <a:schemeClr val="bg1">
                    <a:lumMod val="50000"/>
                  </a:schemeClr>
                </a:solidFill>
                <a:latin typeface="微软雅黑" pitchFamily="34" charset="-122"/>
                <a:ea typeface="微软雅黑" pitchFamily="34" charset="-122"/>
              </a:rPr>
              <a:t>中国</a:t>
            </a:r>
            <a:r>
              <a:rPr lang="en-US" altLang="zh-CN" sz="1000" b="1" dirty="0" smtClean="0">
                <a:solidFill>
                  <a:schemeClr val="bg1">
                    <a:lumMod val="50000"/>
                  </a:schemeClr>
                </a:solidFill>
                <a:latin typeface="微软雅黑" pitchFamily="34" charset="-122"/>
                <a:ea typeface="微软雅黑" pitchFamily="34" charset="-122"/>
              </a:rPr>
              <a:t>XXXX</a:t>
            </a:r>
            <a:r>
              <a:rPr lang="zh-CN" altLang="en-US" sz="1000" b="1" dirty="0" smtClean="0">
                <a:solidFill>
                  <a:schemeClr val="bg1">
                    <a:lumMod val="50000"/>
                  </a:schemeClr>
                </a:solidFill>
                <a:latin typeface="微软雅黑" pitchFamily="34" charset="-122"/>
                <a:ea typeface="微软雅黑" pitchFamily="34" charset="-122"/>
              </a:rPr>
              <a:t>科技有限公司     </a:t>
            </a:r>
            <a:r>
              <a:rPr lang="en-US" altLang="zh-CN" sz="1000" dirty="0" smtClean="0">
                <a:solidFill>
                  <a:srgbClr val="DF0024"/>
                </a:solidFill>
                <a:latin typeface="Impact" pitchFamily="34" charset="0"/>
              </a:rPr>
              <a:t>DESIGNER:</a:t>
            </a:r>
            <a:r>
              <a:rPr lang="en-US" altLang="zh-CN" sz="1000" dirty="0" smtClean="0">
                <a:solidFill>
                  <a:srgbClr val="E74C2E"/>
                </a:solidFill>
                <a:latin typeface="Impact" pitchFamily="34" charset="0"/>
              </a:rPr>
              <a:t>  </a:t>
            </a:r>
            <a:r>
              <a:rPr lang="en-US" altLang="zh-CN" sz="1000" dirty="0" smtClean="0">
                <a:solidFill>
                  <a:schemeClr val="bg1">
                    <a:lumMod val="50000"/>
                  </a:schemeClr>
                </a:solidFill>
                <a:latin typeface="Impact" pitchFamily="34" charset="0"/>
                <a:ea typeface="微软雅黑" pitchFamily="34" charset="-122"/>
              </a:rPr>
              <a:t>BANGZHUSHEJI </a:t>
            </a:r>
            <a:r>
              <a:rPr lang="zh-CN" altLang="en-US" sz="1000" dirty="0" smtClean="0">
                <a:solidFill>
                  <a:schemeClr val="bg1">
                    <a:lumMod val="50000"/>
                  </a:schemeClr>
                </a:solidFill>
                <a:latin typeface="Impact" pitchFamily="34" charset="0"/>
                <a:ea typeface="微软雅黑" pitchFamily="34" charset="-122"/>
              </a:rPr>
              <a:t>亮亮图文</a:t>
            </a:r>
            <a:r>
              <a:rPr lang="en-US" altLang="zh-CN" sz="1000" b="1" dirty="0" smtClean="0">
                <a:solidFill>
                  <a:schemeClr val="bg1">
                    <a:lumMod val="50000"/>
                  </a:schemeClr>
                </a:solidFill>
                <a:latin typeface="Impact" pitchFamily="34" charset="0"/>
                <a:ea typeface="微软雅黑" pitchFamily="34" charset="-122"/>
              </a:rPr>
              <a:t>      </a:t>
            </a:r>
            <a:r>
              <a:rPr lang="en-US" altLang="zh-CN" sz="1000" dirty="0" smtClean="0">
                <a:solidFill>
                  <a:srgbClr val="DF0024"/>
                </a:solidFill>
                <a:latin typeface="Impact" pitchFamily="34" charset="0"/>
                <a:ea typeface="微软雅黑" pitchFamily="34" charset="-122"/>
              </a:rPr>
              <a:t>DATE:  </a:t>
            </a:r>
            <a:r>
              <a:rPr lang="en-US" altLang="zh-CN" sz="1000" dirty="0" smtClean="0">
                <a:solidFill>
                  <a:schemeClr val="bg1">
                    <a:lumMod val="50000"/>
                  </a:schemeClr>
                </a:solidFill>
                <a:latin typeface="Impact" pitchFamily="34" charset="0"/>
                <a:ea typeface="微软雅黑" pitchFamily="34" charset="-122"/>
              </a:rPr>
              <a:t>2019-9-7</a:t>
            </a:r>
            <a:endParaRPr lang="zh-CN" altLang="en-US" sz="1000" dirty="0" smtClean="0">
              <a:solidFill>
                <a:schemeClr val="bg1">
                  <a:lumMod val="50000"/>
                </a:schemeClr>
              </a:solidFill>
              <a:latin typeface="Impact" pitchFamily="34" charset="0"/>
              <a:ea typeface="微软雅黑" pitchFamily="34" charset="-122"/>
            </a:endParaRPr>
          </a:p>
        </p:txBody>
      </p:sp>
      <p:sp>
        <p:nvSpPr>
          <p:cNvPr id="116" name="矩形 115"/>
          <p:cNvSpPr/>
          <p:nvPr/>
        </p:nvSpPr>
        <p:spPr>
          <a:xfrm>
            <a:off x="0" y="4587974"/>
            <a:ext cx="9144000" cy="555526"/>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556714" y="366515"/>
            <a:ext cx="2030572" cy="1766712"/>
          </a:xfrm>
          <a:prstGeom prst="rect">
            <a:avLst/>
          </a:prstGeom>
        </p:spPr>
      </p:pic>
    </p:spTree>
    <p:extLst>
      <p:ext uri="{BB962C8B-B14F-4D97-AF65-F5344CB8AC3E}">
        <p14:creationId xmlns:p14="http://schemas.microsoft.com/office/powerpoint/2010/main" xmlns="" val="3121058714"/>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500"/>
                            </p:stCondLst>
                            <p:childTnLst>
                              <p:par>
                                <p:cTn id="11" presetID="8" presetClass="emph" presetSubtype="0" fill="hold" nodeType="afterEffect">
                                  <p:stCondLst>
                                    <p:cond delay="0"/>
                                  </p:stCondLst>
                                  <p:childTnLst>
                                    <p:animRot by="21600000">
                                      <p:cBhvr>
                                        <p:cTn id="12" dur="2000" fill="hold"/>
                                        <p:tgtEl>
                                          <p:spTgt spid="37"/>
                                        </p:tgtEl>
                                        <p:attrNameLst>
                                          <p:attrName>r</p:attrName>
                                        </p:attrNameLst>
                                      </p:cBhvr>
                                    </p:animRot>
                                  </p:childTnLst>
                                </p:cTn>
                              </p:par>
                            </p:childTnLst>
                          </p:cTn>
                        </p:par>
                        <p:par>
                          <p:cTn id="13" fill="hold">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wipe(left)">
                                      <p:cBhvr>
                                        <p:cTn id="16" dur="2000"/>
                                        <p:tgtEl>
                                          <p:spTgt spid="85"/>
                                        </p:tgtEl>
                                      </p:cBhvr>
                                    </p:animEffect>
                                  </p:childTnLst>
                                </p:cTn>
                              </p:par>
                            </p:childTnLst>
                          </p:cTn>
                        </p:par>
                        <p:par>
                          <p:cTn id="17" fill="hold">
                            <p:stCondLst>
                              <p:cond delay="4500"/>
                            </p:stCondLst>
                            <p:childTnLst>
                              <p:par>
                                <p:cTn id="18" presetID="22" presetClass="entr" presetSubtype="8" fill="hold" grpId="0" nodeType="after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wipe(left)">
                                      <p:cBhvr>
                                        <p:cTn id="20" dur="1250"/>
                                        <p:tgtEl>
                                          <p:spTgt spid="86"/>
                                        </p:tgtEl>
                                      </p:cBhvr>
                                    </p:animEffect>
                                  </p:childTnLst>
                                </p:cTn>
                              </p:par>
                            </p:childTnLst>
                          </p:cTn>
                        </p:par>
                        <p:par>
                          <p:cTn id="21" fill="hold">
                            <p:stCondLst>
                              <p:cond delay="5750"/>
                            </p:stCondLst>
                            <p:childTnLst>
                              <p:par>
                                <p:cTn id="22" presetID="53" presetClass="entr" presetSubtype="16" fill="hold" nodeType="afterEffect">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cBhvr>
                                        <p:cTn id="24" dur="250" fill="hold"/>
                                        <p:tgtEl>
                                          <p:spTgt spid="108"/>
                                        </p:tgtEl>
                                        <p:attrNameLst>
                                          <p:attrName>ppt_w</p:attrName>
                                        </p:attrNameLst>
                                      </p:cBhvr>
                                      <p:tavLst>
                                        <p:tav tm="0">
                                          <p:val>
                                            <p:fltVal val="0"/>
                                          </p:val>
                                        </p:tav>
                                        <p:tav tm="100000">
                                          <p:val>
                                            <p:strVal val="#ppt_w"/>
                                          </p:val>
                                        </p:tav>
                                      </p:tavLst>
                                    </p:anim>
                                    <p:anim calcmode="lin" valueType="num">
                                      <p:cBhvr>
                                        <p:cTn id="25" dur="250" fill="hold"/>
                                        <p:tgtEl>
                                          <p:spTgt spid="108"/>
                                        </p:tgtEl>
                                        <p:attrNameLst>
                                          <p:attrName>ppt_h</p:attrName>
                                        </p:attrNameLst>
                                      </p:cBhvr>
                                      <p:tavLst>
                                        <p:tav tm="0">
                                          <p:val>
                                            <p:fltVal val="0"/>
                                          </p:val>
                                        </p:tav>
                                        <p:tav tm="100000">
                                          <p:val>
                                            <p:strVal val="#ppt_h"/>
                                          </p:val>
                                        </p:tav>
                                      </p:tavLst>
                                    </p:anim>
                                    <p:animEffect transition="in" filter="fade">
                                      <p:cBhvr>
                                        <p:cTn id="26" dur="250"/>
                                        <p:tgtEl>
                                          <p:spTgt spid="108"/>
                                        </p:tgtEl>
                                      </p:cBhvr>
                                    </p:animEffect>
                                  </p:childTnLst>
                                </p:cTn>
                              </p:par>
                            </p:childTnLst>
                          </p:cTn>
                        </p:par>
                        <p:par>
                          <p:cTn id="27" fill="hold">
                            <p:stCondLst>
                              <p:cond delay="6000"/>
                            </p:stCondLst>
                            <p:childTnLst>
                              <p:par>
                                <p:cTn id="28" presetID="53" presetClass="entr" presetSubtype="16" fill="hold" nodeType="afterEffect">
                                  <p:stCondLst>
                                    <p:cond delay="0"/>
                                  </p:stCondLst>
                                  <p:childTnLst>
                                    <p:set>
                                      <p:cBhvr>
                                        <p:cTn id="29" dur="1" fill="hold">
                                          <p:stCondLst>
                                            <p:cond delay="0"/>
                                          </p:stCondLst>
                                        </p:cTn>
                                        <p:tgtEl>
                                          <p:spTgt spid="105"/>
                                        </p:tgtEl>
                                        <p:attrNameLst>
                                          <p:attrName>style.visibility</p:attrName>
                                        </p:attrNameLst>
                                      </p:cBhvr>
                                      <p:to>
                                        <p:strVal val="visible"/>
                                      </p:to>
                                    </p:set>
                                    <p:anim calcmode="lin" valueType="num">
                                      <p:cBhvr>
                                        <p:cTn id="30" dur="250" fill="hold"/>
                                        <p:tgtEl>
                                          <p:spTgt spid="105"/>
                                        </p:tgtEl>
                                        <p:attrNameLst>
                                          <p:attrName>ppt_w</p:attrName>
                                        </p:attrNameLst>
                                      </p:cBhvr>
                                      <p:tavLst>
                                        <p:tav tm="0">
                                          <p:val>
                                            <p:fltVal val="0"/>
                                          </p:val>
                                        </p:tav>
                                        <p:tav tm="100000">
                                          <p:val>
                                            <p:strVal val="#ppt_w"/>
                                          </p:val>
                                        </p:tav>
                                      </p:tavLst>
                                    </p:anim>
                                    <p:anim calcmode="lin" valueType="num">
                                      <p:cBhvr>
                                        <p:cTn id="31" dur="250" fill="hold"/>
                                        <p:tgtEl>
                                          <p:spTgt spid="105"/>
                                        </p:tgtEl>
                                        <p:attrNameLst>
                                          <p:attrName>ppt_h</p:attrName>
                                        </p:attrNameLst>
                                      </p:cBhvr>
                                      <p:tavLst>
                                        <p:tav tm="0">
                                          <p:val>
                                            <p:fltVal val="0"/>
                                          </p:val>
                                        </p:tav>
                                        <p:tav tm="100000">
                                          <p:val>
                                            <p:strVal val="#ppt_h"/>
                                          </p:val>
                                        </p:tav>
                                      </p:tavLst>
                                    </p:anim>
                                    <p:animEffect transition="in" filter="fade">
                                      <p:cBhvr>
                                        <p:cTn id="32" dur="250"/>
                                        <p:tgtEl>
                                          <p:spTgt spid="105"/>
                                        </p:tgtEl>
                                      </p:cBhvr>
                                    </p:animEffect>
                                  </p:childTnLst>
                                </p:cTn>
                              </p:par>
                            </p:childTnLst>
                          </p:cTn>
                        </p:par>
                        <p:par>
                          <p:cTn id="33" fill="hold">
                            <p:stCondLst>
                              <p:cond delay="6250"/>
                            </p:stCondLst>
                            <p:childTnLst>
                              <p:par>
                                <p:cTn id="34" presetID="53" presetClass="entr" presetSubtype="16" fill="hold" nodeType="afterEffect">
                                  <p:stCondLst>
                                    <p:cond delay="0"/>
                                  </p:stCondLst>
                                  <p:childTnLst>
                                    <p:set>
                                      <p:cBhvr>
                                        <p:cTn id="35" dur="1" fill="hold">
                                          <p:stCondLst>
                                            <p:cond delay="0"/>
                                          </p:stCondLst>
                                        </p:cTn>
                                        <p:tgtEl>
                                          <p:spTgt spid="95"/>
                                        </p:tgtEl>
                                        <p:attrNameLst>
                                          <p:attrName>style.visibility</p:attrName>
                                        </p:attrNameLst>
                                      </p:cBhvr>
                                      <p:to>
                                        <p:strVal val="visible"/>
                                      </p:to>
                                    </p:set>
                                    <p:anim calcmode="lin" valueType="num">
                                      <p:cBhvr>
                                        <p:cTn id="36" dur="250" fill="hold"/>
                                        <p:tgtEl>
                                          <p:spTgt spid="95"/>
                                        </p:tgtEl>
                                        <p:attrNameLst>
                                          <p:attrName>ppt_w</p:attrName>
                                        </p:attrNameLst>
                                      </p:cBhvr>
                                      <p:tavLst>
                                        <p:tav tm="0">
                                          <p:val>
                                            <p:fltVal val="0"/>
                                          </p:val>
                                        </p:tav>
                                        <p:tav tm="100000">
                                          <p:val>
                                            <p:strVal val="#ppt_w"/>
                                          </p:val>
                                        </p:tav>
                                      </p:tavLst>
                                    </p:anim>
                                    <p:anim calcmode="lin" valueType="num">
                                      <p:cBhvr>
                                        <p:cTn id="37" dur="250" fill="hold"/>
                                        <p:tgtEl>
                                          <p:spTgt spid="95"/>
                                        </p:tgtEl>
                                        <p:attrNameLst>
                                          <p:attrName>ppt_h</p:attrName>
                                        </p:attrNameLst>
                                      </p:cBhvr>
                                      <p:tavLst>
                                        <p:tav tm="0">
                                          <p:val>
                                            <p:fltVal val="0"/>
                                          </p:val>
                                        </p:tav>
                                        <p:tav tm="100000">
                                          <p:val>
                                            <p:strVal val="#ppt_h"/>
                                          </p:val>
                                        </p:tav>
                                      </p:tavLst>
                                    </p:anim>
                                    <p:animEffect transition="in" filter="fade">
                                      <p:cBhvr>
                                        <p:cTn id="38" dur="250"/>
                                        <p:tgtEl>
                                          <p:spTgt spid="95"/>
                                        </p:tgtEl>
                                      </p:cBhvr>
                                    </p:animEffect>
                                  </p:childTnLst>
                                </p:cTn>
                              </p:par>
                            </p:childTnLst>
                          </p:cTn>
                        </p:par>
                        <p:par>
                          <p:cTn id="39" fill="hold">
                            <p:stCondLst>
                              <p:cond delay="6500"/>
                            </p:stCondLst>
                            <p:childTnLst>
                              <p:par>
                                <p:cTn id="40" presetID="53" presetClass="entr" presetSubtype="16" fill="hold" nodeType="afterEffect">
                                  <p:stCondLst>
                                    <p:cond delay="0"/>
                                  </p:stCondLst>
                                  <p:childTnLst>
                                    <p:set>
                                      <p:cBhvr>
                                        <p:cTn id="41" dur="1" fill="hold">
                                          <p:stCondLst>
                                            <p:cond delay="0"/>
                                          </p:stCondLst>
                                        </p:cTn>
                                        <p:tgtEl>
                                          <p:spTgt spid="87"/>
                                        </p:tgtEl>
                                        <p:attrNameLst>
                                          <p:attrName>style.visibility</p:attrName>
                                        </p:attrNameLst>
                                      </p:cBhvr>
                                      <p:to>
                                        <p:strVal val="visible"/>
                                      </p:to>
                                    </p:set>
                                    <p:anim calcmode="lin" valueType="num">
                                      <p:cBhvr>
                                        <p:cTn id="42" dur="250" fill="hold"/>
                                        <p:tgtEl>
                                          <p:spTgt spid="87"/>
                                        </p:tgtEl>
                                        <p:attrNameLst>
                                          <p:attrName>ppt_w</p:attrName>
                                        </p:attrNameLst>
                                      </p:cBhvr>
                                      <p:tavLst>
                                        <p:tav tm="0">
                                          <p:val>
                                            <p:fltVal val="0"/>
                                          </p:val>
                                        </p:tav>
                                        <p:tav tm="100000">
                                          <p:val>
                                            <p:strVal val="#ppt_w"/>
                                          </p:val>
                                        </p:tav>
                                      </p:tavLst>
                                    </p:anim>
                                    <p:anim calcmode="lin" valueType="num">
                                      <p:cBhvr>
                                        <p:cTn id="43" dur="250" fill="hold"/>
                                        <p:tgtEl>
                                          <p:spTgt spid="87"/>
                                        </p:tgtEl>
                                        <p:attrNameLst>
                                          <p:attrName>ppt_h</p:attrName>
                                        </p:attrNameLst>
                                      </p:cBhvr>
                                      <p:tavLst>
                                        <p:tav tm="0">
                                          <p:val>
                                            <p:fltVal val="0"/>
                                          </p:val>
                                        </p:tav>
                                        <p:tav tm="100000">
                                          <p:val>
                                            <p:strVal val="#ppt_h"/>
                                          </p:val>
                                        </p:tav>
                                      </p:tavLst>
                                    </p:anim>
                                    <p:animEffect transition="in" filter="fade">
                                      <p:cBhvr>
                                        <p:cTn id="44" dur="250"/>
                                        <p:tgtEl>
                                          <p:spTgt spid="87"/>
                                        </p:tgtEl>
                                      </p:cBhvr>
                                    </p:animEffect>
                                  </p:childTnLst>
                                </p:cTn>
                              </p:par>
                            </p:childTnLst>
                          </p:cTn>
                        </p:par>
                        <p:par>
                          <p:cTn id="45" fill="hold">
                            <p:stCondLst>
                              <p:cond delay="6750"/>
                            </p:stCondLst>
                            <p:childTnLst>
                              <p:par>
                                <p:cTn id="46" presetID="53" presetClass="entr" presetSubtype="16" fill="hold" nodeType="afterEffect">
                                  <p:stCondLst>
                                    <p:cond delay="0"/>
                                  </p:stCondLst>
                                  <p:childTnLst>
                                    <p:set>
                                      <p:cBhvr>
                                        <p:cTn id="47" dur="1" fill="hold">
                                          <p:stCondLst>
                                            <p:cond delay="0"/>
                                          </p:stCondLst>
                                        </p:cTn>
                                        <p:tgtEl>
                                          <p:spTgt spid="111"/>
                                        </p:tgtEl>
                                        <p:attrNameLst>
                                          <p:attrName>style.visibility</p:attrName>
                                        </p:attrNameLst>
                                      </p:cBhvr>
                                      <p:to>
                                        <p:strVal val="visible"/>
                                      </p:to>
                                    </p:set>
                                    <p:anim calcmode="lin" valueType="num">
                                      <p:cBhvr>
                                        <p:cTn id="48" dur="500" fill="hold"/>
                                        <p:tgtEl>
                                          <p:spTgt spid="111"/>
                                        </p:tgtEl>
                                        <p:attrNameLst>
                                          <p:attrName>ppt_w</p:attrName>
                                        </p:attrNameLst>
                                      </p:cBhvr>
                                      <p:tavLst>
                                        <p:tav tm="0">
                                          <p:val>
                                            <p:fltVal val="0"/>
                                          </p:val>
                                        </p:tav>
                                        <p:tav tm="100000">
                                          <p:val>
                                            <p:strVal val="#ppt_w"/>
                                          </p:val>
                                        </p:tav>
                                      </p:tavLst>
                                    </p:anim>
                                    <p:anim calcmode="lin" valueType="num">
                                      <p:cBhvr>
                                        <p:cTn id="49" dur="500" fill="hold"/>
                                        <p:tgtEl>
                                          <p:spTgt spid="111"/>
                                        </p:tgtEl>
                                        <p:attrNameLst>
                                          <p:attrName>ppt_h</p:attrName>
                                        </p:attrNameLst>
                                      </p:cBhvr>
                                      <p:tavLst>
                                        <p:tav tm="0">
                                          <p:val>
                                            <p:fltVal val="0"/>
                                          </p:val>
                                        </p:tav>
                                        <p:tav tm="100000">
                                          <p:val>
                                            <p:strVal val="#ppt_h"/>
                                          </p:val>
                                        </p:tav>
                                      </p:tavLst>
                                    </p:anim>
                                    <p:animEffect transition="in" filter="fade">
                                      <p:cBhvr>
                                        <p:cTn id="50" dur="500"/>
                                        <p:tgtEl>
                                          <p:spTgt spid="111"/>
                                        </p:tgtEl>
                                      </p:cBhvr>
                                    </p:animEffect>
                                  </p:childTnLst>
                                </p:cTn>
                              </p:par>
                            </p:childTnLst>
                          </p:cTn>
                        </p:par>
                        <p:par>
                          <p:cTn id="51" fill="hold">
                            <p:stCondLst>
                              <p:cond delay="7250"/>
                            </p:stCondLst>
                            <p:childTnLst>
                              <p:par>
                                <p:cTn id="52" presetID="22" presetClass="entr" presetSubtype="8" fill="hold" nodeType="afterEffect">
                                  <p:stCondLst>
                                    <p:cond delay="0"/>
                                  </p:stCondLst>
                                  <p:childTnLst>
                                    <p:set>
                                      <p:cBhvr>
                                        <p:cTn id="53" dur="1" fill="hold">
                                          <p:stCondLst>
                                            <p:cond delay="0"/>
                                          </p:stCondLst>
                                        </p:cTn>
                                        <p:tgtEl>
                                          <p:spTgt spid="114"/>
                                        </p:tgtEl>
                                        <p:attrNameLst>
                                          <p:attrName>style.visibility</p:attrName>
                                        </p:attrNameLst>
                                      </p:cBhvr>
                                      <p:to>
                                        <p:strVal val="visible"/>
                                      </p:to>
                                    </p:set>
                                    <p:animEffect transition="in" filter="wipe(left)">
                                      <p:cBhvr>
                                        <p:cTn id="54" dur="500"/>
                                        <p:tgtEl>
                                          <p:spTgt spid="114"/>
                                        </p:tgtEl>
                                      </p:cBhvr>
                                    </p:animEffect>
                                  </p:childTnLst>
                                </p:cTn>
                              </p:par>
                              <p:par>
                                <p:cTn id="55" presetID="56" presetClass="entr" presetSubtype="0" fill="hold" grpId="0" nodeType="withEffect">
                                  <p:stCondLst>
                                    <p:cond delay="0"/>
                                  </p:stCondLst>
                                  <p:iterate type="lt">
                                    <p:tmPct val="10000"/>
                                  </p:iterate>
                                  <p:childTnLst>
                                    <p:set>
                                      <p:cBhvr>
                                        <p:cTn id="56" dur="1" fill="hold">
                                          <p:stCondLst>
                                            <p:cond delay="0"/>
                                          </p:stCondLst>
                                        </p:cTn>
                                        <p:tgtEl>
                                          <p:spTgt spid="115"/>
                                        </p:tgtEl>
                                        <p:attrNameLst>
                                          <p:attrName>style.visibility</p:attrName>
                                        </p:attrNameLst>
                                      </p:cBhvr>
                                      <p:to>
                                        <p:strVal val="visible"/>
                                      </p:to>
                                    </p:set>
                                    <p:anim by="(-#ppt_w*2)" calcmode="lin" valueType="num">
                                      <p:cBhvr rctx="PPT">
                                        <p:cTn id="57" dur="500" autoRev="1" fill="hold">
                                          <p:stCondLst>
                                            <p:cond delay="0"/>
                                          </p:stCondLst>
                                        </p:cTn>
                                        <p:tgtEl>
                                          <p:spTgt spid="115"/>
                                        </p:tgtEl>
                                        <p:attrNameLst>
                                          <p:attrName>ppt_w</p:attrName>
                                        </p:attrNameLst>
                                      </p:cBhvr>
                                    </p:anim>
                                    <p:anim by="(#ppt_w*0.50)" calcmode="lin" valueType="num">
                                      <p:cBhvr>
                                        <p:cTn id="58" dur="500" decel="50000" autoRev="1" fill="hold">
                                          <p:stCondLst>
                                            <p:cond delay="0"/>
                                          </p:stCondLst>
                                        </p:cTn>
                                        <p:tgtEl>
                                          <p:spTgt spid="115"/>
                                        </p:tgtEl>
                                        <p:attrNameLst>
                                          <p:attrName>ppt_x</p:attrName>
                                        </p:attrNameLst>
                                      </p:cBhvr>
                                    </p:anim>
                                    <p:anim from="(-#ppt_h/2)" to="(#ppt_y)" calcmode="lin" valueType="num">
                                      <p:cBhvr>
                                        <p:cTn id="59" dur="1000" fill="hold">
                                          <p:stCondLst>
                                            <p:cond delay="0"/>
                                          </p:stCondLst>
                                        </p:cTn>
                                        <p:tgtEl>
                                          <p:spTgt spid="115"/>
                                        </p:tgtEl>
                                        <p:attrNameLst>
                                          <p:attrName>ppt_y</p:attrName>
                                        </p:attrNameLst>
                                      </p:cBhvr>
                                    </p:anim>
                                    <p:animRot by="21600000">
                                      <p:cBhvr>
                                        <p:cTn id="60" dur="1000" fill="hold">
                                          <p:stCondLst>
                                            <p:cond delay="0"/>
                                          </p:stCondLst>
                                        </p:cTn>
                                        <p:tgtEl>
                                          <p:spTgt spid="1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1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3</a:t>
            </a:fld>
            <a:endParaRPr lang="zh-CN" altLang="en-US"/>
          </a:p>
        </p:txBody>
      </p:sp>
      <p:grpSp>
        <p:nvGrpSpPr>
          <p:cNvPr id="23" name="组合 22"/>
          <p:cNvGrpSpPr/>
          <p:nvPr/>
        </p:nvGrpSpPr>
        <p:grpSpPr>
          <a:xfrm>
            <a:off x="5300533" y="1701308"/>
            <a:ext cx="1513114" cy="2318659"/>
            <a:chOff x="5014729" y="1935351"/>
            <a:chExt cx="1513114" cy="2318659"/>
          </a:xfrm>
        </p:grpSpPr>
        <p:sp>
          <p:nvSpPr>
            <p:cNvPr id="24" name="矩形 23"/>
            <p:cNvSpPr/>
            <p:nvPr/>
          </p:nvSpPr>
          <p:spPr>
            <a:xfrm>
              <a:off x="5014729" y="1935351"/>
              <a:ext cx="1513114" cy="1208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5" name="矩形 24"/>
            <p:cNvSpPr/>
            <p:nvPr/>
          </p:nvSpPr>
          <p:spPr>
            <a:xfrm>
              <a:off x="5014729" y="3143666"/>
              <a:ext cx="1513114" cy="642257"/>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100" dirty="0" smtClean="0">
                  <a:latin typeface="HelveticaNeue LT 97 BlackCn" pitchFamily="2" charset="0"/>
                </a:rPr>
                <a:t>输入就读学校名称</a:t>
              </a:r>
              <a:endParaRPr lang="zh-CN" altLang="en-US" sz="1100" dirty="0">
                <a:latin typeface="HelveticaNeue LT 97 BlackCn" pitchFamily="2" charset="0"/>
              </a:endParaRPr>
            </a:p>
          </p:txBody>
        </p:sp>
        <p:sp>
          <p:nvSpPr>
            <p:cNvPr id="26" name="矩形 25"/>
            <p:cNvSpPr/>
            <p:nvPr/>
          </p:nvSpPr>
          <p:spPr>
            <a:xfrm>
              <a:off x="5014729" y="3785924"/>
              <a:ext cx="1513114" cy="468086"/>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600" dirty="0" smtClean="0">
                  <a:latin typeface="微软雅黑" pitchFamily="34" charset="-122"/>
                  <a:ea typeface="微软雅黑" pitchFamily="34" charset="-122"/>
                </a:rPr>
                <a:t>1998-2012</a:t>
              </a:r>
              <a:endParaRPr lang="zh-CN" altLang="en-US" sz="1600" dirty="0">
                <a:latin typeface="微软雅黑" pitchFamily="34" charset="-122"/>
                <a:ea typeface="微软雅黑" pitchFamily="34" charset="-122"/>
              </a:endParaRPr>
            </a:p>
          </p:txBody>
        </p:sp>
        <p:pic>
          <p:nvPicPr>
            <p:cNvPr id="27" name="Picture 4" descr="C:\Users\DEMON.C\Desktop\school_emblems_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45396" y="2045026"/>
              <a:ext cx="995172" cy="104885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8" name="组合 27"/>
          <p:cNvGrpSpPr/>
          <p:nvPr/>
        </p:nvGrpSpPr>
        <p:grpSpPr>
          <a:xfrm>
            <a:off x="1241422" y="1701309"/>
            <a:ext cx="1513114" cy="2318658"/>
            <a:chOff x="955618" y="1935352"/>
            <a:chExt cx="1513114" cy="2318658"/>
          </a:xfrm>
        </p:grpSpPr>
        <p:sp>
          <p:nvSpPr>
            <p:cNvPr id="29" name="矩形 28"/>
            <p:cNvSpPr/>
            <p:nvPr/>
          </p:nvSpPr>
          <p:spPr>
            <a:xfrm>
              <a:off x="955618" y="1935352"/>
              <a:ext cx="1513114" cy="1208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0" name="矩形 29"/>
            <p:cNvSpPr/>
            <p:nvPr/>
          </p:nvSpPr>
          <p:spPr>
            <a:xfrm>
              <a:off x="955618" y="3143667"/>
              <a:ext cx="1513114" cy="642257"/>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100" dirty="0" smtClean="0">
                  <a:latin typeface="HelveticaNeue LT 97 BlackCn" pitchFamily="2" charset="0"/>
                </a:rPr>
                <a:t>输入就读学校名称</a:t>
              </a:r>
              <a:endParaRPr lang="zh-CN" altLang="en-US" sz="1100" dirty="0">
                <a:latin typeface="HelveticaNeue LT 97 BlackCn" pitchFamily="2" charset="0"/>
              </a:endParaRPr>
            </a:p>
          </p:txBody>
        </p:sp>
        <p:sp>
          <p:nvSpPr>
            <p:cNvPr id="31" name="矩形 30"/>
            <p:cNvSpPr/>
            <p:nvPr/>
          </p:nvSpPr>
          <p:spPr>
            <a:xfrm>
              <a:off x="955618" y="3785924"/>
              <a:ext cx="1513114" cy="468086"/>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600" dirty="0" smtClean="0">
                  <a:latin typeface="微软雅黑" pitchFamily="34" charset="-122"/>
                  <a:ea typeface="微软雅黑" pitchFamily="34" charset="-122"/>
                </a:rPr>
                <a:t>1998-2012</a:t>
              </a:r>
              <a:endParaRPr lang="zh-CN" altLang="en-US" sz="1600" dirty="0">
                <a:latin typeface="微软雅黑" pitchFamily="34" charset="-122"/>
                <a:ea typeface="微软雅黑" pitchFamily="34" charset="-122"/>
              </a:endParaRPr>
            </a:p>
          </p:txBody>
        </p:sp>
        <p:pic>
          <p:nvPicPr>
            <p:cNvPr id="32" name="Picture 5" descr="C:\Users\DEMON.C\Desktop\12.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05888" y="2066700"/>
              <a:ext cx="951158" cy="92165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3" name="组合 32"/>
          <p:cNvGrpSpPr/>
          <p:nvPr/>
        </p:nvGrpSpPr>
        <p:grpSpPr>
          <a:xfrm>
            <a:off x="3277051" y="1701308"/>
            <a:ext cx="1513114" cy="2318659"/>
            <a:chOff x="2991247" y="1935351"/>
            <a:chExt cx="1513114" cy="2318659"/>
          </a:xfrm>
        </p:grpSpPr>
        <p:sp>
          <p:nvSpPr>
            <p:cNvPr id="34" name="矩形 33"/>
            <p:cNvSpPr/>
            <p:nvPr/>
          </p:nvSpPr>
          <p:spPr>
            <a:xfrm>
              <a:off x="2991247" y="1935351"/>
              <a:ext cx="1513114" cy="1208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5" name="矩形 34"/>
            <p:cNvSpPr/>
            <p:nvPr/>
          </p:nvSpPr>
          <p:spPr>
            <a:xfrm>
              <a:off x="2991247" y="3143666"/>
              <a:ext cx="1513114" cy="642257"/>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100" dirty="0" smtClean="0">
                  <a:latin typeface="HelveticaNeue LT 97 BlackCn" pitchFamily="2" charset="0"/>
                </a:rPr>
                <a:t>输入就读学校名称</a:t>
              </a:r>
              <a:endParaRPr lang="zh-CN" altLang="en-US" sz="1100" dirty="0">
                <a:latin typeface="HelveticaNeue LT 97 BlackCn" pitchFamily="2" charset="0"/>
              </a:endParaRPr>
            </a:p>
          </p:txBody>
        </p:sp>
        <p:sp>
          <p:nvSpPr>
            <p:cNvPr id="36" name="矩形 35"/>
            <p:cNvSpPr/>
            <p:nvPr/>
          </p:nvSpPr>
          <p:spPr>
            <a:xfrm>
              <a:off x="2991247" y="3785924"/>
              <a:ext cx="1513114" cy="468086"/>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600" dirty="0" smtClean="0">
                  <a:latin typeface="微软雅黑" pitchFamily="34" charset="-122"/>
                  <a:ea typeface="微软雅黑" pitchFamily="34" charset="-122"/>
                </a:rPr>
                <a:t>1998-2012</a:t>
              </a:r>
              <a:endParaRPr lang="zh-CN" altLang="en-US" sz="1600" dirty="0">
                <a:latin typeface="微软雅黑" pitchFamily="34" charset="-122"/>
                <a:ea typeface="微软雅黑" pitchFamily="34" charset="-122"/>
              </a:endParaRPr>
            </a:p>
          </p:txBody>
        </p:sp>
        <p:pic>
          <p:nvPicPr>
            <p:cNvPr id="37" name="Picture 6" descr="C:\Users\DEMON.C\Desktop\school_emblems_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388125" y="2087172"/>
              <a:ext cx="726645" cy="92165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8" name="组合 37"/>
          <p:cNvGrpSpPr/>
          <p:nvPr/>
        </p:nvGrpSpPr>
        <p:grpSpPr>
          <a:xfrm>
            <a:off x="7235350" y="1701308"/>
            <a:ext cx="1513114" cy="2318659"/>
            <a:chOff x="6949546" y="1935351"/>
            <a:chExt cx="1513114" cy="2318659"/>
          </a:xfrm>
        </p:grpSpPr>
        <p:sp>
          <p:nvSpPr>
            <p:cNvPr id="39" name="矩形 38"/>
            <p:cNvSpPr/>
            <p:nvPr/>
          </p:nvSpPr>
          <p:spPr>
            <a:xfrm>
              <a:off x="6949546" y="1935351"/>
              <a:ext cx="1513114" cy="1208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0" name="矩形 39"/>
            <p:cNvSpPr/>
            <p:nvPr/>
          </p:nvSpPr>
          <p:spPr>
            <a:xfrm>
              <a:off x="6949546" y="3143666"/>
              <a:ext cx="1513114" cy="642257"/>
            </a:xfrm>
            <a:prstGeom prst="rect">
              <a:avLst/>
            </a:prstGeom>
            <a:solidFill>
              <a:srgbClr val="2D2D4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100" dirty="0" smtClean="0">
                  <a:latin typeface="HelveticaNeue LT 97 BlackCn" pitchFamily="2" charset="0"/>
                </a:rPr>
                <a:t>输入就读学校名称</a:t>
              </a:r>
              <a:endParaRPr lang="zh-CN" altLang="en-US" sz="1100" dirty="0">
                <a:latin typeface="HelveticaNeue LT 97 BlackCn" pitchFamily="2" charset="0"/>
              </a:endParaRPr>
            </a:p>
          </p:txBody>
        </p:sp>
        <p:sp>
          <p:nvSpPr>
            <p:cNvPr id="41" name="矩形 40"/>
            <p:cNvSpPr/>
            <p:nvPr/>
          </p:nvSpPr>
          <p:spPr>
            <a:xfrm>
              <a:off x="6949546" y="3785924"/>
              <a:ext cx="1513114" cy="468086"/>
            </a:xfrm>
            <a:prstGeom prst="rect">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600" dirty="0" smtClean="0">
                  <a:latin typeface="微软雅黑" pitchFamily="34" charset="-122"/>
                  <a:ea typeface="微软雅黑" pitchFamily="34" charset="-122"/>
                </a:rPr>
                <a:t>1998-2012</a:t>
              </a:r>
              <a:endParaRPr lang="zh-CN" altLang="en-US" sz="1600" dirty="0">
                <a:latin typeface="微软雅黑" pitchFamily="34" charset="-122"/>
                <a:ea typeface="微软雅黑" pitchFamily="34" charset="-122"/>
              </a:endParaRPr>
            </a:p>
          </p:txBody>
        </p:sp>
        <p:sp>
          <p:nvSpPr>
            <p:cNvPr id="42" name="Freeform 197"/>
            <p:cNvSpPr>
              <a:spLocks noEditPoints="1"/>
            </p:cNvSpPr>
            <p:nvPr/>
          </p:nvSpPr>
          <p:spPr bwMode="auto">
            <a:xfrm>
              <a:off x="7392868" y="2289866"/>
              <a:ext cx="671435" cy="516261"/>
            </a:xfrm>
            <a:custGeom>
              <a:avLst/>
              <a:gdLst>
                <a:gd name="T0" fmla="*/ 21 w 104"/>
                <a:gd name="T1" fmla="*/ 44 h 80"/>
                <a:gd name="T2" fmla="*/ 13 w 104"/>
                <a:gd name="T3" fmla="*/ 73 h 80"/>
                <a:gd name="T4" fmla="*/ 33 w 104"/>
                <a:gd name="T5" fmla="*/ 73 h 80"/>
                <a:gd name="T6" fmla="*/ 51 w 104"/>
                <a:gd name="T7" fmla="*/ 80 h 80"/>
                <a:gd name="T8" fmla="*/ 69 w 104"/>
                <a:gd name="T9" fmla="*/ 73 h 80"/>
                <a:gd name="T10" fmla="*/ 87 w 104"/>
                <a:gd name="T11" fmla="*/ 73 h 80"/>
                <a:gd name="T12" fmla="*/ 81 w 104"/>
                <a:gd name="T13" fmla="*/ 44 h 80"/>
                <a:gd name="T14" fmla="*/ 86 w 104"/>
                <a:gd name="T15" fmla="*/ 44 h 80"/>
                <a:gd name="T16" fmla="*/ 86 w 104"/>
                <a:gd name="T17" fmla="*/ 28 h 80"/>
                <a:gd name="T18" fmla="*/ 97 w 104"/>
                <a:gd name="T19" fmla="*/ 25 h 80"/>
                <a:gd name="T20" fmla="*/ 97 w 104"/>
                <a:gd name="T21" fmla="*/ 34 h 80"/>
                <a:gd name="T22" fmla="*/ 95 w 104"/>
                <a:gd name="T23" fmla="*/ 51 h 80"/>
                <a:gd name="T24" fmla="*/ 103 w 104"/>
                <a:gd name="T25" fmla="*/ 51 h 80"/>
                <a:gd name="T26" fmla="*/ 101 w 104"/>
                <a:gd name="T27" fmla="*/ 34 h 80"/>
                <a:gd name="T28" fmla="*/ 101 w 104"/>
                <a:gd name="T29" fmla="*/ 23 h 80"/>
                <a:gd name="T30" fmla="*/ 104 w 104"/>
                <a:gd name="T31" fmla="*/ 22 h 80"/>
                <a:gd name="T32" fmla="*/ 104 w 104"/>
                <a:gd name="T33" fmla="*/ 15 h 80"/>
                <a:gd name="T34" fmla="*/ 52 w 104"/>
                <a:gd name="T35" fmla="*/ 0 h 80"/>
                <a:gd name="T36" fmla="*/ 0 w 104"/>
                <a:gd name="T37" fmla="*/ 15 h 80"/>
                <a:gd name="T38" fmla="*/ 0 w 104"/>
                <a:gd name="T39" fmla="*/ 22 h 80"/>
                <a:gd name="T40" fmla="*/ 19 w 104"/>
                <a:gd name="T41" fmla="*/ 28 h 80"/>
                <a:gd name="T42" fmla="*/ 19 w 104"/>
                <a:gd name="T43" fmla="*/ 44 h 80"/>
                <a:gd name="T44" fmla="*/ 21 w 104"/>
                <a:gd name="T45" fmla="*/ 44 h 80"/>
                <a:gd name="T46" fmla="*/ 71 w 104"/>
                <a:gd name="T47" fmla="*/ 44 h 80"/>
                <a:gd name="T48" fmla="*/ 72 w 104"/>
                <a:gd name="T49" fmla="*/ 48 h 80"/>
                <a:gd name="T50" fmla="*/ 65 w 104"/>
                <a:gd name="T51" fmla="*/ 66 h 80"/>
                <a:gd name="T52" fmla="*/ 51 w 104"/>
                <a:gd name="T53" fmla="*/ 73 h 80"/>
                <a:gd name="T54" fmla="*/ 37 w 104"/>
                <a:gd name="T55" fmla="*/ 66 h 80"/>
                <a:gd name="T56" fmla="*/ 31 w 104"/>
                <a:gd name="T57" fmla="*/ 48 h 80"/>
                <a:gd name="T58" fmla="*/ 31 w 104"/>
                <a:gd name="T59" fmla="*/ 44 h 80"/>
                <a:gd name="T60" fmla="*/ 71 w 104"/>
                <a:gd name="T61"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2D2D49"/>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p>
          </p:txBody>
        </p:sp>
      </p:grpSp>
      <p:sp>
        <p:nvSpPr>
          <p:cNvPr id="43" name="TextBox 42"/>
          <p:cNvSpPr txBox="1"/>
          <p:nvPr/>
        </p:nvSpPr>
        <p:spPr>
          <a:xfrm>
            <a:off x="2452257" y="867035"/>
            <a:ext cx="4580356" cy="523220"/>
          </a:xfrm>
          <a:prstGeom prst="rect">
            <a:avLst/>
          </a:prstGeom>
          <a:noFill/>
        </p:spPr>
        <p:txBody>
          <a:bodyPr wrap="none" rtlCol="0">
            <a:spAutoFit/>
          </a:bodyPr>
          <a:lstStyle/>
          <a:p>
            <a:r>
              <a:rPr lang="zh-CN" altLang="en-US" sz="2800" b="1" dirty="0" smtClean="0">
                <a:solidFill>
                  <a:schemeClr val="tx1">
                    <a:lumMod val="75000"/>
                    <a:lumOff val="25000"/>
                  </a:schemeClr>
                </a:solidFill>
                <a:latin typeface="微软雅黑" pitchFamily="34" charset="-122"/>
                <a:ea typeface="微软雅黑" pitchFamily="34" charset="-122"/>
              </a:rPr>
              <a:t>教育背景</a:t>
            </a:r>
            <a:r>
              <a:rPr lang="en-US" altLang="zh-CN" sz="2800" b="1" dirty="0" smtClean="0">
                <a:solidFill>
                  <a:schemeClr val="tx1">
                    <a:lumMod val="75000"/>
                    <a:lumOff val="25000"/>
                  </a:schemeClr>
                </a:solidFill>
                <a:latin typeface="微软雅黑" pitchFamily="34" charset="-122"/>
                <a:ea typeface="微软雅黑" pitchFamily="34" charset="-122"/>
              </a:rPr>
              <a:t>/</a:t>
            </a:r>
            <a:r>
              <a:rPr lang="en-US" altLang="zh-CN" sz="2000" dirty="0" smtClean="0">
                <a:solidFill>
                  <a:srgbClr val="DF0024"/>
                </a:solidFill>
                <a:latin typeface="Impact" pitchFamily="34" charset="0"/>
              </a:rPr>
              <a:t>EDUCATIONAL BACKGROUND</a:t>
            </a:r>
            <a:endParaRPr lang="zh-CN" altLang="en-US" sz="2800" dirty="0" smtClean="0">
              <a:solidFill>
                <a:srgbClr val="DF0024"/>
              </a:solidFill>
              <a:latin typeface="Impact" pitchFamily="34" charset="0"/>
            </a:endParaRPr>
          </a:p>
        </p:txBody>
      </p:sp>
      <p:grpSp>
        <p:nvGrpSpPr>
          <p:cNvPr id="60" name="组合 59"/>
          <p:cNvGrpSpPr/>
          <p:nvPr/>
        </p:nvGrpSpPr>
        <p:grpSpPr>
          <a:xfrm>
            <a:off x="70645" y="1059582"/>
            <a:ext cx="768964" cy="387273"/>
            <a:chOff x="70645" y="1059582"/>
            <a:chExt cx="768964" cy="387273"/>
          </a:xfrm>
        </p:grpSpPr>
        <p:sp>
          <p:nvSpPr>
            <p:cNvPr id="61" name="TextBox 60"/>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62" name="TextBox 61"/>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63" name="组合 62"/>
          <p:cNvGrpSpPr/>
          <p:nvPr/>
        </p:nvGrpSpPr>
        <p:grpSpPr>
          <a:xfrm>
            <a:off x="-32863" y="1821582"/>
            <a:ext cx="857927" cy="379462"/>
            <a:chOff x="-24396" y="1059582"/>
            <a:chExt cx="857927" cy="379462"/>
          </a:xfrm>
        </p:grpSpPr>
        <p:sp>
          <p:nvSpPr>
            <p:cNvPr id="64" name="TextBox 63"/>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lumMod val="85000"/>
                    </a:schemeClr>
                  </a:solidFill>
                  <a:latin typeface="微软雅黑" pitchFamily="34" charset="-122"/>
                  <a:ea typeface="微软雅黑" pitchFamily="34" charset="-122"/>
                </a:rPr>
                <a:t>工作经历</a:t>
              </a:r>
              <a:endParaRPr lang="zh-CN" altLang="en-US" sz="1100" b="1" dirty="0">
                <a:solidFill>
                  <a:schemeClr val="bg1">
                    <a:lumMod val="85000"/>
                  </a:schemeClr>
                </a:solidFill>
                <a:latin typeface="微软雅黑" pitchFamily="34" charset="-122"/>
                <a:ea typeface="微软雅黑" pitchFamily="34" charset="-122"/>
              </a:endParaRPr>
            </a:p>
          </p:txBody>
        </p:sp>
        <p:sp>
          <p:nvSpPr>
            <p:cNvPr id="65" name="TextBox 64"/>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lumMod val="85000"/>
                    </a:schemeClr>
                  </a:solidFill>
                  <a:latin typeface="微软雅黑" pitchFamily="34" charset="-122"/>
                  <a:ea typeface="微软雅黑" pitchFamily="34" charset="-122"/>
                </a:rPr>
                <a:t>GONGZUOJINGLI</a:t>
              </a:r>
              <a:endParaRPr lang="zh-CN" altLang="en-US" sz="600" b="1" dirty="0">
                <a:solidFill>
                  <a:schemeClr val="bg1">
                    <a:lumMod val="85000"/>
                  </a:schemeClr>
                </a:solidFill>
                <a:latin typeface="微软雅黑" pitchFamily="34" charset="-122"/>
                <a:ea typeface="微软雅黑" pitchFamily="34" charset="-122"/>
              </a:endParaRPr>
            </a:p>
          </p:txBody>
        </p:sp>
      </p:grpSp>
      <p:grpSp>
        <p:nvGrpSpPr>
          <p:cNvPr id="66" name="组合 65"/>
          <p:cNvGrpSpPr/>
          <p:nvPr/>
        </p:nvGrpSpPr>
        <p:grpSpPr>
          <a:xfrm>
            <a:off x="1506" y="2710582"/>
            <a:ext cx="797013" cy="379462"/>
            <a:chOff x="26906" y="1059582"/>
            <a:chExt cx="797013" cy="379462"/>
          </a:xfrm>
        </p:grpSpPr>
        <p:sp>
          <p:nvSpPr>
            <p:cNvPr id="67" name="TextBox 66"/>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能力概述</a:t>
              </a:r>
              <a:endParaRPr lang="zh-CN" altLang="en-US" sz="1100" b="1" dirty="0">
                <a:solidFill>
                  <a:schemeClr val="bg1">
                    <a:lumMod val="85000"/>
                  </a:schemeClr>
                </a:solidFill>
                <a:latin typeface="微软雅黑" pitchFamily="34" charset="-122"/>
                <a:ea typeface="微软雅黑" pitchFamily="34" charset="-122"/>
              </a:endParaRPr>
            </a:p>
          </p:txBody>
        </p:sp>
        <p:sp>
          <p:nvSpPr>
            <p:cNvPr id="68" name="TextBox 67"/>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NENGLIGAISHU</a:t>
              </a:r>
              <a:endParaRPr lang="zh-CN" altLang="en-US" sz="600" b="1" dirty="0">
                <a:solidFill>
                  <a:schemeClr val="bg1">
                    <a:lumMod val="85000"/>
                  </a:schemeClr>
                </a:solidFill>
                <a:latin typeface="微软雅黑" pitchFamily="34" charset="-122"/>
                <a:ea typeface="微软雅黑" pitchFamily="34" charset="-122"/>
              </a:endParaRPr>
            </a:p>
          </p:txBody>
        </p:sp>
      </p:grpSp>
      <p:grpSp>
        <p:nvGrpSpPr>
          <p:cNvPr id="69" name="组合 68"/>
          <p:cNvGrpSpPr/>
          <p:nvPr/>
        </p:nvGrpSpPr>
        <p:grpSpPr>
          <a:xfrm>
            <a:off x="-48640" y="3481049"/>
            <a:ext cx="880370" cy="379462"/>
            <a:chOff x="-14773" y="1059582"/>
            <a:chExt cx="880370" cy="379462"/>
          </a:xfrm>
        </p:grpSpPr>
        <p:sp>
          <p:nvSpPr>
            <p:cNvPr id="70" name="TextBox 69"/>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71" name="TextBox 70"/>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
        <p:nvSpPr>
          <p:cNvPr id="72" name="TextBox 71"/>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spTree>
    <p:extLst>
      <p:ext uri="{BB962C8B-B14F-4D97-AF65-F5344CB8AC3E}">
        <p14:creationId xmlns:p14="http://schemas.microsoft.com/office/powerpoint/2010/main" xmlns="" val="2116223562"/>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250"/>
                                        <p:tgtEl>
                                          <p:spTgt spid="43"/>
                                        </p:tgtEl>
                                      </p:cBhvr>
                                    </p:animEffect>
                                  </p:childTnLst>
                                </p:cTn>
                              </p:par>
                            </p:childTnLst>
                          </p:cTn>
                        </p:par>
                        <p:par>
                          <p:cTn id="8" fill="hold">
                            <p:stCondLst>
                              <p:cond delay="1250"/>
                            </p:stCondLst>
                            <p:childTnLst>
                              <p:par>
                                <p:cTn id="9" presetID="2" presetClass="entr" presetSubtype="2"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250" fill="hold"/>
                                        <p:tgtEl>
                                          <p:spTgt spid="28"/>
                                        </p:tgtEl>
                                        <p:attrNameLst>
                                          <p:attrName>ppt_x</p:attrName>
                                        </p:attrNameLst>
                                      </p:cBhvr>
                                      <p:tavLst>
                                        <p:tav tm="0">
                                          <p:val>
                                            <p:strVal val="1+#ppt_w/2"/>
                                          </p:val>
                                        </p:tav>
                                        <p:tav tm="100000">
                                          <p:val>
                                            <p:strVal val="#ppt_x"/>
                                          </p:val>
                                        </p:tav>
                                      </p:tavLst>
                                    </p:anim>
                                    <p:anim calcmode="lin" valueType="num">
                                      <p:cBhvr additive="base">
                                        <p:cTn id="12" dur="125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250" fill="hold"/>
                                        <p:tgtEl>
                                          <p:spTgt spid="33"/>
                                        </p:tgtEl>
                                        <p:attrNameLst>
                                          <p:attrName>ppt_x</p:attrName>
                                        </p:attrNameLst>
                                      </p:cBhvr>
                                      <p:tavLst>
                                        <p:tav tm="0">
                                          <p:val>
                                            <p:strVal val="1+#ppt_w/2"/>
                                          </p:val>
                                        </p:tav>
                                        <p:tav tm="100000">
                                          <p:val>
                                            <p:strVal val="#ppt_x"/>
                                          </p:val>
                                        </p:tav>
                                      </p:tavLst>
                                    </p:anim>
                                    <p:anim calcmode="lin" valueType="num">
                                      <p:cBhvr additive="base">
                                        <p:cTn id="16" dur="1250" fill="hold"/>
                                        <p:tgtEl>
                                          <p:spTgt spid="3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1250" fill="hold"/>
                                        <p:tgtEl>
                                          <p:spTgt spid="23"/>
                                        </p:tgtEl>
                                        <p:attrNameLst>
                                          <p:attrName>ppt_x</p:attrName>
                                        </p:attrNameLst>
                                      </p:cBhvr>
                                      <p:tavLst>
                                        <p:tav tm="0">
                                          <p:val>
                                            <p:strVal val="1+#ppt_w/2"/>
                                          </p:val>
                                        </p:tav>
                                        <p:tav tm="100000">
                                          <p:val>
                                            <p:strVal val="#ppt_x"/>
                                          </p:val>
                                        </p:tav>
                                      </p:tavLst>
                                    </p:anim>
                                    <p:anim calcmode="lin" valueType="num">
                                      <p:cBhvr additive="base">
                                        <p:cTn id="20" dur="1250" fill="hold"/>
                                        <p:tgtEl>
                                          <p:spTgt spid="2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1250" fill="hold"/>
                                        <p:tgtEl>
                                          <p:spTgt spid="38"/>
                                        </p:tgtEl>
                                        <p:attrNameLst>
                                          <p:attrName>ppt_x</p:attrName>
                                        </p:attrNameLst>
                                      </p:cBhvr>
                                      <p:tavLst>
                                        <p:tav tm="0">
                                          <p:val>
                                            <p:strVal val="1+#ppt_w/2"/>
                                          </p:val>
                                        </p:tav>
                                        <p:tav tm="100000">
                                          <p:val>
                                            <p:strVal val="#ppt_x"/>
                                          </p:val>
                                        </p:tav>
                                      </p:tavLst>
                                    </p:anim>
                                    <p:anim calcmode="lin" valueType="num">
                                      <p:cBhvr additive="base">
                                        <p:cTn id="24" dur="1250" fill="hold"/>
                                        <p:tgtEl>
                                          <p:spTgt spid="38"/>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3" presetClass="entr" presetSubtype="36"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p:cTn id="28" dur="500" fill="hold"/>
                                        <p:tgtEl>
                                          <p:spTgt spid="28"/>
                                        </p:tgtEl>
                                        <p:attrNameLst>
                                          <p:attrName>ppt_w</p:attrName>
                                        </p:attrNameLst>
                                      </p:cBhvr>
                                      <p:tavLst>
                                        <p:tav tm="0">
                                          <p:val>
                                            <p:strVal val="(6*min(max(#ppt_w*#ppt_h,.3),1)-7.4)/-.7*#ppt_w"/>
                                          </p:val>
                                        </p:tav>
                                        <p:tav tm="100000">
                                          <p:val>
                                            <p:strVal val="#ppt_w"/>
                                          </p:val>
                                        </p:tav>
                                      </p:tavLst>
                                    </p:anim>
                                    <p:anim calcmode="lin" valueType="num">
                                      <p:cBhvr>
                                        <p:cTn id="29" dur="500" fill="hold"/>
                                        <p:tgtEl>
                                          <p:spTgt spid="28"/>
                                        </p:tgtEl>
                                        <p:attrNameLst>
                                          <p:attrName>ppt_h</p:attrName>
                                        </p:attrNameLst>
                                      </p:cBhvr>
                                      <p:tavLst>
                                        <p:tav tm="0">
                                          <p:val>
                                            <p:strVal val="(6*min(max(#ppt_w*#ppt_h,.3),1)-7.4)/-.7*#ppt_h"/>
                                          </p:val>
                                        </p:tav>
                                        <p:tav tm="100000">
                                          <p:val>
                                            <p:strVal val="#ppt_h"/>
                                          </p:val>
                                        </p:tav>
                                      </p:tavLst>
                                    </p:anim>
                                    <p:anim calcmode="lin" valueType="num">
                                      <p:cBhvr>
                                        <p:cTn id="30" dur="500" fill="hold"/>
                                        <p:tgtEl>
                                          <p:spTgt spid="28"/>
                                        </p:tgtEl>
                                        <p:attrNameLst>
                                          <p:attrName>ppt_x</p:attrName>
                                        </p:attrNameLst>
                                      </p:cBhvr>
                                      <p:tavLst>
                                        <p:tav tm="0">
                                          <p:val>
                                            <p:fltVal val="0.5"/>
                                          </p:val>
                                        </p:tav>
                                        <p:tav tm="100000">
                                          <p:val>
                                            <p:strVal val="#ppt_x"/>
                                          </p:val>
                                        </p:tav>
                                      </p:tavLst>
                                    </p:anim>
                                    <p:anim calcmode="lin" valueType="num">
                                      <p:cBhvr>
                                        <p:cTn id="31" dur="500" fill="hold"/>
                                        <p:tgtEl>
                                          <p:spTgt spid="28"/>
                                        </p:tgtEl>
                                        <p:attrNameLst>
                                          <p:attrName>ppt_y</p:attrName>
                                        </p:attrNameLst>
                                      </p:cBhvr>
                                      <p:tavLst>
                                        <p:tav tm="0">
                                          <p:val>
                                            <p:strVal val="1+(6*min(max(#ppt_w*#ppt_h,.3),1)-7.4)/-.7*#ppt_h/2"/>
                                          </p:val>
                                        </p:tav>
                                        <p:tav tm="100000">
                                          <p:val>
                                            <p:strVal val="#ppt_y"/>
                                          </p:val>
                                        </p:tav>
                                      </p:tavLst>
                                    </p:anim>
                                  </p:childTnLst>
                                </p:cTn>
                              </p:par>
                            </p:childTnLst>
                          </p:cTn>
                        </p:par>
                        <p:par>
                          <p:cTn id="32" fill="hold">
                            <p:stCondLst>
                              <p:cond delay="3000"/>
                            </p:stCondLst>
                            <p:childTnLst>
                              <p:par>
                                <p:cTn id="33" presetID="23" presetClass="entr" presetSubtype="36"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strVal val="(6*min(max(#ppt_w*#ppt_h,.3),1)-7.4)/-.7*#ppt_w"/>
                                          </p:val>
                                        </p:tav>
                                        <p:tav tm="100000">
                                          <p:val>
                                            <p:strVal val="#ppt_w"/>
                                          </p:val>
                                        </p:tav>
                                      </p:tavLst>
                                    </p:anim>
                                    <p:anim calcmode="lin" valueType="num">
                                      <p:cBhvr>
                                        <p:cTn id="36" dur="500" fill="hold"/>
                                        <p:tgtEl>
                                          <p:spTgt spid="33"/>
                                        </p:tgtEl>
                                        <p:attrNameLst>
                                          <p:attrName>ppt_h</p:attrName>
                                        </p:attrNameLst>
                                      </p:cBhvr>
                                      <p:tavLst>
                                        <p:tav tm="0">
                                          <p:val>
                                            <p:strVal val="(6*min(max(#ppt_w*#ppt_h,.3),1)-7.4)/-.7*#ppt_h"/>
                                          </p:val>
                                        </p:tav>
                                        <p:tav tm="100000">
                                          <p:val>
                                            <p:strVal val="#ppt_h"/>
                                          </p:val>
                                        </p:tav>
                                      </p:tavLst>
                                    </p:anim>
                                    <p:anim calcmode="lin" valueType="num">
                                      <p:cBhvr>
                                        <p:cTn id="37" dur="500" fill="hold"/>
                                        <p:tgtEl>
                                          <p:spTgt spid="33"/>
                                        </p:tgtEl>
                                        <p:attrNameLst>
                                          <p:attrName>ppt_x</p:attrName>
                                        </p:attrNameLst>
                                      </p:cBhvr>
                                      <p:tavLst>
                                        <p:tav tm="0">
                                          <p:val>
                                            <p:fltVal val="0.5"/>
                                          </p:val>
                                        </p:tav>
                                        <p:tav tm="100000">
                                          <p:val>
                                            <p:strVal val="#ppt_x"/>
                                          </p:val>
                                        </p:tav>
                                      </p:tavLst>
                                    </p:anim>
                                    <p:anim calcmode="lin" valueType="num">
                                      <p:cBhvr>
                                        <p:cTn id="38" dur="500" fill="hold"/>
                                        <p:tgtEl>
                                          <p:spTgt spid="33"/>
                                        </p:tgtEl>
                                        <p:attrNameLst>
                                          <p:attrName>ppt_y</p:attrName>
                                        </p:attrNameLst>
                                      </p:cBhvr>
                                      <p:tavLst>
                                        <p:tav tm="0">
                                          <p:val>
                                            <p:strVal val="1+(6*min(max(#ppt_w*#ppt_h,.3),1)-7.4)/-.7*#ppt_h/2"/>
                                          </p:val>
                                        </p:tav>
                                        <p:tav tm="100000">
                                          <p:val>
                                            <p:strVal val="#ppt_y"/>
                                          </p:val>
                                        </p:tav>
                                      </p:tavLst>
                                    </p:anim>
                                  </p:childTnLst>
                                </p:cTn>
                              </p:par>
                            </p:childTnLst>
                          </p:cTn>
                        </p:par>
                        <p:par>
                          <p:cTn id="39" fill="hold">
                            <p:stCondLst>
                              <p:cond delay="3500"/>
                            </p:stCondLst>
                            <p:childTnLst>
                              <p:par>
                                <p:cTn id="40" presetID="23" presetClass="entr" presetSubtype="36"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strVal val="(6*min(max(#ppt_w*#ppt_h,.3),1)-7.4)/-.7*#ppt_w"/>
                                          </p:val>
                                        </p:tav>
                                        <p:tav tm="100000">
                                          <p:val>
                                            <p:strVal val="#ppt_w"/>
                                          </p:val>
                                        </p:tav>
                                      </p:tavLst>
                                    </p:anim>
                                    <p:anim calcmode="lin" valueType="num">
                                      <p:cBhvr>
                                        <p:cTn id="43" dur="500" fill="hold"/>
                                        <p:tgtEl>
                                          <p:spTgt spid="23"/>
                                        </p:tgtEl>
                                        <p:attrNameLst>
                                          <p:attrName>ppt_h</p:attrName>
                                        </p:attrNameLst>
                                      </p:cBhvr>
                                      <p:tavLst>
                                        <p:tav tm="0">
                                          <p:val>
                                            <p:strVal val="(6*min(max(#ppt_w*#ppt_h,.3),1)-7.4)/-.7*#ppt_h"/>
                                          </p:val>
                                        </p:tav>
                                        <p:tav tm="100000">
                                          <p:val>
                                            <p:strVal val="#ppt_h"/>
                                          </p:val>
                                        </p:tav>
                                      </p:tavLst>
                                    </p:anim>
                                    <p:anim calcmode="lin" valueType="num">
                                      <p:cBhvr>
                                        <p:cTn id="44" dur="500" fill="hold"/>
                                        <p:tgtEl>
                                          <p:spTgt spid="23"/>
                                        </p:tgtEl>
                                        <p:attrNameLst>
                                          <p:attrName>ppt_x</p:attrName>
                                        </p:attrNameLst>
                                      </p:cBhvr>
                                      <p:tavLst>
                                        <p:tav tm="0">
                                          <p:val>
                                            <p:fltVal val="0.5"/>
                                          </p:val>
                                        </p:tav>
                                        <p:tav tm="100000">
                                          <p:val>
                                            <p:strVal val="#ppt_x"/>
                                          </p:val>
                                        </p:tav>
                                      </p:tavLst>
                                    </p:anim>
                                    <p:anim calcmode="lin" valueType="num">
                                      <p:cBhvr>
                                        <p:cTn id="45" dur="500" fill="hold"/>
                                        <p:tgtEl>
                                          <p:spTgt spid="23"/>
                                        </p:tgtEl>
                                        <p:attrNameLst>
                                          <p:attrName>ppt_y</p:attrName>
                                        </p:attrNameLst>
                                      </p:cBhvr>
                                      <p:tavLst>
                                        <p:tav tm="0">
                                          <p:val>
                                            <p:strVal val="1+(6*min(max(#ppt_w*#ppt_h,.3),1)-7.4)/-.7*#ppt_h/2"/>
                                          </p:val>
                                        </p:tav>
                                        <p:tav tm="100000">
                                          <p:val>
                                            <p:strVal val="#ppt_y"/>
                                          </p:val>
                                        </p:tav>
                                      </p:tavLst>
                                    </p:anim>
                                  </p:childTnLst>
                                </p:cTn>
                              </p:par>
                            </p:childTnLst>
                          </p:cTn>
                        </p:par>
                        <p:par>
                          <p:cTn id="46" fill="hold">
                            <p:stCondLst>
                              <p:cond delay="4000"/>
                            </p:stCondLst>
                            <p:childTnLst>
                              <p:par>
                                <p:cTn id="47" presetID="23" presetClass="entr" presetSubtype="36"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strVal val="(6*min(max(#ppt_w*#ppt_h,.3),1)-7.4)/-.7*#ppt_w"/>
                                          </p:val>
                                        </p:tav>
                                        <p:tav tm="100000">
                                          <p:val>
                                            <p:strVal val="#ppt_w"/>
                                          </p:val>
                                        </p:tav>
                                      </p:tavLst>
                                    </p:anim>
                                    <p:anim calcmode="lin" valueType="num">
                                      <p:cBhvr>
                                        <p:cTn id="50" dur="500" fill="hold"/>
                                        <p:tgtEl>
                                          <p:spTgt spid="38"/>
                                        </p:tgtEl>
                                        <p:attrNameLst>
                                          <p:attrName>ppt_h</p:attrName>
                                        </p:attrNameLst>
                                      </p:cBhvr>
                                      <p:tavLst>
                                        <p:tav tm="0">
                                          <p:val>
                                            <p:strVal val="(6*min(max(#ppt_w*#ppt_h,.3),1)-7.4)/-.7*#ppt_h"/>
                                          </p:val>
                                        </p:tav>
                                        <p:tav tm="100000">
                                          <p:val>
                                            <p:strVal val="#ppt_h"/>
                                          </p:val>
                                        </p:tav>
                                      </p:tavLst>
                                    </p:anim>
                                    <p:anim calcmode="lin" valueType="num">
                                      <p:cBhvr>
                                        <p:cTn id="51" dur="500" fill="hold"/>
                                        <p:tgtEl>
                                          <p:spTgt spid="38"/>
                                        </p:tgtEl>
                                        <p:attrNameLst>
                                          <p:attrName>ppt_x</p:attrName>
                                        </p:attrNameLst>
                                      </p:cBhvr>
                                      <p:tavLst>
                                        <p:tav tm="0">
                                          <p:val>
                                            <p:fltVal val="0.5"/>
                                          </p:val>
                                        </p:tav>
                                        <p:tav tm="100000">
                                          <p:val>
                                            <p:strVal val="#ppt_x"/>
                                          </p:val>
                                        </p:tav>
                                      </p:tavLst>
                                    </p:anim>
                                    <p:anim calcmode="lin" valueType="num">
                                      <p:cBhvr>
                                        <p:cTn id="52" dur="500" fill="hold"/>
                                        <p:tgtEl>
                                          <p:spTgt spid="38"/>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3539177" y="987574"/>
            <a:ext cx="2950619" cy="3407882"/>
          </a:xfrm>
          <a:custGeom>
            <a:avLst/>
            <a:gdLst>
              <a:gd name="T0" fmla="*/ 3349 w 3349"/>
              <a:gd name="T1" fmla="*/ 2902 h 3868"/>
              <a:gd name="T2" fmla="*/ 1675 w 3349"/>
              <a:gd name="T3" fmla="*/ 3868 h 3868"/>
              <a:gd name="T4" fmla="*/ 0 w 3349"/>
              <a:gd name="T5" fmla="*/ 2902 h 3868"/>
              <a:gd name="T6" fmla="*/ 0 w 3349"/>
              <a:gd name="T7" fmla="*/ 966 h 3868"/>
              <a:gd name="T8" fmla="*/ 1675 w 3349"/>
              <a:gd name="T9" fmla="*/ 0 h 3868"/>
              <a:gd name="T10" fmla="*/ 3349 w 3349"/>
              <a:gd name="T11" fmla="*/ 966 h 3868"/>
              <a:gd name="T12" fmla="*/ 3349 w 3349"/>
              <a:gd name="T13" fmla="*/ 2902 h 3868"/>
            </a:gdLst>
            <a:ahLst/>
            <a:cxnLst>
              <a:cxn ang="0">
                <a:pos x="T0" y="T1"/>
              </a:cxn>
              <a:cxn ang="0">
                <a:pos x="T2" y="T3"/>
              </a:cxn>
              <a:cxn ang="0">
                <a:pos x="T4" y="T5"/>
              </a:cxn>
              <a:cxn ang="0">
                <a:pos x="T6" y="T7"/>
              </a:cxn>
              <a:cxn ang="0">
                <a:pos x="T8" y="T9"/>
              </a:cxn>
              <a:cxn ang="0">
                <a:pos x="T10" y="T11"/>
              </a:cxn>
              <a:cxn ang="0">
                <a:pos x="T12" y="T13"/>
              </a:cxn>
            </a:cxnLst>
            <a:rect l="0" t="0" r="r" b="b"/>
            <a:pathLst>
              <a:path w="3349" h="3868">
                <a:moveTo>
                  <a:pt x="3349" y="2902"/>
                </a:moveTo>
                <a:lnTo>
                  <a:pt x="1675" y="3868"/>
                </a:lnTo>
                <a:lnTo>
                  <a:pt x="0" y="2902"/>
                </a:lnTo>
                <a:lnTo>
                  <a:pt x="0" y="966"/>
                </a:lnTo>
                <a:lnTo>
                  <a:pt x="1675" y="0"/>
                </a:lnTo>
                <a:lnTo>
                  <a:pt x="3349" y="966"/>
                </a:lnTo>
                <a:lnTo>
                  <a:pt x="3349" y="2902"/>
                </a:lnTo>
                <a:close/>
              </a:path>
            </a:pathLst>
          </a:custGeom>
          <a:solidFill>
            <a:schemeClr val="bg1">
              <a:lumMod val="95000"/>
            </a:schemeClr>
          </a:solidFill>
          <a:ln>
            <a:solidFill>
              <a:srgbClr val="DF0024"/>
            </a:solidFill>
          </a:ln>
          <a:effectLst/>
        </p:spPr>
        <p:txBody>
          <a:bodyPr vert="horz" wrap="square" lIns="68580" tIns="34290" rIns="68580" bIns="34290" numCol="1" anchor="t" anchorCtr="0" compatLnSpc="1">
            <a:prstTxWarp prst="textNoShape">
              <a:avLst/>
            </a:prstTxWarp>
          </a:bodyPr>
          <a:lstStyle/>
          <a:p>
            <a:endParaRPr lang="zh-CN" altLang="en-US" sz="1600"/>
          </a:p>
        </p:txBody>
      </p:sp>
      <p:grpSp>
        <p:nvGrpSpPr>
          <p:cNvPr id="3" name="组合 2"/>
          <p:cNvGrpSpPr/>
          <p:nvPr/>
        </p:nvGrpSpPr>
        <p:grpSpPr>
          <a:xfrm>
            <a:off x="4384202" y="2195800"/>
            <a:ext cx="1423952" cy="873779"/>
            <a:chOff x="3926251" y="2215677"/>
            <a:chExt cx="1423952" cy="873779"/>
          </a:xfrm>
          <a:solidFill>
            <a:srgbClr val="DF0024"/>
          </a:solidFill>
        </p:grpSpPr>
        <p:grpSp>
          <p:nvGrpSpPr>
            <p:cNvPr id="4" name="组合 3"/>
            <p:cNvGrpSpPr/>
            <p:nvPr/>
          </p:nvGrpSpPr>
          <p:grpSpPr>
            <a:xfrm>
              <a:off x="4203565" y="2215677"/>
              <a:ext cx="706822" cy="436998"/>
              <a:chOff x="8513763" y="2622551"/>
              <a:chExt cx="765175" cy="473075"/>
            </a:xfrm>
            <a:grpFill/>
          </p:grpSpPr>
          <p:sp>
            <p:nvSpPr>
              <p:cNvPr id="6" name="Freeform 36"/>
              <p:cNvSpPr>
                <a:spLocks/>
              </p:cNvSpPr>
              <p:nvPr/>
            </p:nvSpPr>
            <p:spPr bwMode="auto">
              <a:xfrm>
                <a:off x="8704263" y="2622551"/>
                <a:ext cx="382587" cy="473075"/>
              </a:xfrm>
              <a:custGeom>
                <a:avLst/>
                <a:gdLst>
                  <a:gd name="T0" fmla="*/ 126 w 132"/>
                  <a:gd name="T1" fmla="*/ 135 h 163"/>
                  <a:gd name="T2" fmla="*/ 89 w 132"/>
                  <a:gd name="T3" fmla="*/ 73 h 163"/>
                  <a:gd name="T4" fmla="*/ 79 w 132"/>
                  <a:gd name="T5" fmla="*/ 73 h 163"/>
                  <a:gd name="T6" fmla="*/ 104 w 132"/>
                  <a:gd name="T7" fmla="*/ 38 h 163"/>
                  <a:gd name="T8" fmla="*/ 66 w 132"/>
                  <a:gd name="T9" fmla="*/ 0 h 163"/>
                  <a:gd name="T10" fmla="*/ 28 w 132"/>
                  <a:gd name="T11" fmla="*/ 38 h 163"/>
                  <a:gd name="T12" fmla="*/ 53 w 132"/>
                  <a:gd name="T13" fmla="*/ 73 h 163"/>
                  <a:gd name="T14" fmla="*/ 43 w 132"/>
                  <a:gd name="T15" fmla="*/ 73 h 163"/>
                  <a:gd name="T16" fmla="*/ 6 w 132"/>
                  <a:gd name="T17" fmla="*/ 135 h 163"/>
                  <a:gd name="T18" fmla="*/ 11 w 132"/>
                  <a:gd name="T19" fmla="*/ 163 h 163"/>
                  <a:gd name="T20" fmla="*/ 56 w 132"/>
                  <a:gd name="T21" fmla="*/ 163 h 163"/>
                  <a:gd name="T22" fmla="*/ 65 w 132"/>
                  <a:gd name="T23" fmla="*/ 86 h 163"/>
                  <a:gd name="T24" fmla="*/ 55 w 132"/>
                  <a:gd name="T25" fmla="*/ 76 h 163"/>
                  <a:gd name="T26" fmla="*/ 77 w 132"/>
                  <a:gd name="T27" fmla="*/ 76 h 163"/>
                  <a:gd name="T28" fmla="*/ 67 w 132"/>
                  <a:gd name="T29" fmla="*/ 86 h 163"/>
                  <a:gd name="T30" fmla="*/ 76 w 132"/>
                  <a:gd name="T31" fmla="*/ 163 h 163"/>
                  <a:gd name="T32" fmla="*/ 121 w 132"/>
                  <a:gd name="T33" fmla="*/ 163 h 163"/>
                  <a:gd name="T34" fmla="*/ 126 w 132"/>
                  <a:gd name="T35" fmla="*/ 13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63">
                    <a:moveTo>
                      <a:pt x="126" y="135"/>
                    </a:moveTo>
                    <a:cubicBezTo>
                      <a:pt x="121" y="123"/>
                      <a:pt x="109" y="73"/>
                      <a:pt x="89" y="73"/>
                    </a:cubicBezTo>
                    <a:cubicBezTo>
                      <a:pt x="79" y="73"/>
                      <a:pt x="79" y="73"/>
                      <a:pt x="79" y="73"/>
                    </a:cubicBezTo>
                    <a:cubicBezTo>
                      <a:pt x="93" y="68"/>
                      <a:pt x="104" y="54"/>
                      <a:pt x="104" y="38"/>
                    </a:cubicBezTo>
                    <a:cubicBezTo>
                      <a:pt x="104" y="17"/>
                      <a:pt x="87" y="0"/>
                      <a:pt x="66" y="0"/>
                    </a:cubicBezTo>
                    <a:cubicBezTo>
                      <a:pt x="45" y="0"/>
                      <a:pt x="28" y="17"/>
                      <a:pt x="28" y="38"/>
                    </a:cubicBezTo>
                    <a:cubicBezTo>
                      <a:pt x="28" y="54"/>
                      <a:pt x="39" y="68"/>
                      <a:pt x="53" y="73"/>
                    </a:cubicBezTo>
                    <a:cubicBezTo>
                      <a:pt x="43" y="73"/>
                      <a:pt x="43" y="73"/>
                      <a:pt x="43" y="73"/>
                    </a:cubicBezTo>
                    <a:cubicBezTo>
                      <a:pt x="23" y="73"/>
                      <a:pt x="11" y="123"/>
                      <a:pt x="6" y="135"/>
                    </a:cubicBezTo>
                    <a:cubicBezTo>
                      <a:pt x="0" y="153"/>
                      <a:pt x="11" y="163"/>
                      <a:pt x="11" y="163"/>
                    </a:cubicBezTo>
                    <a:cubicBezTo>
                      <a:pt x="56" y="163"/>
                      <a:pt x="56" y="163"/>
                      <a:pt x="56" y="163"/>
                    </a:cubicBezTo>
                    <a:cubicBezTo>
                      <a:pt x="65" y="86"/>
                      <a:pt x="65" y="86"/>
                      <a:pt x="65" y="86"/>
                    </a:cubicBezTo>
                    <a:cubicBezTo>
                      <a:pt x="55" y="76"/>
                      <a:pt x="55" y="76"/>
                      <a:pt x="55" y="76"/>
                    </a:cubicBezTo>
                    <a:cubicBezTo>
                      <a:pt x="77" y="76"/>
                      <a:pt x="77" y="76"/>
                      <a:pt x="77" y="76"/>
                    </a:cubicBezTo>
                    <a:cubicBezTo>
                      <a:pt x="67" y="86"/>
                      <a:pt x="67" y="86"/>
                      <a:pt x="67" y="86"/>
                    </a:cubicBezTo>
                    <a:cubicBezTo>
                      <a:pt x="76" y="163"/>
                      <a:pt x="76" y="163"/>
                      <a:pt x="76" y="163"/>
                    </a:cubicBezTo>
                    <a:cubicBezTo>
                      <a:pt x="121" y="163"/>
                      <a:pt x="121" y="163"/>
                      <a:pt x="121" y="163"/>
                    </a:cubicBezTo>
                    <a:cubicBezTo>
                      <a:pt x="121" y="163"/>
                      <a:pt x="132" y="153"/>
                      <a:pt x="126" y="1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7" name="Freeform 37"/>
              <p:cNvSpPr>
                <a:spLocks/>
              </p:cNvSpPr>
              <p:nvPr/>
            </p:nvSpPr>
            <p:spPr bwMode="auto">
              <a:xfrm>
                <a:off x="8513763" y="2709863"/>
                <a:ext cx="242887" cy="385763"/>
              </a:xfrm>
              <a:custGeom>
                <a:avLst/>
                <a:gdLst>
                  <a:gd name="T0" fmla="*/ 68 w 84"/>
                  <a:gd name="T1" fmla="*/ 104 h 133"/>
                  <a:gd name="T2" fmla="*/ 70 w 84"/>
                  <a:gd name="T3" fmla="*/ 96 h 133"/>
                  <a:gd name="T4" fmla="*/ 82 w 84"/>
                  <a:gd name="T5" fmla="*/ 64 h 133"/>
                  <a:gd name="T6" fmla="*/ 72 w 84"/>
                  <a:gd name="T7" fmla="*/ 60 h 133"/>
                  <a:gd name="T8" fmla="*/ 64 w 84"/>
                  <a:gd name="T9" fmla="*/ 60 h 133"/>
                  <a:gd name="T10" fmla="*/ 84 w 84"/>
                  <a:gd name="T11" fmla="*/ 31 h 133"/>
                  <a:gd name="T12" fmla="*/ 54 w 84"/>
                  <a:gd name="T13" fmla="*/ 0 h 133"/>
                  <a:gd name="T14" fmla="*/ 23 w 84"/>
                  <a:gd name="T15" fmla="*/ 31 h 133"/>
                  <a:gd name="T16" fmla="*/ 43 w 84"/>
                  <a:gd name="T17" fmla="*/ 60 h 133"/>
                  <a:gd name="T18" fmla="*/ 35 w 84"/>
                  <a:gd name="T19" fmla="*/ 60 h 133"/>
                  <a:gd name="T20" fmla="*/ 5 w 84"/>
                  <a:gd name="T21" fmla="*/ 110 h 133"/>
                  <a:gd name="T22" fmla="*/ 9 w 84"/>
                  <a:gd name="T23" fmla="*/ 133 h 133"/>
                  <a:gd name="T24" fmla="*/ 45 w 84"/>
                  <a:gd name="T25" fmla="*/ 133 h 133"/>
                  <a:gd name="T26" fmla="*/ 53 w 84"/>
                  <a:gd name="T27" fmla="*/ 70 h 133"/>
                  <a:gd name="T28" fmla="*/ 45 w 84"/>
                  <a:gd name="T29" fmla="*/ 62 h 133"/>
                  <a:gd name="T30" fmla="*/ 62 w 84"/>
                  <a:gd name="T31" fmla="*/ 62 h 133"/>
                  <a:gd name="T32" fmla="*/ 55 w 84"/>
                  <a:gd name="T33" fmla="*/ 70 h 133"/>
                  <a:gd name="T34" fmla="*/ 62 w 84"/>
                  <a:gd name="T35" fmla="*/ 133 h 133"/>
                  <a:gd name="T36" fmla="*/ 71 w 84"/>
                  <a:gd name="T37" fmla="*/ 133 h 133"/>
                  <a:gd name="T38" fmla="*/ 68 w 84"/>
                  <a:gd name="T39" fmla="*/ 10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68" y="104"/>
                    </a:moveTo>
                    <a:cubicBezTo>
                      <a:pt x="68" y="102"/>
                      <a:pt x="69" y="99"/>
                      <a:pt x="70" y="96"/>
                    </a:cubicBezTo>
                    <a:cubicBezTo>
                      <a:pt x="73" y="87"/>
                      <a:pt x="77" y="75"/>
                      <a:pt x="82" y="64"/>
                    </a:cubicBezTo>
                    <a:cubicBezTo>
                      <a:pt x="79" y="61"/>
                      <a:pt x="76" y="60"/>
                      <a:pt x="72" y="60"/>
                    </a:cubicBezTo>
                    <a:cubicBezTo>
                      <a:pt x="64" y="60"/>
                      <a:pt x="64" y="60"/>
                      <a:pt x="64" y="60"/>
                    </a:cubicBezTo>
                    <a:cubicBezTo>
                      <a:pt x="76" y="55"/>
                      <a:pt x="84" y="44"/>
                      <a:pt x="84" y="31"/>
                    </a:cubicBezTo>
                    <a:cubicBezTo>
                      <a:pt x="84" y="14"/>
                      <a:pt x="71" y="0"/>
                      <a:pt x="54" y="0"/>
                    </a:cubicBezTo>
                    <a:cubicBezTo>
                      <a:pt x="37" y="0"/>
                      <a:pt x="23" y="14"/>
                      <a:pt x="23" y="31"/>
                    </a:cubicBezTo>
                    <a:cubicBezTo>
                      <a:pt x="23" y="44"/>
                      <a:pt x="32" y="55"/>
                      <a:pt x="43" y="60"/>
                    </a:cubicBezTo>
                    <a:cubicBezTo>
                      <a:pt x="35" y="60"/>
                      <a:pt x="35" y="60"/>
                      <a:pt x="35" y="60"/>
                    </a:cubicBezTo>
                    <a:cubicBezTo>
                      <a:pt x="19" y="60"/>
                      <a:pt x="9" y="100"/>
                      <a:pt x="5" y="110"/>
                    </a:cubicBezTo>
                    <a:cubicBezTo>
                      <a:pt x="0" y="125"/>
                      <a:pt x="9" y="133"/>
                      <a:pt x="9" y="133"/>
                    </a:cubicBezTo>
                    <a:cubicBezTo>
                      <a:pt x="45" y="133"/>
                      <a:pt x="45" y="133"/>
                      <a:pt x="45" y="133"/>
                    </a:cubicBezTo>
                    <a:cubicBezTo>
                      <a:pt x="53" y="70"/>
                      <a:pt x="53" y="70"/>
                      <a:pt x="53" y="70"/>
                    </a:cubicBezTo>
                    <a:cubicBezTo>
                      <a:pt x="45" y="62"/>
                      <a:pt x="45" y="62"/>
                      <a:pt x="45" y="62"/>
                    </a:cubicBezTo>
                    <a:cubicBezTo>
                      <a:pt x="62" y="62"/>
                      <a:pt x="62" y="62"/>
                      <a:pt x="62" y="62"/>
                    </a:cubicBezTo>
                    <a:cubicBezTo>
                      <a:pt x="55" y="70"/>
                      <a:pt x="55" y="70"/>
                      <a:pt x="55" y="70"/>
                    </a:cubicBezTo>
                    <a:cubicBezTo>
                      <a:pt x="62" y="133"/>
                      <a:pt x="62" y="133"/>
                      <a:pt x="62" y="133"/>
                    </a:cubicBezTo>
                    <a:cubicBezTo>
                      <a:pt x="71" y="133"/>
                      <a:pt x="71" y="133"/>
                      <a:pt x="71" y="133"/>
                    </a:cubicBezTo>
                    <a:cubicBezTo>
                      <a:pt x="67" y="128"/>
                      <a:pt x="62" y="118"/>
                      <a:pt x="68"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8" name="Freeform 38"/>
              <p:cNvSpPr>
                <a:spLocks/>
              </p:cNvSpPr>
              <p:nvPr/>
            </p:nvSpPr>
            <p:spPr bwMode="auto">
              <a:xfrm>
                <a:off x="9034463" y="2709863"/>
                <a:ext cx="244475" cy="385763"/>
              </a:xfrm>
              <a:custGeom>
                <a:avLst/>
                <a:gdLst>
                  <a:gd name="T0" fmla="*/ 79 w 84"/>
                  <a:gd name="T1" fmla="*/ 110 h 133"/>
                  <a:gd name="T2" fmla="*/ 49 w 84"/>
                  <a:gd name="T3" fmla="*/ 60 h 133"/>
                  <a:gd name="T4" fmla="*/ 41 w 84"/>
                  <a:gd name="T5" fmla="*/ 60 h 133"/>
                  <a:gd name="T6" fmla="*/ 61 w 84"/>
                  <a:gd name="T7" fmla="*/ 31 h 133"/>
                  <a:gd name="T8" fmla="*/ 30 w 84"/>
                  <a:gd name="T9" fmla="*/ 0 h 133"/>
                  <a:gd name="T10" fmla="*/ 0 w 84"/>
                  <a:gd name="T11" fmla="*/ 31 h 133"/>
                  <a:gd name="T12" fmla="*/ 20 w 84"/>
                  <a:gd name="T13" fmla="*/ 60 h 133"/>
                  <a:gd name="T14" fmla="*/ 12 w 84"/>
                  <a:gd name="T15" fmla="*/ 60 h 133"/>
                  <a:gd name="T16" fmla="*/ 2 w 84"/>
                  <a:gd name="T17" fmla="*/ 64 h 133"/>
                  <a:gd name="T18" fmla="*/ 14 w 84"/>
                  <a:gd name="T19" fmla="*/ 96 h 133"/>
                  <a:gd name="T20" fmla="*/ 16 w 84"/>
                  <a:gd name="T21" fmla="*/ 104 h 133"/>
                  <a:gd name="T22" fmla="*/ 13 w 84"/>
                  <a:gd name="T23" fmla="*/ 133 h 133"/>
                  <a:gd name="T24" fmla="*/ 22 w 84"/>
                  <a:gd name="T25" fmla="*/ 133 h 133"/>
                  <a:gd name="T26" fmla="*/ 29 w 84"/>
                  <a:gd name="T27" fmla="*/ 70 h 133"/>
                  <a:gd name="T28" fmla="*/ 22 w 84"/>
                  <a:gd name="T29" fmla="*/ 62 h 133"/>
                  <a:gd name="T30" fmla="*/ 39 w 84"/>
                  <a:gd name="T31" fmla="*/ 62 h 133"/>
                  <a:gd name="T32" fmla="*/ 31 w 84"/>
                  <a:gd name="T33" fmla="*/ 70 h 133"/>
                  <a:gd name="T34" fmla="*/ 39 w 84"/>
                  <a:gd name="T35" fmla="*/ 133 h 133"/>
                  <a:gd name="T36" fmla="*/ 75 w 84"/>
                  <a:gd name="T37" fmla="*/ 133 h 133"/>
                  <a:gd name="T38" fmla="*/ 79 w 84"/>
                  <a:gd name="T39" fmla="*/ 11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79" y="110"/>
                    </a:moveTo>
                    <a:cubicBezTo>
                      <a:pt x="75" y="100"/>
                      <a:pt x="65" y="60"/>
                      <a:pt x="49" y="60"/>
                    </a:cubicBezTo>
                    <a:cubicBezTo>
                      <a:pt x="41" y="60"/>
                      <a:pt x="41" y="60"/>
                      <a:pt x="41" y="60"/>
                    </a:cubicBezTo>
                    <a:cubicBezTo>
                      <a:pt x="52" y="55"/>
                      <a:pt x="61" y="44"/>
                      <a:pt x="61" y="31"/>
                    </a:cubicBezTo>
                    <a:cubicBezTo>
                      <a:pt x="61" y="14"/>
                      <a:pt x="47" y="0"/>
                      <a:pt x="30" y="0"/>
                    </a:cubicBezTo>
                    <a:cubicBezTo>
                      <a:pt x="13" y="0"/>
                      <a:pt x="0" y="14"/>
                      <a:pt x="0" y="31"/>
                    </a:cubicBezTo>
                    <a:cubicBezTo>
                      <a:pt x="0" y="44"/>
                      <a:pt x="8" y="55"/>
                      <a:pt x="20" y="60"/>
                    </a:cubicBezTo>
                    <a:cubicBezTo>
                      <a:pt x="12" y="60"/>
                      <a:pt x="12" y="60"/>
                      <a:pt x="12" y="60"/>
                    </a:cubicBezTo>
                    <a:cubicBezTo>
                      <a:pt x="8" y="60"/>
                      <a:pt x="5" y="61"/>
                      <a:pt x="2" y="64"/>
                    </a:cubicBezTo>
                    <a:cubicBezTo>
                      <a:pt x="7" y="75"/>
                      <a:pt x="11" y="87"/>
                      <a:pt x="14" y="96"/>
                    </a:cubicBezTo>
                    <a:cubicBezTo>
                      <a:pt x="15" y="99"/>
                      <a:pt x="16" y="102"/>
                      <a:pt x="16" y="104"/>
                    </a:cubicBezTo>
                    <a:cubicBezTo>
                      <a:pt x="22" y="118"/>
                      <a:pt x="17" y="128"/>
                      <a:pt x="13" y="133"/>
                    </a:cubicBezTo>
                    <a:cubicBezTo>
                      <a:pt x="22" y="133"/>
                      <a:pt x="22" y="133"/>
                      <a:pt x="22" y="133"/>
                    </a:cubicBezTo>
                    <a:cubicBezTo>
                      <a:pt x="29" y="70"/>
                      <a:pt x="29" y="70"/>
                      <a:pt x="29" y="70"/>
                    </a:cubicBezTo>
                    <a:cubicBezTo>
                      <a:pt x="22" y="62"/>
                      <a:pt x="22" y="62"/>
                      <a:pt x="22" y="62"/>
                    </a:cubicBezTo>
                    <a:cubicBezTo>
                      <a:pt x="39" y="62"/>
                      <a:pt x="39" y="62"/>
                      <a:pt x="39" y="62"/>
                    </a:cubicBezTo>
                    <a:cubicBezTo>
                      <a:pt x="31" y="70"/>
                      <a:pt x="31" y="70"/>
                      <a:pt x="31" y="70"/>
                    </a:cubicBezTo>
                    <a:cubicBezTo>
                      <a:pt x="39" y="133"/>
                      <a:pt x="39" y="133"/>
                      <a:pt x="39" y="133"/>
                    </a:cubicBezTo>
                    <a:cubicBezTo>
                      <a:pt x="75" y="133"/>
                      <a:pt x="75" y="133"/>
                      <a:pt x="75" y="133"/>
                    </a:cubicBezTo>
                    <a:cubicBezTo>
                      <a:pt x="75" y="133"/>
                      <a:pt x="84" y="125"/>
                      <a:pt x="79" y="11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9" name="Freeform 39"/>
              <p:cNvSpPr>
                <a:spLocks/>
              </p:cNvSpPr>
              <p:nvPr/>
            </p:nvSpPr>
            <p:spPr bwMode="auto">
              <a:xfrm>
                <a:off x="8704263" y="2622551"/>
                <a:ext cx="382587" cy="473075"/>
              </a:xfrm>
              <a:custGeom>
                <a:avLst/>
                <a:gdLst>
                  <a:gd name="T0" fmla="*/ 126 w 132"/>
                  <a:gd name="T1" fmla="*/ 135 h 163"/>
                  <a:gd name="T2" fmla="*/ 89 w 132"/>
                  <a:gd name="T3" fmla="*/ 73 h 163"/>
                  <a:gd name="T4" fmla="*/ 79 w 132"/>
                  <a:gd name="T5" fmla="*/ 73 h 163"/>
                  <a:gd name="T6" fmla="*/ 104 w 132"/>
                  <a:gd name="T7" fmla="*/ 38 h 163"/>
                  <a:gd name="T8" fmla="*/ 66 w 132"/>
                  <a:gd name="T9" fmla="*/ 0 h 163"/>
                  <a:gd name="T10" fmla="*/ 28 w 132"/>
                  <a:gd name="T11" fmla="*/ 38 h 163"/>
                  <a:gd name="T12" fmla="*/ 53 w 132"/>
                  <a:gd name="T13" fmla="*/ 73 h 163"/>
                  <a:gd name="T14" fmla="*/ 43 w 132"/>
                  <a:gd name="T15" fmla="*/ 73 h 163"/>
                  <a:gd name="T16" fmla="*/ 6 w 132"/>
                  <a:gd name="T17" fmla="*/ 135 h 163"/>
                  <a:gd name="T18" fmla="*/ 11 w 132"/>
                  <a:gd name="T19" fmla="*/ 163 h 163"/>
                  <a:gd name="T20" fmla="*/ 56 w 132"/>
                  <a:gd name="T21" fmla="*/ 163 h 163"/>
                  <a:gd name="T22" fmla="*/ 65 w 132"/>
                  <a:gd name="T23" fmla="*/ 86 h 163"/>
                  <a:gd name="T24" fmla="*/ 55 w 132"/>
                  <a:gd name="T25" fmla="*/ 76 h 163"/>
                  <a:gd name="T26" fmla="*/ 77 w 132"/>
                  <a:gd name="T27" fmla="*/ 76 h 163"/>
                  <a:gd name="T28" fmla="*/ 67 w 132"/>
                  <a:gd name="T29" fmla="*/ 86 h 163"/>
                  <a:gd name="T30" fmla="*/ 76 w 132"/>
                  <a:gd name="T31" fmla="*/ 163 h 163"/>
                  <a:gd name="T32" fmla="*/ 121 w 132"/>
                  <a:gd name="T33" fmla="*/ 163 h 163"/>
                  <a:gd name="T34" fmla="*/ 126 w 132"/>
                  <a:gd name="T35" fmla="*/ 13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63">
                    <a:moveTo>
                      <a:pt x="126" y="135"/>
                    </a:moveTo>
                    <a:cubicBezTo>
                      <a:pt x="121" y="123"/>
                      <a:pt x="109" y="73"/>
                      <a:pt x="89" y="73"/>
                    </a:cubicBezTo>
                    <a:cubicBezTo>
                      <a:pt x="79" y="73"/>
                      <a:pt x="79" y="73"/>
                      <a:pt x="79" y="73"/>
                    </a:cubicBezTo>
                    <a:cubicBezTo>
                      <a:pt x="93" y="68"/>
                      <a:pt x="104" y="54"/>
                      <a:pt x="104" y="38"/>
                    </a:cubicBezTo>
                    <a:cubicBezTo>
                      <a:pt x="104" y="17"/>
                      <a:pt x="87" y="0"/>
                      <a:pt x="66" y="0"/>
                    </a:cubicBezTo>
                    <a:cubicBezTo>
                      <a:pt x="45" y="0"/>
                      <a:pt x="28" y="17"/>
                      <a:pt x="28" y="38"/>
                    </a:cubicBezTo>
                    <a:cubicBezTo>
                      <a:pt x="28" y="54"/>
                      <a:pt x="39" y="68"/>
                      <a:pt x="53" y="73"/>
                    </a:cubicBezTo>
                    <a:cubicBezTo>
                      <a:pt x="43" y="73"/>
                      <a:pt x="43" y="73"/>
                      <a:pt x="43" y="73"/>
                    </a:cubicBezTo>
                    <a:cubicBezTo>
                      <a:pt x="23" y="73"/>
                      <a:pt x="11" y="123"/>
                      <a:pt x="6" y="135"/>
                    </a:cubicBezTo>
                    <a:cubicBezTo>
                      <a:pt x="0" y="153"/>
                      <a:pt x="11" y="163"/>
                      <a:pt x="11" y="163"/>
                    </a:cubicBezTo>
                    <a:cubicBezTo>
                      <a:pt x="56" y="163"/>
                      <a:pt x="56" y="163"/>
                      <a:pt x="56" y="163"/>
                    </a:cubicBezTo>
                    <a:cubicBezTo>
                      <a:pt x="65" y="86"/>
                      <a:pt x="65" y="86"/>
                      <a:pt x="65" y="86"/>
                    </a:cubicBezTo>
                    <a:cubicBezTo>
                      <a:pt x="55" y="76"/>
                      <a:pt x="55" y="76"/>
                      <a:pt x="55" y="76"/>
                    </a:cubicBezTo>
                    <a:cubicBezTo>
                      <a:pt x="77" y="76"/>
                      <a:pt x="77" y="76"/>
                      <a:pt x="77" y="76"/>
                    </a:cubicBezTo>
                    <a:cubicBezTo>
                      <a:pt x="67" y="86"/>
                      <a:pt x="67" y="86"/>
                      <a:pt x="67" y="86"/>
                    </a:cubicBezTo>
                    <a:cubicBezTo>
                      <a:pt x="76" y="163"/>
                      <a:pt x="76" y="163"/>
                      <a:pt x="76" y="163"/>
                    </a:cubicBezTo>
                    <a:cubicBezTo>
                      <a:pt x="121" y="163"/>
                      <a:pt x="121" y="163"/>
                      <a:pt x="121" y="163"/>
                    </a:cubicBezTo>
                    <a:cubicBezTo>
                      <a:pt x="121" y="163"/>
                      <a:pt x="132" y="153"/>
                      <a:pt x="126" y="1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0" name="Freeform 40"/>
              <p:cNvSpPr>
                <a:spLocks/>
              </p:cNvSpPr>
              <p:nvPr/>
            </p:nvSpPr>
            <p:spPr bwMode="auto">
              <a:xfrm>
                <a:off x="8513763" y="2709863"/>
                <a:ext cx="242887" cy="385763"/>
              </a:xfrm>
              <a:custGeom>
                <a:avLst/>
                <a:gdLst>
                  <a:gd name="T0" fmla="*/ 68 w 84"/>
                  <a:gd name="T1" fmla="*/ 104 h 133"/>
                  <a:gd name="T2" fmla="*/ 70 w 84"/>
                  <a:gd name="T3" fmla="*/ 96 h 133"/>
                  <a:gd name="T4" fmla="*/ 82 w 84"/>
                  <a:gd name="T5" fmla="*/ 64 h 133"/>
                  <a:gd name="T6" fmla="*/ 72 w 84"/>
                  <a:gd name="T7" fmla="*/ 60 h 133"/>
                  <a:gd name="T8" fmla="*/ 64 w 84"/>
                  <a:gd name="T9" fmla="*/ 60 h 133"/>
                  <a:gd name="T10" fmla="*/ 84 w 84"/>
                  <a:gd name="T11" fmla="*/ 31 h 133"/>
                  <a:gd name="T12" fmla="*/ 54 w 84"/>
                  <a:gd name="T13" fmla="*/ 0 h 133"/>
                  <a:gd name="T14" fmla="*/ 23 w 84"/>
                  <a:gd name="T15" fmla="*/ 31 h 133"/>
                  <a:gd name="T16" fmla="*/ 43 w 84"/>
                  <a:gd name="T17" fmla="*/ 60 h 133"/>
                  <a:gd name="T18" fmla="*/ 35 w 84"/>
                  <a:gd name="T19" fmla="*/ 60 h 133"/>
                  <a:gd name="T20" fmla="*/ 5 w 84"/>
                  <a:gd name="T21" fmla="*/ 110 h 133"/>
                  <a:gd name="T22" fmla="*/ 9 w 84"/>
                  <a:gd name="T23" fmla="*/ 133 h 133"/>
                  <a:gd name="T24" fmla="*/ 45 w 84"/>
                  <a:gd name="T25" fmla="*/ 133 h 133"/>
                  <a:gd name="T26" fmla="*/ 53 w 84"/>
                  <a:gd name="T27" fmla="*/ 70 h 133"/>
                  <a:gd name="T28" fmla="*/ 45 w 84"/>
                  <a:gd name="T29" fmla="*/ 62 h 133"/>
                  <a:gd name="T30" fmla="*/ 62 w 84"/>
                  <a:gd name="T31" fmla="*/ 62 h 133"/>
                  <a:gd name="T32" fmla="*/ 55 w 84"/>
                  <a:gd name="T33" fmla="*/ 70 h 133"/>
                  <a:gd name="T34" fmla="*/ 62 w 84"/>
                  <a:gd name="T35" fmla="*/ 133 h 133"/>
                  <a:gd name="T36" fmla="*/ 71 w 84"/>
                  <a:gd name="T37" fmla="*/ 133 h 133"/>
                  <a:gd name="T38" fmla="*/ 68 w 84"/>
                  <a:gd name="T39" fmla="*/ 10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68" y="104"/>
                    </a:moveTo>
                    <a:cubicBezTo>
                      <a:pt x="68" y="102"/>
                      <a:pt x="69" y="99"/>
                      <a:pt x="70" y="96"/>
                    </a:cubicBezTo>
                    <a:cubicBezTo>
                      <a:pt x="73" y="87"/>
                      <a:pt x="77" y="75"/>
                      <a:pt x="82" y="64"/>
                    </a:cubicBezTo>
                    <a:cubicBezTo>
                      <a:pt x="79" y="61"/>
                      <a:pt x="76" y="60"/>
                      <a:pt x="72" y="60"/>
                    </a:cubicBezTo>
                    <a:cubicBezTo>
                      <a:pt x="64" y="60"/>
                      <a:pt x="64" y="60"/>
                      <a:pt x="64" y="60"/>
                    </a:cubicBezTo>
                    <a:cubicBezTo>
                      <a:pt x="76" y="55"/>
                      <a:pt x="84" y="44"/>
                      <a:pt x="84" y="31"/>
                    </a:cubicBezTo>
                    <a:cubicBezTo>
                      <a:pt x="84" y="14"/>
                      <a:pt x="71" y="0"/>
                      <a:pt x="54" y="0"/>
                    </a:cubicBezTo>
                    <a:cubicBezTo>
                      <a:pt x="37" y="0"/>
                      <a:pt x="23" y="14"/>
                      <a:pt x="23" y="31"/>
                    </a:cubicBezTo>
                    <a:cubicBezTo>
                      <a:pt x="23" y="44"/>
                      <a:pt x="32" y="55"/>
                      <a:pt x="43" y="60"/>
                    </a:cubicBezTo>
                    <a:cubicBezTo>
                      <a:pt x="35" y="60"/>
                      <a:pt x="35" y="60"/>
                      <a:pt x="35" y="60"/>
                    </a:cubicBezTo>
                    <a:cubicBezTo>
                      <a:pt x="19" y="60"/>
                      <a:pt x="9" y="100"/>
                      <a:pt x="5" y="110"/>
                    </a:cubicBezTo>
                    <a:cubicBezTo>
                      <a:pt x="0" y="125"/>
                      <a:pt x="9" y="133"/>
                      <a:pt x="9" y="133"/>
                    </a:cubicBezTo>
                    <a:cubicBezTo>
                      <a:pt x="45" y="133"/>
                      <a:pt x="45" y="133"/>
                      <a:pt x="45" y="133"/>
                    </a:cubicBezTo>
                    <a:cubicBezTo>
                      <a:pt x="53" y="70"/>
                      <a:pt x="53" y="70"/>
                      <a:pt x="53" y="70"/>
                    </a:cubicBezTo>
                    <a:cubicBezTo>
                      <a:pt x="45" y="62"/>
                      <a:pt x="45" y="62"/>
                      <a:pt x="45" y="62"/>
                    </a:cubicBezTo>
                    <a:cubicBezTo>
                      <a:pt x="62" y="62"/>
                      <a:pt x="62" y="62"/>
                      <a:pt x="62" y="62"/>
                    </a:cubicBezTo>
                    <a:cubicBezTo>
                      <a:pt x="55" y="70"/>
                      <a:pt x="55" y="70"/>
                      <a:pt x="55" y="70"/>
                    </a:cubicBezTo>
                    <a:cubicBezTo>
                      <a:pt x="62" y="133"/>
                      <a:pt x="62" y="133"/>
                      <a:pt x="62" y="133"/>
                    </a:cubicBezTo>
                    <a:cubicBezTo>
                      <a:pt x="71" y="133"/>
                      <a:pt x="71" y="133"/>
                      <a:pt x="71" y="133"/>
                    </a:cubicBezTo>
                    <a:cubicBezTo>
                      <a:pt x="67" y="128"/>
                      <a:pt x="62" y="118"/>
                      <a:pt x="68"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1" name="Freeform 41"/>
              <p:cNvSpPr>
                <a:spLocks/>
              </p:cNvSpPr>
              <p:nvPr/>
            </p:nvSpPr>
            <p:spPr bwMode="auto">
              <a:xfrm>
                <a:off x="9034463" y="2709863"/>
                <a:ext cx="244475" cy="385763"/>
              </a:xfrm>
              <a:custGeom>
                <a:avLst/>
                <a:gdLst>
                  <a:gd name="T0" fmla="*/ 79 w 84"/>
                  <a:gd name="T1" fmla="*/ 110 h 133"/>
                  <a:gd name="T2" fmla="*/ 49 w 84"/>
                  <a:gd name="T3" fmla="*/ 60 h 133"/>
                  <a:gd name="T4" fmla="*/ 41 w 84"/>
                  <a:gd name="T5" fmla="*/ 60 h 133"/>
                  <a:gd name="T6" fmla="*/ 61 w 84"/>
                  <a:gd name="T7" fmla="*/ 31 h 133"/>
                  <a:gd name="T8" fmla="*/ 30 w 84"/>
                  <a:gd name="T9" fmla="*/ 0 h 133"/>
                  <a:gd name="T10" fmla="*/ 0 w 84"/>
                  <a:gd name="T11" fmla="*/ 31 h 133"/>
                  <a:gd name="T12" fmla="*/ 20 w 84"/>
                  <a:gd name="T13" fmla="*/ 60 h 133"/>
                  <a:gd name="T14" fmla="*/ 12 w 84"/>
                  <a:gd name="T15" fmla="*/ 60 h 133"/>
                  <a:gd name="T16" fmla="*/ 2 w 84"/>
                  <a:gd name="T17" fmla="*/ 64 h 133"/>
                  <a:gd name="T18" fmla="*/ 14 w 84"/>
                  <a:gd name="T19" fmla="*/ 96 h 133"/>
                  <a:gd name="T20" fmla="*/ 16 w 84"/>
                  <a:gd name="T21" fmla="*/ 104 h 133"/>
                  <a:gd name="T22" fmla="*/ 13 w 84"/>
                  <a:gd name="T23" fmla="*/ 133 h 133"/>
                  <a:gd name="T24" fmla="*/ 22 w 84"/>
                  <a:gd name="T25" fmla="*/ 133 h 133"/>
                  <a:gd name="T26" fmla="*/ 29 w 84"/>
                  <a:gd name="T27" fmla="*/ 70 h 133"/>
                  <a:gd name="T28" fmla="*/ 22 w 84"/>
                  <a:gd name="T29" fmla="*/ 62 h 133"/>
                  <a:gd name="T30" fmla="*/ 39 w 84"/>
                  <a:gd name="T31" fmla="*/ 62 h 133"/>
                  <a:gd name="T32" fmla="*/ 31 w 84"/>
                  <a:gd name="T33" fmla="*/ 70 h 133"/>
                  <a:gd name="T34" fmla="*/ 39 w 84"/>
                  <a:gd name="T35" fmla="*/ 133 h 133"/>
                  <a:gd name="T36" fmla="*/ 75 w 84"/>
                  <a:gd name="T37" fmla="*/ 133 h 133"/>
                  <a:gd name="T38" fmla="*/ 79 w 84"/>
                  <a:gd name="T39" fmla="*/ 11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79" y="110"/>
                    </a:moveTo>
                    <a:cubicBezTo>
                      <a:pt x="75" y="100"/>
                      <a:pt x="65" y="60"/>
                      <a:pt x="49" y="60"/>
                    </a:cubicBezTo>
                    <a:cubicBezTo>
                      <a:pt x="41" y="60"/>
                      <a:pt x="41" y="60"/>
                      <a:pt x="41" y="60"/>
                    </a:cubicBezTo>
                    <a:cubicBezTo>
                      <a:pt x="52" y="55"/>
                      <a:pt x="61" y="44"/>
                      <a:pt x="61" y="31"/>
                    </a:cubicBezTo>
                    <a:cubicBezTo>
                      <a:pt x="61" y="14"/>
                      <a:pt x="47" y="0"/>
                      <a:pt x="30" y="0"/>
                    </a:cubicBezTo>
                    <a:cubicBezTo>
                      <a:pt x="13" y="0"/>
                      <a:pt x="0" y="14"/>
                      <a:pt x="0" y="31"/>
                    </a:cubicBezTo>
                    <a:cubicBezTo>
                      <a:pt x="0" y="44"/>
                      <a:pt x="8" y="55"/>
                      <a:pt x="20" y="60"/>
                    </a:cubicBezTo>
                    <a:cubicBezTo>
                      <a:pt x="12" y="60"/>
                      <a:pt x="12" y="60"/>
                      <a:pt x="12" y="60"/>
                    </a:cubicBezTo>
                    <a:cubicBezTo>
                      <a:pt x="8" y="60"/>
                      <a:pt x="5" y="61"/>
                      <a:pt x="2" y="64"/>
                    </a:cubicBezTo>
                    <a:cubicBezTo>
                      <a:pt x="7" y="75"/>
                      <a:pt x="11" y="87"/>
                      <a:pt x="14" y="96"/>
                    </a:cubicBezTo>
                    <a:cubicBezTo>
                      <a:pt x="15" y="99"/>
                      <a:pt x="16" y="102"/>
                      <a:pt x="16" y="104"/>
                    </a:cubicBezTo>
                    <a:cubicBezTo>
                      <a:pt x="22" y="118"/>
                      <a:pt x="17" y="128"/>
                      <a:pt x="13" y="133"/>
                    </a:cubicBezTo>
                    <a:cubicBezTo>
                      <a:pt x="22" y="133"/>
                      <a:pt x="22" y="133"/>
                      <a:pt x="22" y="133"/>
                    </a:cubicBezTo>
                    <a:cubicBezTo>
                      <a:pt x="29" y="70"/>
                      <a:pt x="29" y="70"/>
                      <a:pt x="29" y="70"/>
                    </a:cubicBezTo>
                    <a:cubicBezTo>
                      <a:pt x="22" y="62"/>
                      <a:pt x="22" y="62"/>
                      <a:pt x="22" y="62"/>
                    </a:cubicBezTo>
                    <a:cubicBezTo>
                      <a:pt x="39" y="62"/>
                      <a:pt x="39" y="62"/>
                      <a:pt x="39" y="62"/>
                    </a:cubicBezTo>
                    <a:cubicBezTo>
                      <a:pt x="31" y="70"/>
                      <a:pt x="31" y="70"/>
                      <a:pt x="31" y="70"/>
                    </a:cubicBezTo>
                    <a:cubicBezTo>
                      <a:pt x="39" y="133"/>
                      <a:pt x="39" y="133"/>
                      <a:pt x="39" y="133"/>
                    </a:cubicBezTo>
                    <a:cubicBezTo>
                      <a:pt x="75" y="133"/>
                      <a:pt x="75" y="133"/>
                      <a:pt x="75" y="133"/>
                    </a:cubicBezTo>
                    <a:cubicBezTo>
                      <a:pt x="75" y="133"/>
                      <a:pt x="84" y="125"/>
                      <a:pt x="79" y="11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grpSp>
        <p:sp>
          <p:nvSpPr>
            <p:cNvPr id="5" name="文本框 83"/>
            <p:cNvSpPr txBox="1"/>
            <p:nvPr/>
          </p:nvSpPr>
          <p:spPr>
            <a:xfrm>
              <a:off x="3926251" y="2773985"/>
              <a:ext cx="1423952" cy="315471"/>
            </a:xfrm>
            <a:prstGeom prst="rect">
              <a:avLst/>
            </a:prstGeom>
            <a:noFill/>
          </p:spPr>
          <p:txBody>
            <a:bodyPr wrap="square" lIns="68580" tIns="34290" rIns="68580" bIns="34290" rtlCol="0">
              <a:spAutoFit/>
            </a:bodyPr>
            <a:lstStyle/>
            <a:p>
              <a:r>
                <a:rPr lang="en-US" altLang="zh-CN" sz="1600" dirty="0" smtClean="0">
                  <a:solidFill>
                    <a:srgbClr val="DF0024"/>
                  </a:solidFill>
                  <a:latin typeface="Impact" pitchFamily="34" charset="0"/>
                  <a:ea typeface="Tahoma" panose="020B0604030504040204" pitchFamily="34" charset="0"/>
                  <a:cs typeface="Tahoma" panose="020B0604030504040204" pitchFamily="34" charset="0"/>
                </a:rPr>
                <a:t>Sample Text.</a:t>
              </a:r>
              <a:endParaRPr lang="zh-CN" altLang="en-US" sz="1600" dirty="0">
                <a:solidFill>
                  <a:srgbClr val="DF0024"/>
                </a:solidFill>
                <a:latin typeface="Impact" pitchFamily="34" charset="0"/>
                <a:cs typeface="Tahoma" panose="020B0604030504040204" pitchFamily="34" charset="0"/>
              </a:endParaRPr>
            </a:p>
          </p:txBody>
        </p:sp>
      </p:grpSp>
      <p:sp>
        <p:nvSpPr>
          <p:cNvPr id="12" name="文本框 8"/>
          <p:cNvSpPr txBox="1"/>
          <p:nvPr/>
        </p:nvSpPr>
        <p:spPr>
          <a:xfrm>
            <a:off x="6502624" y="1260009"/>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请在此输入你的标题</a:t>
            </a:r>
            <a:endParaRPr lang="en-US" altLang="zh-CN" sz="105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a:solidFill>
                <a:schemeClr val="bg1">
                  <a:lumMod val="50000"/>
                </a:schemeClr>
              </a:solidFill>
              <a:latin typeface="微软雅黑" pitchFamily="34" charset="-122"/>
              <a:ea typeface="微软雅黑" pitchFamily="34" charset="-122"/>
            </a:endParaRPr>
          </a:p>
        </p:txBody>
      </p:sp>
      <p:sp>
        <p:nvSpPr>
          <p:cNvPr id="13" name="文本框 8"/>
          <p:cNvSpPr txBox="1"/>
          <p:nvPr/>
        </p:nvSpPr>
        <p:spPr>
          <a:xfrm>
            <a:off x="1393911" y="1279887"/>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请在此输入你的标题</a:t>
            </a:r>
            <a:endParaRPr lang="en-US" altLang="zh-CN" sz="105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a:solidFill>
                <a:schemeClr val="bg1">
                  <a:lumMod val="50000"/>
                </a:schemeClr>
              </a:solidFill>
              <a:latin typeface="微软雅黑" pitchFamily="34" charset="-122"/>
              <a:ea typeface="微软雅黑" pitchFamily="34" charset="-122"/>
            </a:endParaRPr>
          </a:p>
        </p:txBody>
      </p:sp>
      <p:sp>
        <p:nvSpPr>
          <p:cNvPr id="14" name="文本框 8"/>
          <p:cNvSpPr txBox="1"/>
          <p:nvPr/>
        </p:nvSpPr>
        <p:spPr>
          <a:xfrm>
            <a:off x="1115616" y="2419574"/>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请在此输入你的标题</a:t>
            </a:r>
            <a:endParaRPr lang="en-US" altLang="zh-CN" sz="105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a:solidFill>
                <a:schemeClr val="bg1">
                  <a:lumMod val="50000"/>
                </a:schemeClr>
              </a:solidFill>
              <a:latin typeface="微软雅黑" pitchFamily="34" charset="-122"/>
              <a:ea typeface="微软雅黑" pitchFamily="34" charset="-122"/>
            </a:endParaRPr>
          </a:p>
        </p:txBody>
      </p:sp>
      <p:sp>
        <p:nvSpPr>
          <p:cNvPr id="15" name="文本框 8"/>
          <p:cNvSpPr txBox="1"/>
          <p:nvPr/>
        </p:nvSpPr>
        <p:spPr>
          <a:xfrm>
            <a:off x="6754416" y="2439452"/>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请在此输入你的标题</a:t>
            </a:r>
            <a:endParaRPr lang="en-US" altLang="zh-CN" sz="105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a:solidFill>
                <a:schemeClr val="bg1">
                  <a:lumMod val="50000"/>
                </a:schemeClr>
              </a:solidFill>
              <a:latin typeface="微软雅黑" pitchFamily="34" charset="-122"/>
              <a:ea typeface="微软雅黑" pitchFamily="34" charset="-122"/>
            </a:endParaRPr>
          </a:p>
        </p:txBody>
      </p:sp>
      <p:sp>
        <p:nvSpPr>
          <p:cNvPr id="16" name="文本框 8"/>
          <p:cNvSpPr txBox="1"/>
          <p:nvPr/>
        </p:nvSpPr>
        <p:spPr>
          <a:xfrm>
            <a:off x="6177946" y="3804426"/>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请在此输入你的标题</a:t>
            </a:r>
            <a:endParaRPr lang="en-US" altLang="zh-CN" sz="105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smtClean="0">
              <a:solidFill>
                <a:schemeClr val="bg1">
                  <a:lumMod val="50000"/>
                </a:schemeClr>
              </a:solidFill>
              <a:latin typeface="微软雅黑" pitchFamily="34" charset="-122"/>
              <a:ea typeface="微软雅黑" pitchFamily="34" charset="-122"/>
            </a:endParaRPr>
          </a:p>
          <a:p>
            <a:r>
              <a:rPr lang="zh-CN" altLang="en-US" sz="1000" b="1" dirty="0" smtClean="0">
                <a:solidFill>
                  <a:schemeClr val="bg1">
                    <a:lumMod val="50000"/>
                  </a:schemeClr>
                </a:solidFill>
                <a:latin typeface="微软雅黑" pitchFamily="34" charset="-122"/>
                <a:ea typeface="微软雅黑" pitchFamily="34" charset="-122"/>
              </a:rPr>
              <a:t>请在此粘贴或者输入你的文字内容</a:t>
            </a:r>
            <a:endParaRPr lang="en-US" altLang="zh-CN" sz="1000" b="1" dirty="0">
              <a:solidFill>
                <a:schemeClr val="bg1">
                  <a:lumMod val="50000"/>
                </a:schemeClr>
              </a:solidFill>
              <a:latin typeface="微软雅黑" pitchFamily="34" charset="-122"/>
              <a:ea typeface="微软雅黑" pitchFamily="34" charset="-122"/>
            </a:endParaRPr>
          </a:p>
        </p:txBody>
      </p:sp>
      <p:sp>
        <p:nvSpPr>
          <p:cNvPr id="17" name="文本框 8"/>
          <p:cNvSpPr txBox="1"/>
          <p:nvPr/>
        </p:nvSpPr>
        <p:spPr>
          <a:xfrm>
            <a:off x="1717113" y="3714025"/>
            <a:ext cx="2163967" cy="55399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chemeClr val="bg1">
                    <a:lumMod val="50000"/>
                  </a:schemeClr>
                </a:solidFill>
                <a:latin typeface="微软雅黑" pitchFamily="34" charset="-122"/>
                <a:ea typeface="微软雅黑" pitchFamily="34" charset="-122"/>
              </a:rPr>
              <a:t>亮亮图文旗舰店</a:t>
            </a:r>
            <a:r>
              <a:rPr lang="en-US" altLang="zh-CN" sz="1050" b="1" dirty="0" smtClean="0">
                <a:solidFill>
                  <a:schemeClr val="bg1">
                    <a:lumMod val="50000"/>
                  </a:schemeClr>
                </a:solidFill>
                <a:latin typeface="微软雅黑" pitchFamily="34" charset="-122"/>
                <a:ea typeface="微软雅黑" pitchFamily="34" charset="-122"/>
              </a:rPr>
              <a:t>https://liangliangtuwen.tmall.com</a:t>
            </a:r>
            <a:endParaRPr lang="en-US" altLang="zh-CN" sz="1000" b="1" dirty="0">
              <a:solidFill>
                <a:schemeClr val="bg1">
                  <a:lumMod val="50000"/>
                </a:schemeClr>
              </a:solidFill>
              <a:latin typeface="微软雅黑" pitchFamily="34" charset="-122"/>
              <a:ea typeface="微软雅黑" pitchFamily="34" charset="-122"/>
            </a:endParaRPr>
          </a:p>
        </p:txBody>
      </p:sp>
      <p:grpSp>
        <p:nvGrpSpPr>
          <p:cNvPr id="18" name="组合 17"/>
          <p:cNvGrpSpPr/>
          <p:nvPr/>
        </p:nvGrpSpPr>
        <p:grpSpPr>
          <a:xfrm>
            <a:off x="3894562" y="1038600"/>
            <a:ext cx="1031704" cy="1191173"/>
            <a:chOff x="3441572" y="1077935"/>
            <a:chExt cx="1031704" cy="1191173"/>
          </a:xfrm>
        </p:grpSpPr>
        <p:grpSp>
          <p:nvGrpSpPr>
            <p:cNvPr id="19" name="组合 18"/>
            <p:cNvGrpSpPr/>
            <p:nvPr/>
          </p:nvGrpSpPr>
          <p:grpSpPr>
            <a:xfrm>
              <a:off x="3441572" y="1077935"/>
              <a:ext cx="1031704" cy="1191173"/>
              <a:chOff x="3441572" y="1077935"/>
              <a:chExt cx="1031704" cy="1191173"/>
            </a:xfrm>
          </p:grpSpPr>
          <p:sp>
            <p:nvSpPr>
              <p:cNvPr id="21" name="Freeform 14"/>
              <p:cNvSpPr>
                <a:spLocks/>
              </p:cNvSpPr>
              <p:nvPr/>
            </p:nvSpPr>
            <p:spPr bwMode="auto">
              <a:xfrm>
                <a:off x="3503246" y="1113176"/>
                <a:ext cx="454620" cy="203522"/>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600"/>
              </a:p>
            </p:txBody>
          </p:sp>
          <p:sp>
            <p:nvSpPr>
              <p:cNvPr id="22" name="Freeform 15"/>
              <p:cNvSpPr>
                <a:spLocks/>
              </p:cNvSpPr>
              <p:nvPr/>
            </p:nvSpPr>
            <p:spPr bwMode="auto">
              <a:xfrm>
                <a:off x="3441572" y="1077935"/>
                <a:ext cx="1031704" cy="1191173"/>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rgbClr val="DF0024"/>
              </a:solidFill>
              <a:ln>
                <a:noFill/>
              </a:ln>
              <a:extLst/>
            </p:spPr>
            <p:txBody>
              <a:bodyPr vert="horz" wrap="square" lIns="68580" tIns="34290" rIns="68580" bIns="34290" numCol="1" anchor="t" anchorCtr="0" compatLnSpc="1">
                <a:prstTxWarp prst="textNoShape">
                  <a:avLst/>
                </a:prstTxWarp>
              </a:bodyPr>
              <a:lstStyle/>
              <a:p>
                <a:endParaRPr lang="zh-CN" altLang="en-US" sz="1600"/>
              </a:p>
            </p:txBody>
          </p:sp>
          <p:sp>
            <p:nvSpPr>
              <p:cNvPr id="23" name="Freeform 16"/>
              <p:cNvSpPr>
                <a:spLocks/>
              </p:cNvSpPr>
              <p:nvPr/>
            </p:nvSpPr>
            <p:spPr bwMode="auto">
              <a:xfrm>
                <a:off x="3503246" y="1113176"/>
                <a:ext cx="350656" cy="37884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chemeClr val="tx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zh-CN" altLang="en-US" sz="1600" dirty="0"/>
              </a:p>
            </p:txBody>
          </p:sp>
          <p:grpSp>
            <p:nvGrpSpPr>
              <p:cNvPr id="24" name="组合 23"/>
              <p:cNvGrpSpPr/>
              <p:nvPr/>
            </p:nvGrpSpPr>
            <p:grpSpPr>
              <a:xfrm>
                <a:off x="3752821" y="1602587"/>
                <a:ext cx="409366" cy="344407"/>
                <a:chOff x="5146675" y="766763"/>
                <a:chExt cx="1590676" cy="1338263"/>
              </a:xfrm>
              <a:solidFill>
                <a:schemeClr val="bg1"/>
              </a:solidFill>
            </p:grpSpPr>
            <p:sp>
              <p:nvSpPr>
                <p:cNvPr id="25" name="Oval 18"/>
                <p:cNvSpPr>
                  <a:spLocks noChangeArrowheads="1"/>
                </p:cNvSpPr>
                <p:nvPr/>
              </p:nvSpPr>
              <p:spPr bwMode="auto">
                <a:xfrm>
                  <a:off x="5675313" y="766763"/>
                  <a:ext cx="533400" cy="53498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Oval 25"/>
                <p:cNvSpPr>
                  <a:spLocks noChangeArrowheads="1"/>
                </p:cNvSpPr>
                <p:nvPr/>
              </p:nvSpPr>
              <p:spPr bwMode="auto">
                <a:xfrm>
                  <a:off x="5267325" y="966788"/>
                  <a:ext cx="401638" cy="40322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Oval 28"/>
                <p:cNvSpPr>
                  <a:spLocks noChangeArrowheads="1"/>
                </p:cNvSpPr>
                <p:nvPr/>
              </p:nvSpPr>
              <p:spPr bwMode="auto">
                <a:xfrm>
                  <a:off x="6215063" y="966788"/>
                  <a:ext cx="403225" cy="40322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grpSp>
        <p:sp>
          <p:nvSpPr>
            <p:cNvPr id="20" name="TextBox 19"/>
            <p:cNvSpPr txBox="1"/>
            <p:nvPr/>
          </p:nvSpPr>
          <p:spPr>
            <a:xfrm>
              <a:off x="3490972" y="1203598"/>
              <a:ext cx="373820" cy="338554"/>
            </a:xfrm>
            <a:prstGeom prst="rect">
              <a:avLst/>
            </a:prstGeom>
            <a:noFill/>
          </p:spPr>
          <p:txBody>
            <a:bodyPr wrap="none" rtlCol="0">
              <a:spAutoFit/>
            </a:bodyPr>
            <a:lstStyle/>
            <a:p>
              <a:r>
                <a:rPr lang="en-US" altLang="zh-CN" sz="1600" dirty="0" smtClean="0">
                  <a:solidFill>
                    <a:schemeClr val="bg1"/>
                  </a:solidFill>
                  <a:latin typeface="Impact" pitchFamily="34" charset="0"/>
                </a:rPr>
                <a:t>01</a:t>
              </a:r>
              <a:endParaRPr lang="zh-CN" altLang="en-US" sz="1600" dirty="0">
                <a:solidFill>
                  <a:schemeClr val="bg1"/>
                </a:solidFill>
                <a:latin typeface="Impact" pitchFamily="34" charset="0"/>
              </a:endParaRPr>
            </a:p>
          </p:txBody>
        </p:sp>
      </p:grpSp>
      <p:grpSp>
        <p:nvGrpSpPr>
          <p:cNvPr id="37" name="组合 36"/>
          <p:cNvGrpSpPr/>
          <p:nvPr/>
        </p:nvGrpSpPr>
        <p:grpSpPr>
          <a:xfrm>
            <a:off x="5097744" y="1058058"/>
            <a:ext cx="1031704" cy="1191173"/>
            <a:chOff x="4639793" y="1077935"/>
            <a:chExt cx="1031704" cy="1191173"/>
          </a:xfrm>
        </p:grpSpPr>
        <p:grpSp>
          <p:nvGrpSpPr>
            <p:cNvPr id="38" name="组合 37"/>
            <p:cNvGrpSpPr/>
            <p:nvPr/>
          </p:nvGrpSpPr>
          <p:grpSpPr>
            <a:xfrm>
              <a:off x="4639793" y="1077935"/>
              <a:ext cx="1031704" cy="1191173"/>
              <a:chOff x="4639793" y="1077935"/>
              <a:chExt cx="1031704" cy="1191173"/>
            </a:xfrm>
          </p:grpSpPr>
          <p:sp>
            <p:nvSpPr>
              <p:cNvPr id="40" name="Freeform 18"/>
              <p:cNvSpPr>
                <a:spLocks/>
              </p:cNvSpPr>
              <p:nvPr/>
            </p:nvSpPr>
            <p:spPr bwMode="auto">
              <a:xfrm>
                <a:off x="4639793" y="1077935"/>
                <a:ext cx="1031704" cy="1191173"/>
              </a:xfrm>
              <a:custGeom>
                <a:avLst/>
                <a:gdLst>
                  <a:gd name="T0" fmla="*/ 0 w 1171"/>
                  <a:gd name="T1" fmla="*/ 1014 h 1352"/>
                  <a:gd name="T2" fmla="*/ 0 w 1171"/>
                  <a:gd name="T3" fmla="*/ 338 h 1352"/>
                  <a:gd name="T4" fmla="*/ 585 w 1171"/>
                  <a:gd name="T5" fmla="*/ 0 h 1352"/>
                  <a:gd name="T6" fmla="*/ 1171 w 1171"/>
                  <a:gd name="T7" fmla="*/ 338 h 1352"/>
                  <a:gd name="T8" fmla="*/ 1171 w 1171"/>
                  <a:gd name="T9" fmla="*/ 1014 h 1352"/>
                  <a:gd name="T10" fmla="*/ 585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5" y="0"/>
                    </a:lnTo>
                    <a:lnTo>
                      <a:pt x="1171" y="338"/>
                    </a:lnTo>
                    <a:lnTo>
                      <a:pt x="1171" y="1014"/>
                    </a:lnTo>
                    <a:lnTo>
                      <a:pt x="585" y="1352"/>
                    </a:lnTo>
                    <a:lnTo>
                      <a:pt x="0" y="1014"/>
                    </a:lnTo>
                    <a:close/>
                  </a:path>
                </a:pathLst>
              </a:custGeom>
              <a:solidFill>
                <a:srgbClr val="DF0024"/>
              </a:solidFill>
              <a:ln>
                <a:noFill/>
              </a:ln>
              <a:extLst/>
            </p:spPr>
            <p:txBody>
              <a:bodyPr vert="horz" wrap="square" lIns="68580" tIns="34290" rIns="68580" bIns="34290" numCol="1" anchor="t" anchorCtr="0" compatLnSpc="1">
                <a:prstTxWarp prst="textNoShape">
                  <a:avLst/>
                </a:prstTxWarp>
              </a:bodyPr>
              <a:lstStyle/>
              <a:p>
                <a:endParaRPr lang="zh-CN" altLang="en-US" sz="1600"/>
              </a:p>
            </p:txBody>
          </p:sp>
          <p:grpSp>
            <p:nvGrpSpPr>
              <p:cNvPr id="41" name="组合 40"/>
              <p:cNvGrpSpPr/>
              <p:nvPr/>
            </p:nvGrpSpPr>
            <p:grpSpPr>
              <a:xfrm>
                <a:off x="4968707" y="1549191"/>
                <a:ext cx="439805" cy="451197"/>
                <a:chOff x="7673976" y="2593975"/>
                <a:chExt cx="1716088" cy="1760538"/>
              </a:xfrm>
              <a:solidFill>
                <a:schemeClr val="tx1">
                  <a:lumMod val="65000"/>
                  <a:lumOff val="35000"/>
                </a:schemeClr>
              </a:solidFill>
            </p:grpSpPr>
            <p:sp>
              <p:nvSpPr>
                <p:cNvPr id="43" name="Freeform 60"/>
                <p:cNvSpPr>
                  <a:spLocks/>
                </p:cNvSpPr>
                <p:nvPr/>
              </p:nvSpPr>
              <p:spPr bwMode="auto">
                <a:xfrm>
                  <a:off x="7673976" y="2974975"/>
                  <a:ext cx="1284288" cy="1379538"/>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4" name="Freeform 61"/>
                <p:cNvSpPr>
                  <a:spLocks noEditPoints="1"/>
                </p:cNvSpPr>
                <p:nvPr/>
              </p:nvSpPr>
              <p:spPr bwMode="auto">
                <a:xfrm>
                  <a:off x="8540751" y="2593975"/>
                  <a:ext cx="849313" cy="739775"/>
                </a:xfrm>
                <a:custGeom>
                  <a:avLst/>
                  <a:gdLst>
                    <a:gd name="T0" fmla="*/ 143 w 289"/>
                    <a:gd name="T1" fmla="*/ 1 h 252"/>
                    <a:gd name="T2" fmla="*/ 0 w 289"/>
                    <a:gd name="T3" fmla="*/ 111 h 252"/>
                    <a:gd name="T4" fmla="*/ 73 w 289"/>
                    <a:gd name="T5" fmla="*/ 203 h 252"/>
                    <a:gd name="T6" fmla="*/ 47 w 289"/>
                    <a:gd name="T7" fmla="*/ 252 h 252"/>
                    <a:gd name="T8" fmla="*/ 121 w 289"/>
                    <a:gd name="T9" fmla="*/ 216 h 252"/>
                    <a:gd name="T10" fmla="*/ 146 w 289"/>
                    <a:gd name="T11" fmla="*/ 217 h 252"/>
                    <a:gd name="T12" fmla="*/ 288 w 289"/>
                    <a:gd name="T13" fmla="*/ 107 h 252"/>
                    <a:gd name="T14" fmla="*/ 143 w 289"/>
                    <a:gd name="T15" fmla="*/ 1 h 252"/>
                    <a:gd name="T16" fmla="*/ 73 w 289"/>
                    <a:gd name="T17" fmla="*/ 131 h 252"/>
                    <a:gd name="T18" fmla="*/ 55 w 289"/>
                    <a:gd name="T19" fmla="*/ 113 h 252"/>
                    <a:gd name="T20" fmla="*/ 73 w 289"/>
                    <a:gd name="T21" fmla="*/ 95 h 252"/>
                    <a:gd name="T22" fmla="*/ 91 w 289"/>
                    <a:gd name="T23" fmla="*/ 113 h 252"/>
                    <a:gd name="T24" fmla="*/ 73 w 289"/>
                    <a:gd name="T25" fmla="*/ 131 h 252"/>
                    <a:gd name="T26" fmla="*/ 144 w 289"/>
                    <a:gd name="T27" fmla="*/ 131 h 252"/>
                    <a:gd name="T28" fmla="*/ 126 w 289"/>
                    <a:gd name="T29" fmla="*/ 113 h 252"/>
                    <a:gd name="T30" fmla="*/ 144 w 289"/>
                    <a:gd name="T31" fmla="*/ 95 h 252"/>
                    <a:gd name="T32" fmla="*/ 162 w 289"/>
                    <a:gd name="T33" fmla="*/ 113 h 252"/>
                    <a:gd name="T34" fmla="*/ 144 w 289"/>
                    <a:gd name="T35" fmla="*/ 131 h 252"/>
                    <a:gd name="T36" fmla="*/ 216 w 289"/>
                    <a:gd name="T37" fmla="*/ 131 h 252"/>
                    <a:gd name="T38" fmla="*/ 198 w 289"/>
                    <a:gd name="T39" fmla="*/ 113 h 252"/>
                    <a:gd name="T40" fmla="*/ 216 w 289"/>
                    <a:gd name="T41" fmla="*/ 95 h 252"/>
                    <a:gd name="T42" fmla="*/ 233 w 289"/>
                    <a:gd name="T43" fmla="*/ 113 h 252"/>
                    <a:gd name="T44" fmla="*/ 216 w 289"/>
                    <a:gd name="T45" fmla="*/ 13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9" h="252">
                      <a:moveTo>
                        <a:pt x="143" y="1"/>
                      </a:moveTo>
                      <a:cubicBezTo>
                        <a:pt x="63" y="2"/>
                        <a:pt x="0" y="51"/>
                        <a:pt x="0" y="111"/>
                      </a:cubicBezTo>
                      <a:cubicBezTo>
                        <a:pt x="1" y="151"/>
                        <a:pt x="30" y="185"/>
                        <a:pt x="73" y="203"/>
                      </a:cubicBezTo>
                      <a:cubicBezTo>
                        <a:pt x="47" y="252"/>
                        <a:pt x="47" y="252"/>
                        <a:pt x="47" y="252"/>
                      </a:cubicBezTo>
                      <a:cubicBezTo>
                        <a:pt x="121" y="216"/>
                        <a:pt x="121" y="216"/>
                        <a:pt x="121" y="216"/>
                      </a:cubicBezTo>
                      <a:cubicBezTo>
                        <a:pt x="129" y="217"/>
                        <a:pt x="137" y="218"/>
                        <a:pt x="146" y="217"/>
                      </a:cubicBezTo>
                      <a:cubicBezTo>
                        <a:pt x="225" y="216"/>
                        <a:pt x="289" y="167"/>
                        <a:pt x="288" y="107"/>
                      </a:cubicBezTo>
                      <a:cubicBezTo>
                        <a:pt x="287" y="47"/>
                        <a:pt x="222" y="0"/>
                        <a:pt x="143" y="1"/>
                      </a:cubicBezTo>
                      <a:close/>
                      <a:moveTo>
                        <a:pt x="73" y="131"/>
                      </a:moveTo>
                      <a:cubicBezTo>
                        <a:pt x="63" y="131"/>
                        <a:pt x="55" y="123"/>
                        <a:pt x="55" y="113"/>
                      </a:cubicBezTo>
                      <a:cubicBezTo>
                        <a:pt x="55" y="103"/>
                        <a:pt x="63" y="95"/>
                        <a:pt x="73" y="95"/>
                      </a:cubicBezTo>
                      <a:cubicBezTo>
                        <a:pt x="83" y="95"/>
                        <a:pt x="91" y="103"/>
                        <a:pt x="91" y="113"/>
                      </a:cubicBezTo>
                      <a:cubicBezTo>
                        <a:pt x="91" y="123"/>
                        <a:pt x="83" y="131"/>
                        <a:pt x="73" y="131"/>
                      </a:cubicBezTo>
                      <a:close/>
                      <a:moveTo>
                        <a:pt x="144" y="131"/>
                      </a:moveTo>
                      <a:cubicBezTo>
                        <a:pt x="134" y="131"/>
                        <a:pt x="126" y="123"/>
                        <a:pt x="126" y="113"/>
                      </a:cubicBezTo>
                      <a:cubicBezTo>
                        <a:pt x="126" y="103"/>
                        <a:pt x="134" y="95"/>
                        <a:pt x="144" y="95"/>
                      </a:cubicBezTo>
                      <a:cubicBezTo>
                        <a:pt x="154" y="95"/>
                        <a:pt x="162" y="103"/>
                        <a:pt x="162" y="113"/>
                      </a:cubicBezTo>
                      <a:cubicBezTo>
                        <a:pt x="162" y="123"/>
                        <a:pt x="154" y="131"/>
                        <a:pt x="144" y="131"/>
                      </a:cubicBezTo>
                      <a:close/>
                      <a:moveTo>
                        <a:pt x="216" y="131"/>
                      </a:moveTo>
                      <a:cubicBezTo>
                        <a:pt x="206" y="131"/>
                        <a:pt x="198" y="123"/>
                        <a:pt x="198" y="113"/>
                      </a:cubicBezTo>
                      <a:cubicBezTo>
                        <a:pt x="198" y="103"/>
                        <a:pt x="206" y="95"/>
                        <a:pt x="216" y="95"/>
                      </a:cubicBezTo>
                      <a:cubicBezTo>
                        <a:pt x="225" y="95"/>
                        <a:pt x="233" y="103"/>
                        <a:pt x="233" y="113"/>
                      </a:cubicBezTo>
                      <a:cubicBezTo>
                        <a:pt x="233" y="123"/>
                        <a:pt x="225" y="131"/>
                        <a:pt x="216" y="13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42" name="Freeform 20"/>
              <p:cNvSpPr>
                <a:spLocks/>
              </p:cNvSpPr>
              <p:nvPr/>
            </p:nvSpPr>
            <p:spPr bwMode="auto">
              <a:xfrm flipH="1">
                <a:off x="5223976" y="1128206"/>
                <a:ext cx="350656" cy="37884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chemeClr val="tx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zh-CN" altLang="en-US" sz="1600"/>
              </a:p>
            </p:txBody>
          </p:sp>
        </p:grpSp>
        <p:sp>
          <p:nvSpPr>
            <p:cNvPr id="39" name="TextBox 38"/>
            <p:cNvSpPr txBox="1"/>
            <p:nvPr/>
          </p:nvSpPr>
          <p:spPr>
            <a:xfrm>
              <a:off x="5213755" y="1225084"/>
              <a:ext cx="397866" cy="338554"/>
            </a:xfrm>
            <a:prstGeom prst="rect">
              <a:avLst/>
            </a:prstGeom>
            <a:noFill/>
          </p:spPr>
          <p:txBody>
            <a:bodyPr wrap="none" rtlCol="0">
              <a:spAutoFit/>
            </a:bodyPr>
            <a:lstStyle/>
            <a:p>
              <a:r>
                <a:rPr lang="en-US" altLang="zh-CN" sz="1600" dirty="0" smtClean="0">
                  <a:solidFill>
                    <a:schemeClr val="bg1"/>
                  </a:solidFill>
                  <a:latin typeface="Impact" pitchFamily="34" charset="0"/>
                </a:rPr>
                <a:t>02</a:t>
              </a:r>
              <a:endParaRPr lang="zh-CN" altLang="en-US" sz="1600" dirty="0">
                <a:solidFill>
                  <a:schemeClr val="bg1"/>
                </a:solidFill>
                <a:latin typeface="Impact" pitchFamily="34" charset="0"/>
              </a:endParaRPr>
            </a:p>
          </p:txBody>
        </p:sp>
      </p:grpSp>
      <p:grpSp>
        <p:nvGrpSpPr>
          <p:cNvPr id="45" name="组合 44"/>
          <p:cNvGrpSpPr/>
          <p:nvPr/>
        </p:nvGrpSpPr>
        <p:grpSpPr>
          <a:xfrm>
            <a:off x="5697737" y="2095928"/>
            <a:ext cx="1029941" cy="1191173"/>
            <a:chOff x="5239786" y="2115805"/>
            <a:chExt cx="1029941" cy="1191173"/>
          </a:xfrm>
        </p:grpSpPr>
        <p:grpSp>
          <p:nvGrpSpPr>
            <p:cNvPr id="46" name="组合 45"/>
            <p:cNvGrpSpPr/>
            <p:nvPr/>
          </p:nvGrpSpPr>
          <p:grpSpPr>
            <a:xfrm>
              <a:off x="5239786" y="2115805"/>
              <a:ext cx="1029941" cy="1191173"/>
              <a:chOff x="5239786" y="2115805"/>
              <a:chExt cx="1029941" cy="1191173"/>
            </a:xfrm>
          </p:grpSpPr>
          <p:sp>
            <p:nvSpPr>
              <p:cNvPr id="48" name="Freeform 9"/>
              <p:cNvSpPr>
                <a:spLocks/>
              </p:cNvSpPr>
              <p:nvPr/>
            </p:nvSpPr>
            <p:spPr bwMode="auto">
              <a:xfrm>
                <a:off x="5239786" y="2115805"/>
                <a:ext cx="1029941" cy="1191173"/>
              </a:xfrm>
              <a:custGeom>
                <a:avLst/>
                <a:gdLst>
                  <a:gd name="T0" fmla="*/ 0 w 1169"/>
                  <a:gd name="T1" fmla="*/ 1014 h 1352"/>
                  <a:gd name="T2" fmla="*/ 0 w 1169"/>
                  <a:gd name="T3" fmla="*/ 338 h 1352"/>
                  <a:gd name="T4" fmla="*/ 585 w 1169"/>
                  <a:gd name="T5" fmla="*/ 0 h 1352"/>
                  <a:gd name="T6" fmla="*/ 1169 w 1169"/>
                  <a:gd name="T7" fmla="*/ 338 h 1352"/>
                  <a:gd name="T8" fmla="*/ 1169 w 1169"/>
                  <a:gd name="T9" fmla="*/ 1014 h 1352"/>
                  <a:gd name="T10" fmla="*/ 585 w 1169"/>
                  <a:gd name="T11" fmla="*/ 1352 h 1352"/>
                  <a:gd name="T12" fmla="*/ 0 w 1169"/>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69" h="1352">
                    <a:moveTo>
                      <a:pt x="0" y="1014"/>
                    </a:moveTo>
                    <a:lnTo>
                      <a:pt x="0" y="338"/>
                    </a:lnTo>
                    <a:lnTo>
                      <a:pt x="585" y="0"/>
                    </a:lnTo>
                    <a:lnTo>
                      <a:pt x="1169" y="338"/>
                    </a:lnTo>
                    <a:lnTo>
                      <a:pt x="1169" y="1014"/>
                    </a:lnTo>
                    <a:lnTo>
                      <a:pt x="585" y="1352"/>
                    </a:lnTo>
                    <a:lnTo>
                      <a:pt x="0" y="1014"/>
                    </a:lnTo>
                    <a:close/>
                  </a:path>
                </a:pathLst>
              </a:custGeom>
              <a:solidFill>
                <a:srgbClr val="DF0024"/>
              </a:solidFill>
              <a:ln>
                <a:noFill/>
              </a:ln>
              <a:extLst/>
            </p:spPr>
            <p:txBody>
              <a:bodyPr vert="horz" wrap="square" lIns="68580" tIns="34290" rIns="68580" bIns="34290" numCol="1" anchor="t" anchorCtr="0" compatLnSpc="1">
                <a:prstTxWarp prst="textNoShape">
                  <a:avLst/>
                </a:prstTxWarp>
              </a:bodyPr>
              <a:lstStyle/>
              <a:p>
                <a:endParaRPr lang="zh-CN" altLang="en-US" sz="1600"/>
              </a:p>
            </p:txBody>
          </p:sp>
          <p:sp>
            <p:nvSpPr>
              <p:cNvPr id="49" name="Freeform 23"/>
              <p:cNvSpPr>
                <a:spLocks/>
              </p:cNvSpPr>
              <p:nvPr/>
            </p:nvSpPr>
            <p:spPr bwMode="auto">
              <a:xfrm flipH="1">
                <a:off x="5820563" y="2151853"/>
                <a:ext cx="350656" cy="37884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chemeClr val="tx1">
                  <a:lumMod val="75000"/>
                  <a:lumOff val="2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600"/>
              </a:p>
            </p:txBody>
          </p:sp>
          <p:grpSp>
            <p:nvGrpSpPr>
              <p:cNvPr id="50" name="组合 49"/>
              <p:cNvGrpSpPr/>
              <p:nvPr/>
            </p:nvGrpSpPr>
            <p:grpSpPr>
              <a:xfrm>
                <a:off x="5566676" y="2688318"/>
                <a:ext cx="377557" cy="424345"/>
                <a:chOff x="279401" y="2698750"/>
                <a:chExt cx="1473200" cy="1655763"/>
              </a:xfrm>
              <a:solidFill>
                <a:schemeClr val="bg1"/>
              </a:solidFill>
            </p:grpSpPr>
            <p:sp>
              <p:nvSpPr>
                <p:cNvPr id="51"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2" name="Freeform 46"/>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3" name="Freeform 47"/>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4" name="Freeform 48"/>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5" name="Freeform 49"/>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6" name="Oval 50"/>
                <p:cNvSpPr>
                  <a:spLocks noChangeArrowheads="1"/>
                </p:cNvSpPr>
                <p:nvPr/>
              </p:nvSpPr>
              <p:spPr bwMode="auto">
                <a:xfrm>
                  <a:off x="925513" y="3532188"/>
                  <a:ext cx="176213" cy="17462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7"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8" name="Freeform 52"/>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grpSp>
        <p:sp>
          <p:nvSpPr>
            <p:cNvPr id="47" name="TextBox 46"/>
            <p:cNvSpPr txBox="1"/>
            <p:nvPr/>
          </p:nvSpPr>
          <p:spPr>
            <a:xfrm>
              <a:off x="5783599" y="2252127"/>
              <a:ext cx="404278" cy="338554"/>
            </a:xfrm>
            <a:prstGeom prst="rect">
              <a:avLst/>
            </a:prstGeom>
            <a:noFill/>
          </p:spPr>
          <p:txBody>
            <a:bodyPr wrap="none" rtlCol="0">
              <a:spAutoFit/>
            </a:bodyPr>
            <a:lstStyle/>
            <a:p>
              <a:r>
                <a:rPr lang="en-US" altLang="zh-CN" sz="1600" dirty="0" smtClean="0">
                  <a:solidFill>
                    <a:schemeClr val="bg1"/>
                  </a:solidFill>
                  <a:latin typeface="Impact" pitchFamily="34" charset="0"/>
                </a:rPr>
                <a:t>03</a:t>
              </a:r>
              <a:endParaRPr lang="zh-CN" altLang="en-US" sz="1600" dirty="0">
                <a:solidFill>
                  <a:schemeClr val="bg1"/>
                </a:solidFill>
                <a:latin typeface="Impact" pitchFamily="34" charset="0"/>
              </a:endParaRPr>
            </a:p>
          </p:txBody>
        </p:sp>
      </p:grpSp>
      <p:grpSp>
        <p:nvGrpSpPr>
          <p:cNvPr id="59" name="组合 58"/>
          <p:cNvGrpSpPr/>
          <p:nvPr/>
        </p:nvGrpSpPr>
        <p:grpSpPr>
          <a:xfrm>
            <a:off x="5097744" y="3133800"/>
            <a:ext cx="1031704" cy="1191173"/>
            <a:chOff x="4639793" y="3153677"/>
            <a:chExt cx="1031704" cy="1191173"/>
          </a:xfrm>
          <a:solidFill>
            <a:schemeClr val="bg1">
              <a:lumMod val="50000"/>
            </a:schemeClr>
          </a:solidFill>
        </p:grpSpPr>
        <p:grpSp>
          <p:nvGrpSpPr>
            <p:cNvPr id="60" name="组合 59"/>
            <p:cNvGrpSpPr/>
            <p:nvPr/>
          </p:nvGrpSpPr>
          <p:grpSpPr>
            <a:xfrm>
              <a:off x="4639793" y="3153677"/>
              <a:ext cx="1031704" cy="1191173"/>
              <a:chOff x="4639793" y="3153677"/>
              <a:chExt cx="1031704" cy="1191173"/>
            </a:xfrm>
            <a:grpFill/>
          </p:grpSpPr>
          <p:sp>
            <p:nvSpPr>
              <p:cNvPr id="62" name="Freeform 13"/>
              <p:cNvSpPr>
                <a:spLocks/>
              </p:cNvSpPr>
              <p:nvPr/>
            </p:nvSpPr>
            <p:spPr bwMode="auto">
              <a:xfrm>
                <a:off x="4639793" y="3153677"/>
                <a:ext cx="1031704" cy="1191173"/>
              </a:xfrm>
              <a:custGeom>
                <a:avLst/>
                <a:gdLst>
                  <a:gd name="T0" fmla="*/ 0 w 1171"/>
                  <a:gd name="T1" fmla="*/ 1014 h 1352"/>
                  <a:gd name="T2" fmla="*/ 0 w 1171"/>
                  <a:gd name="T3" fmla="*/ 338 h 1352"/>
                  <a:gd name="T4" fmla="*/ 585 w 1171"/>
                  <a:gd name="T5" fmla="*/ 0 h 1352"/>
                  <a:gd name="T6" fmla="*/ 1171 w 1171"/>
                  <a:gd name="T7" fmla="*/ 338 h 1352"/>
                  <a:gd name="T8" fmla="*/ 1171 w 1171"/>
                  <a:gd name="T9" fmla="*/ 1014 h 1352"/>
                  <a:gd name="T10" fmla="*/ 585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5" y="0"/>
                    </a:lnTo>
                    <a:lnTo>
                      <a:pt x="1171" y="338"/>
                    </a:lnTo>
                    <a:lnTo>
                      <a:pt x="1171" y="1014"/>
                    </a:lnTo>
                    <a:lnTo>
                      <a:pt x="585" y="1352"/>
                    </a:lnTo>
                    <a:lnTo>
                      <a:pt x="0" y="1014"/>
                    </a:lnTo>
                    <a:close/>
                  </a:path>
                </a:pathLst>
              </a:custGeom>
              <a:solidFill>
                <a:srgbClr val="DF0024"/>
              </a:solidFill>
              <a:ln>
                <a:noFill/>
              </a:ln>
              <a:extLst/>
            </p:spPr>
            <p:txBody>
              <a:bodyPr vert="horz" wrap="square" lIns="68580" tIns="34290" rIns="68580" bIns="34290" numCol="1" anchor="t" anchorCtr="0" compatLnSpc="1">
                <a:prstTxWarp prst="textNoShape">
                  <a:avLst/>
                </a:prstTxWarp>
              </a:bodyPr>
              <a:lstStyle/>
              <a:p>
                <a:endParaRPr lang="zh-CN" altLang="en-US" sz="1600"/>
              </a:p>
            </p:txBody>
          </p:sp>
          <p:sp>
            <p:nvSpPr>
              <p:cNvPr id="63" name="Freeform 20"/>
              <p:cNvSpPr>
                <a:spLocks/>
              </p:cNvSpPr>
              <p:nvPr/>
            </p:nvSpPr>
            <p:spPr bwMode="auto">
              <a:xfrm flipH="1">
                <a:off x="5197472" y="3188919"/>
                <a:ext cx="350656" cy="37884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chemeClr val="tx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zh-CN" altLang="en-US" sz="1600"/>
              </a:p>
            </p:txBody>
          </p:sp>
          <p:grpSp>
            <p:nvGrpSpPr>
              <p:cNvPr id="64" name="组合 63"/>
              <p:cNvGrpSpPr/>
              <p:nvPr/>
            </p:nvGrpSpPr>
            <p:grpSpPr>
              <a:xfrm>
                <a:off x="4935424" y="3728932"/>
                <a:ext cx="450630" cy="348492"/>
                <a:chOff x="3175" y="747713"/>
                <a:chExt cx="1751013" cy="1354138"/>
              </a:xfrm>
              <a:grpFill/>
            </p:grpSpPr>
            <p:sp>
              <p:nvSpPr>
                <p:cNvPr id="65" name="Freeform 6"/>
                <p:cNvSpPr>
                  <a:spLocks/>
                </p:cNvSpPr>
                <p:nvPr/>
              </p:nvSpPr>
              <p:spPr bwMode="auto">
                <a:xfrm>
                  <a:off x="3175" y="747713"/>
                  <a:ext cx="1308100" cy="854075"/>
                </a:xfrm>
                <a:custGeom>
                  <a:avLst/>
                  <a:gdLst>
                    <a:gd name="T0" fmla="*/ 357 w 458"/>
                    <a:gd name="T1" fmla="*/ 8 h 299"/>
                    <a:gd name="T2" fmla="*/ 184 w 458"/>
                    <a:gd name="T3" fmla="*/ 54 h 299"/>
                    <a:gd name="T4" fmla="*/ 40 w 458"/>
                    <a:gd name="T5" fmla="*/ 161 h 299"/>
                    <a:gd name="T6" fmla="*/ 35 w 458"/>
                    <a:gd name="T7" fmla="*/ 277 h 299"/>
                    <a:gd name="T8" fmla="*/ 36 w 458"/>
                    <a:gd name="T9" fmla="*/ 279 h 299"/>
                    <a:gd name="T10" fmla="*/ 85 w 458"/>
                    <a:gd name="T11" fmla="*/ 288 h 299"/>
                    <a:gd name="T12" fmla="*/ 133 w 458"/>
                    <a:gd name="T13" fmla="*/ 256 h 299"/>
                    <a:gd name="T14" fmla="*/ 142 w 458"/>
                    <a:gd name="T15" fmla="*/ 207 h 299"/>
                    <a:gd name="T16" fmla="*/ 128 w 458"/>
                    <a:gd name="T17" fmla="*/ 195 h 299"/>
                    <a:gd name="T18" fmla="*/ 211 w 458"/>
                    <a:gd name="T19" fmla="*/ 112 h 299"/>
                    <a:gd name="T20" fmla="*/ 211 w 458"/>
                    <a:gd name="T21" fmla="*/ 112 h 299"/>
                    <a:gd name="T22" fmla="*/ 212 w 458"/>
                    <a:gd name="T23" fmla="*/ 112 h 299"/>
                    <a:gd name="T24" fmla="*/ 212 w 458"/>
                    <a:gd name="T25" fmla="*/ 112 h 299"/>
                    <a:gd name="T26" fmla="*/ 212 w 458"/>
                    <a:gd name="T27" fmla="*/ 112 h 299"/>
                    <a:gd name="T28" fmla="*/ 329 w 458"/>
                    <a:gd name="T29" fmla="*/ 97 h 299"/>
                    <a:gd name="T30" fmla="*/ 330 w 458"/>
                    <a:gd name="T31" fmla="*/ 116 h 299"/>
                    <a:gd name="T32" fmla="*/ 374 w 458"/>
                    <a:gd name="T33" fmla="*/ 139 h 299"/>
                    <a:gd name="T34" fmla="*/ 429 w 458"/>
                    <a:gd name="T35" fmla="*/ 121 h 299"/>
                    <a:gd name="T36" fmla="*/ 452 w 458"/>
                    <a:gd name="T37" fmla="*/ 77 h 299"/>
                    <a:gd name="T38" fmla="*/ 451 w 458"/>
                    <a:gd name="T39" fmla="*/ 75 h 299"/>
                    <a:gd name="T40" fmla="*/ 357 w 458"/>
                    <a:gd name="T41" fmla="*/ 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8" h="299">
                      <a:moveTo>
                        <a:pt x="357" y="8"/>
                      </a:moveTo>
                      <a:cubicBezTo>
                        <a:pt x="288" y="0"/>
                        <a:pt x="191" y="50"/>
                        <a:pt x="184" y="54"/>
                      </a:cubicBezTo>
                      <a:cubicBezTo>
                        <a:pt x="176" y="58"/>
                        <a:pt x="77" y="103"/>
                        <a:pt x="40" y="161"/>
                      </a:cubicBezTo>
                      <a:cubicBezTo>
                        <a:pt x="0" y="225"/>
                        <a:pt x="34" y="276"/>
                        <a:pt x="35" y="277"/>
                      </a:cubicBezTo>
                      <a:cubicBezTo>
                        <a:pt x="35" y="278"/>
                        <a:pt x="36" y="278"/>
                        <a:pt x="36" y="279"/>
                      </a:cubicBezTo>
                      <a:cubicBezTo>
                        <a:pt x="47" y="295"/>
                        <a:pt x="69" y="299"/>
                        <a:pt x="85" y="288"/>
                      </a:cubicBezTo>
                      <a:cubicBezTo>
                        <a:pt x="133" y="256"/>
                        <a:pt x="133" y="256"/>
                        <a:pt x="133" y="256"/>
                      </a:cubicBezTo>
                      <a:cubicBezTo>
                        <a:pt x="149" y="245"/>
                        <a:pt x="153" y="223"/>
                        <a:pt x="142" y="207"/>
                      </a:cubicBezTo>
                      <a:cubicBezTo>
                        <a:pt x="138" y="201"/>
                        <a:pt x="133" y="197"/>
                        <a:pt x="128" y="195"/>
                      </a:cubicBezTo>
                      <a:cubicBezTo>
                        <a:pt x="111" y="157"/>
                        <a:pt x="200" y="117"/>
                        <a:pt x="211" y="112"/>
                      </a:cubicBezTo>
                      <a:cubicBezTo>
                        <a:pt x="211" y="112"/>
                        <a:pt x="211" y="112"/>
                        <a:pt x="211" y="112"/>
                      </a:cubicBezTo>
                      <a:cubicBezTo>
                        <a:pt x="211" y="112"/>
                        <a:pt x="211" y="112"/>
                        <a:pt x="212" y="112"/>
                      </a:cubicBezTo>
                      <a:cubicBezTo>
                        <a:pt x="212" y="112"/>
                        <a:pt x="212" y="112"/>
                        <a:pt x="212" y="112"/>
                      </a:cubicBezTo>
                      <a:cubicBezTo>
                        <a:pt x="212" y="112"/>
                        <a:pt x="212" y="112"/>
                        <a:pt x="212" y="112"/>
                      </a:cubicBezTo>
                      <a:cubicBezTo>
                        <a:pt x="223" y="106"/>
                        <a:pt x="310" y="61"/>
                        <a:pt x="329" y="97"/>
                      </a:cubicBezTo>
                      <a:cubicBezTo>
                        <a:pt x="328" y="103"/>
                        <a:pt x="328" y="109"/>
                        <a:pt x="330" y="116"/>
                      </a:cubicBezTo>
                      <a:cubicBezTo>
                        <a:pt x="335" y="134"/>
                        <a:pt x="355" y="145"/>
                        <a:pt x="374" y="139"/>
                      </a:cubicBezTo>
                      <a:cubicBezTo>
                        <a:pt x="429" y="121"/>
                        <a:pt x="429" y="121"/>
                        <a:pt x="429" y="121"/>
                      </a:cubicBezTo>
                      <a:cubicBezTo>
                        <a:pt x="447" y="116"/>
                        <a:pt x="458" y="96"/>
                        <a:pt x="452" y="77"/>
                      </a:cubicBezTo>
                      <a:cubicBezTo>
                        <a:pt x="452" y="76"/>
                        <a:pt x="451" y="76"/>
                        <a:pt x="451" y="75"/>
                      </a:cubicBezTo>
                      <a:cubicBezTo>
                        <a:pt x="451" y="74"/>
                        <a:pt x="432" y="15"/>
                        <a:pt x="357" y="8"/>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6" name="Freeform 7"/>
                <p:cNvSpPr>
                  <a:spLocks noEditPoints="1"/>
                </p:cNvSpPr>
                <p:nvPr/>
              </p:nvSpPr>
              <p:spPr bwMode="auto">
                <a:xfrm>
                  <a:off x="180975" y="1273176"/>
                  <a:ext cx="1270000" cy="828675"/>
                </a:xfrm>
                <a:custGeom>
                  <a:avLst/>
                  <a:gdLst>
                    <a:gd name="T0" fmla="*/ 442 w 445"/>
                    <a:gd name="T1" fmla="*/ 213 h 290"/>
                    <a:gd name="T2" fmla="*/ 313 w 445"/>
                    <a:gd name="T3" fmla="*/ 55 h 290"/>
                    <a:gd name="T4" fmla="*/ 313 w 445"/>
                    <a:gd name="T5" fmla="*/ 26 h 290"/>
                    <a:gd name="T6" fmla="*/ 262 w 445"/>
                    <a:gd name="T7" fmla="*/ 26 h 290"/>
                    <a:gd name="T8" fmla="*/ 183 w 445"/>
                    <a:gd name="T9" fmla="*/ 30 h 290"/>
                    <a:gd name="T10" fmla="*/ 157 w 445"/>
                    <a:gd name="T11" fmla="*/ 0 h 290"/>
                    <a:gd name="T12" fmla="*/ 132 w 445"/>
                    <a:gd name="T13" fmla="*/ 46 h 290"/>
                    <a:gd name="T14" fmla="*/ 132 w 445"/>
                    <a:gd name="T15" fmla="*/ 48 h 290"/>
                    <a:gd name="T16" fmla="*/ 132 w 445"/>
                    <a:gd name="T17" fmla="*/ 53 h 290"/>
                    <a:gd name="T18" fmla="*/ 3 w 445"/>
                    <a:gd name="T19" fmla="*/ 213 h 290"/>
                    <a:gd name="T20" fmla="*/ 0 w 445"/>
                    <a:gd name="T21" fmla="*/ 234 h 290"/>
                    <a:gd name="T22" fmla="*/ 0 w 445"/>
                    <a:gd name="T23" fmla="*/ 278 h 290"/>
                    <a:gd name="T24" fmla="*/ 433 w 445"/>
                    <a:gd name="T25" fmla="*/ 290 h 290"/>
                    <a:gd name="T26" fmla="*/ 445 w 445"/>
                    <a:gd name="T27" fmla="*/ 234 h 290"/>
                    <a:gd name="T28" fmla="*/ 445 w 445"/>
                    <a:gd name="T29" fmla="*/ 230 h 290"/>
                    <a:gd name="T30" fmla="*/ 175 w 445"/>
                    <a:gd name="T31" fmla="*/ 246 h 290"/>
                    <a:gd name="T32" fmla="*/ 146 w 445"/>
                    <a:gd name="T33" fmla="*/ 240 h 290"/>
                    <a:gd name="T34" fmla="*/ 153 w 445"/>
                    <a:gd name="T35" fmla="*/ 211 h 290"/>
                    <a:gd name="T36" fmla="*/ 181 w 445"/>
                    <a:gd name="T37" fmla="*/ 218 h 290"/>
                    <a:gd name="T38" fmla="*/ 181 w 445"/>
                    <a:gd name="T39" fmla="*/ 187 h 290"/>
                    <a:gd name="T40" fmla="*/ 153 w 445"/>
                    <a:gd name="T41" fmla="*/ 193 h 290"/>
                    <a:gd name="T42" fmla="*/ 146 w 445"/>
                    <a:gd name="T43" fmla="*/ 164 h 290"/>
                    <a:gd name="T44" fmla="*/ 175 w 445"/>
                    <a:gd name="T45" fmla="*/ 158 h 290"/>
                    <a:gd name="T46" fmla="*/ 181 w 445"/>
                    <a:gd name="T47" fmla="*/ 187 h 290"/>
                    <a:gd name="T48" fmla="*/ 175 w 445"/>
                    <a:gd name="T49" fmla="*/ 140 h 290"/>
                    <a:gd name="T50" fmla="*/ 146 w 445"/>
                    <a:gd name="T51" fmla="*/ 134 h 290"/>
                    <a:gd name="T52" fmla="*/ 153 w 445"/>
                    <a:gd name="T53" fmla="*/ 105 h 290"/>
                    <a:gd name="T54" fmla="*/ 181 w 445"/>
                    <a:gd name="T55" fmla="*/ 111 h 290"/>
                    <a:gd name="T56" fmla="*/ 240 w 445"/>
                    <a:gd name="T57" fmla="*/ 240 h 290"/>
                    <a:gd name="T58" fmla="*/ 211 w 445"/>
                    <a:gd name="T59" fmla="*/ 246 h 290"/>
                    <a:gd name="T60" fmla="*/ 205 w 445"/>
                    <a:gd name="T61" fmla="*/ 218 h 290"/>
                    <a:gd name="T62" fmla="*/ 234 w 445"/>
                    <a:gd name="T63" fmla="*/ 211 h 290"/>
                    <a:gd name="T64" fmla="*/ 240 w 445"/>
                    <a:gd name="T65" fmla="*/ 240 h 290"/>
                    <a:gd name="T66" fmla="*/ 234 w 445"/>
                    <a:gd name="T67" fmla="*/ 193 h 290"/>
                    <a:gd name="T68" fmla="*/ 205 w 445"/>
                    <a:gd name="T69" fmla="*/ 187 h 290"/>
                    <a:gd name="T70" fmla="*/ 211 w 445"/>
                    <a:gd name="T71" fmla="*/ 158 h 290"/>
                    <a:gd name="T72" fmla="*/ 240 w 445"/>
                    <a:gd name="T73" fmla="*/ 164 h 290"/>
                    <a:gd name="T74" fmla="*/ 240 w 445"/>
                    <a:gd name="T75" fmla="*/ 134 h 290"/>
                    <a:gd name="T76" fmla="*/ 211 w 445"/>
                    <a:gd name="T77" fmla="*/ 140 h 290"/>
                    <a:gd name="T78" fmla="*/ 205 w 445"/>
                    <a:gd name="T79" fmla="*/ 111 h 290"/>
                    <a:gd name="T80" fmla="*/ 234 w 445"/>
                    <a:gd name="T81" fmla="*/ 105 h 290"/>
                    <a:gd name="T82" fmla="*/ 240 w 445"/>
                    <a:gd name="T83" fmla="*/ 134 h 290"/>
                    <a:gd name="T84" fmla="*/ 292 w 445"/>
                    <a:gd name="T85" fmla="*/ 246 h 290"/>
                    <a:gd name="T86" fmla="*/ 263 w 445"/>
                    <a:gd name="T87" fmla="*/ 240 h 290"/>
                    <a:gd name="T88" fmla="*/ 269 w 445"/>
                    <a:gd name="T89" fmla="*/ 211 h 290"/>
                    <a:gd name="T90" fmla="*/ 298 w 445"/>
                    <a:gd name="T91" fmla="*/ 218 h 290"/>
                    <a:gd name="T92" fmla="*/ 298 w 445"/>
                    <a:gd name="T93" fmla="*/ 187 h 290"/>
                    <a:gd name="T94" fmla="*/ 269 w 445"/>
                    <a:gd name="T95" fmla="*/ 193 h 290"/>
                    <a:gd name="T96" fmla="*/ 263 w 445"/>
                    <a:gd name="T97" fmla="*/ 164 h 290"/>
                    <a:gd name="T98" fmla="*/ 292 w 445"/>
                    <a:gd name="T99" fmla="*/ 158 h 290"/>
                    <a:gd name="T100" fmla="*/ 298 w 445"/>
                    <a:gd name="T101" fmla="*/ 187 h 290"/>
                    <a:gd name="T102" fmla="*/ 292 w 445"/>
                    <a:gd name="T103" fmla="*/ 140 h 290"/>
                    <a:gd name="T104" fmla="*/ 263 w 445"/>
                    <a:gd name="T105" fmla="*/ 134 h 290"/>
                    <a:gd name="T106" fmla="*/ 269 w 445"/>
                    <a:gd name="T107" fmla="*/ 105 h 290"/>
                    <a:gd name="T108" fmla="*/ 298 w 445"/>
                    <a:gd name="T109" fmla="*/ 11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5" h="290">
                      <a:moveTo>
                        <a:pt x="445" y="230"/>
                      </a:moveTo>
                      <a:cubicBezTo>
                        <a:pt x="445" y="224"/>
                        <a:pt x="444" y="218"/>
                        <a:pt x="442" y="213"/>
                      </a:cubicBezTo>
                      <a:cubicBezTo>
                        <a:pt x="433" y="184"/>
                        <a:pt x="397" y="165"/>
                        <a:pt x="397" y="165"/>
                      </a:cubicBezTo>
                      <a:cubicBezTo>
                        <a:pt x="325" y="114"/>
                        <a:pt x="314" y="77"/>
                        <a:pt x="313" y="55"/>
                      </a:cubicBezTo>
                      <a:cubicBezTo>
                        <a:pt x="313" y="54"/>
                        <a:pt x="313" y="54"/>
                        <a:pt x="313" y="53"/>
                      </a:cubicBezTo>
                      <a:cubicBezTo>
                        <a:pt x="313" y="26"/>
                        <a:pt x="313" y="26"/>
                        <a:pt x="313" y="26"/>
                      </a:cubicBezTo>
                      <a:cubicBezTo>
                        <a:pt x="313" y="12"/>
                        <a:pt x="302" y="0"/>
                        <a:pt x="288" y="0"/>
                      </a:cubicBezTo>
                      <a:cubicBezTo>
                        <a:pt x="274" y="0"/>
                        <a:pt x="262" y="12"/>
                        <a:pt x="262" y="26"/>
                      </a:cubicBezTo>
                      <a:cubicBezTo>
                        <a:pt x="262" y="29"/>
                        <a:pt x="262" y="29"/>
                        <a:pt x="262" y="29"/>
                      </a:cubicBezTo>
                      <a:cubicBezTo>
                        <a:pt x="220" y="42"/>
                        <a:pt x="193" y="34"/>
                        <a:pt x="183" y="30"/>
                      </a:cubicBezTo>
                      <a:cubicBezTo>
                        <a:pt x="183" y="26"/>
                        <a:pt x="183" y="26"/>
                        <a:pt x="183" y="26"/>
                      </a:cubicBezTo>
                      <a:cubicBezTo>
                        <a:pt x="183" y="12"/>
                        <a:pt x="172" y="0"/>
                        <a:pt x="157" y="0"/>
                      </a:cubicBezTo>
                      <a:cubicBezTo>
                        <a:pt x="143" y="0"/>
                        <a:pt x="132" y="12"/>
                        <a:pt x="132" y="26"/>
                      </a:cubicBezTo>
                      <a:cubicBezTo>
                        <a:pt x="132" y="46"/>
                        <a:pt x="132" y="46"/>
                        <a:pt x="132" y="46"/>
                      </a:cubicBezTo>
                      <a:cubicBezTo>
                        <a:pt x="131" y="46"/>
                        <a:pt x="131" y="46"/>
                        <a:pt x="131" y="46"/>
                      </a:cubicBezTo>
                      <a:cubicBezTo>
                        <a:pt x="131" y="46"/>
                        <a:pt x="132" y="47"/>
                        <a:pt x="132" y="48"/>
                      </a:cubicBezTo>
                      <a:cubicBezTo>
                        <a:pt x="132" y="53"/>
                        <a:pt x="132" y="53"/>
                        <a:pt x="132" y="53"/>
                      </a:cubicBezTo>
                      <a:cubicBezTo>
                        <a:pt x="132" y="53"/>
                        <a:pt x="132" y="53"/>
                        <a:pt x="132" y="53"/>
                      </a:cubicBezTo>
                      <a:cubicBezTo>
                        <a:pt x="131" y="73"/>
                        <a:pt x="122" y="113"/>
                        <a:pt x="48" y="165"/>
                      </a:cubicBezTo>
                      <a:cubicBezTo>
                        <a:pt x="48" y="165"/>
                        <a:pt x="11" y="184"/>
                        <a:pt x="3" y="213"/>
                      </a:cubicBezTo>
                      <a:cubicBezTo>
                        <a:pt x="1" y="218"/>
                        <a:pt x="0" y="224"/>
                        <a:pt x="0" y="230"/>
                      </a:cubicBezTo>
                      <a:cubicBezTo>
                        <a:pt x="0" y="231"/>
                        <a:pt x="0" y="232"/>
                        <a:pt x="0" y="234"/>
                      </a:cubicBezTo>
                      <a:cubicBezTo>
                        <a:pt x="0" y="234"/>
                        <a:pt x="0" y="234"/>
                        <a:pt x="0" y="234"/>
                      </a:cubicBezTo>
                      <a:cubicBezTo>
                        <a:pt x="0" y="278"/>
                        <a:pt x="0" y="278"/>
                        <a:pt x="0" y="278"/>
                      </a:cubicBezTo>
                      <a:cubicBezTo>
                        <a:pt x="0" y="285"/>
                        <a:pt x="6" y="290"/>
                        <a:pt x="12" y="290"/>
                      </a:cubicBezTo>
                      <a:cubicBezTo>
                        <a:pt x="433" y="290"/>
                        <a:pt x="433" y="290"/>
                        <a:pt x="433" y="290"/>
                      </a:cubicBezTo>
                      <a:cubicBezTo>
                        <a:pt x="439" y="290"/>
                        <a:pt x="445" y="285"/>
                        <a:pt x="445" y="278"/>
                      </a:cubicBezTo>
                      <a:cubicBezTo>
                        <a:pt x="445" y="234"/>
                        <a:pt x="445" y="234"/>
                        <a:pt x="445" y="234"/>
                      </a:cubicBezTo>
                      <a:cubicBezTo>
                        <a:pt x="445" y="234"/>
                        <a:pt x="445" y="234"/>
                        <a:pt x="445" y="234"/>
                      </a:cubicBezTo>
                      <a:cubicBezTo>
                        <a:pt x="445" y="232"/>
                        <a:pt x="445" y="231"/>
                        <a:pt x="445" y="230"/>
                      </a:cubicBezTo>
                      <a:close/>
                      <a:moveTo>
                        <a:pt x="181" y="240"/>
                      </a:moveTo>
                      <a:cubicBezTo>
                        <a:pt x="181" y="244"/>
                        <a:pt x="179" y="246"/>
                        <a:pt x="175" y="246"/>
                      </a:cubicBezTo>
                      <a:cubicBezTo>
                        <a:pt x="153" y="246"/>
                        <a:pt x="153" y="246"/>
                        <a:pt x="153" y="246"/>
                      </a:cubicBezTo>
                      <a:cubicBezTo>
                        <a:pt x="149" y="246"/>
                        <a:pt x="146" y="244"/>
                        <a:pt x="146" y="240"/>
                      </a:cubicBezTo>
                      <a:cubicBezTo>
                        <a:pt x="146" y="218"/>
                        <a:pt x="146" y="218"/>
                        <a:pt x="146" y="218"/>
                      </a:cubicBezTo>
                      <a:cubicBezTo>
                        <a:pt x="146" y="214"/>
                        <a:pt x="149" y="211"/>
                        <a:pt x="153" y="211"/>
                      </a:cubicBezTo>
                      <a:cubicBezTo>
                        <a:pt x="175" y="211"/>
                        <a:pt x="175" y="211"/>
                        <a:pt x="175" y="211"/>
                      </a:cubicBezTo>
                      <a:cubicBezTo>
                        <a:pt x="179" y="211"/>
                        <a:pt x="181" y="214"/>
                        <a:pt x="181" y="218"/>
                      </a:cubicBezTo>
                      <a:lnTo>
                        <a:pt x="181" y="240"/>
                      </a:lnTo>
                      <a:close/>
                      <a:moveTo>
                        <a:pt x="181" y="187"/>
                      </a:moveTo>
                      <a:cubicBezTo>
                        <a:pt x="181" y="190"/>
                        <a:pt x="179" y="193"/>
                        <a:pt x="175" y="193"/>
                      </a:cubicBezTo>
                      <a:cubicBezTo>
                        <a:pt x="153" y="193"/>
                        <a:pt x="153" y="193"/>
                        <a:pt x="153" y="193"/>
                      </a:cubicBezTo>
                      <a:cubicBezTo>
                        <a:pt x="149" y="193"/>
                        <a:pt x="146" y="190"/>
                        <a:pt x="146" y="187"/>
                      </a:cubicBezTo>
                      <a:cubicBezTo>
                        <a:pt x="146" y="164"/>
                        <a:pt x="146" y="164"/>
                        <a:pt x="146" y="164"/>
                      </a:cubicBezTo>
                      <a:cubicBezTo>
                        <a:pt x="146" y="161"/>
                        <a:pt x="149" y="158"/>
                        <a:pt x="153" y="158"/>
                      </a:cubicBezTo>
                      <a:cubicBezTo>
                        <a:pt x="175" y="158"/>
                        <a:pt x="175" y="158"/>
                        <a:pt x="175" y="158"/>
                      </a:cubicBezTo>
                      <a:cubicBezTo>
                        <a:pt x="179" y="158"/>
                        <a:pt x="181" y="161"/>
                        <a:pt x="181" y="164"/>
                      </a:cubicBezTo>
                      <a:lnTo>
                        <a:pt x="181" y="187"/>
                      </a:lnTo>
                      <a:close/>
                      <a:moveTo>
                        <a:pt x="181" y="134"/>
                      </a:moveTo>
                      <a:cubicBezTo>
                        <a:pt x="181" y="137"/>
                        <a:pt x="179" y="140"/>
                        <a:pt x="175" y="140"/>
                      </a:cubicBezTo>
                      <a:cubicBezTo>
                        <a:pt x="153" y="140"/>
                        <a:pt x="153" y="140"/>
                        <a:pt x="153" y="140"/>
                      </a:cubicBezTo>
                      <a:cubicBezTo>
                        <a:pt x="149" y="140"/>
                        <a:pt x="146" y="137"/>
                        <a:pt x="146" y="134"/>
                      </a:cubicBezTo>
                      <a:cubicBezTo>
                        <a:pt x="146" y="111"/>
                        <a:pt x="146" y="111"/>
                        <a:pt x="146" y="111"/>
                      </a:cubicBezTo>
                      <a:cubicBezTo>
                        <a:pt x="146" y="108"/>
                        <a:pt x="149" y="105"/>
                        <a:pt x="153" y="105"/>
                      </a:cubicBezTo>
                      <a:cubicBezTo>
                        <a:pt x="175" y="105"/>
                        <a:pt x="175" y="105"/>
                        <a:pt x="175" y="105"/>
                      </a:cubicBezTo>
                      <a:cubicBezTo>
                        <a:pt x="179" y="105"/>
                        <a:pt x="181" y="108"/>
                        <a:pt x="181" y="111"/>
                      </a:cubicBezTo>
                      <a:lnTo>
                        <a:pt x="181" y="134"/>
                      </a:lnTo>
                      <a:close/>
                      <a:moveTo>
                        <a:pt x="240" y="240"/>
                      </a:moveTo>
                      <a:cubicBezTo>
                        <a:pt x="240" y="244"/>
                        <a:pt x="237" y="246"/>
                        <a:pt x="234" y="246"/>
                      </a:cubicBezTo>
                      <a:cubicBezTo>
                        <a:pt x="211" y="246"/>
                        <a:pt x="211" y="246"/>
                        <a:pt x="211" y="246"/>
                      </a:cubicBezTo>
                      <a:cubicBezTo>
                        <a:pt x="208" y="246"/>
                        <a:pt x="205" y="244"/>
                        <a:pt x="205" y="240"/>
                      </a:cubicBezTo>
                      <a:cubicBezTo>
                        <a:pt x="205" y="218"/>
                        <a:pt x="205" y="218"/>
                        <a:pt x="205" y="218"/>
                      </a:cubicBezTo>
                      <a:cubicBezTo>
                        <a:pt x="205" y="214"/>
                        <a:pt x="208" y="211"/>
                        <a:pt x="211" y="211"/>
                      </a:cubicBezTo>
                      <a:cubicBezTo>
                        <a:pt x="234" y="211"/>
                        <a:pt x="234" y="211"/>
                        <a:pt x="234" y="211"/>
                      </a:cubicBezTo>
                      <a:cubicBezTo>
                        <a:pt x="237" y="211"/>
                        <a:pt x="240" y="214"/>
                        <a:pt x="240" y="218"/>
                      </a:cubicBezTo>
                      <a:lnTo>
                        <a:pt x="240" y="240"/>
                      </a:lnTo>
                      <a:close/>
                      <a:moveTo>
                        <a:pt x="240" y="187"/>
                      </a:moveTo>
                      <a:cubicBezTo>
                        <a:pt x="240" y="190"/>
                        <a:pt x="237" y="193"/>
                        <a:pt x="234" y="193"/>
                      </a:cubicBezTo>
                      <a:cubicBezTo>
                        <a:pt x="211" y="193"/>
                        <a:pt x="211" y="193"/>
                        <a:pt x="211" y="193"/>
                      </a:cubicBezTo>
                      <a:cubicBezTo>
                        <a:pt x="208" y="193"/>
                        <a:pt x="205" y="190"/>
                        <a:pt x="205" y="187"/>
                      </a:cubicBezTo>
                      <a:cubicBezTo>
                        <a:pt x="205" y="164"/>
                        <a:pt x="205" y="164"/>
                        <a:pt x="205" y="164"/>
                      </a:cubicBezTo>
                      <a:cubicBezTo>
                        <a:pt x="205" y="161"/>
                        <a:pt x="208" y="158"/>
                        <a:pt x="211" y="158"/>
                      </a:cubicBezTo>
                      <a:cubicBezTo>
                        <a:pt x="234" y="158"/>
                        <a:pt x="234" y="158"/>
                        <a:pt x="234" y="158"/>
                      </a:cubicBezTo>
                      <a:cubicBezTo>
                        <a:pt x="237" y="158"/>
                        <a:pt x="240" y="161"/>
                        <a:pt x="240" y="164"/>
                      </a:cubicBezTo>
                      <a:lnTo>
                        <a:pt x="240" y="187"/>
                      </a:lnTo>
                      <a:close/>
                      <a:moveTo>
                        <a:pt x="240" y="134"/>
                      </a:moveTo>
                      <a:cubicBezTo>
                        <a:pt x="240" y="137"/>
                        <a:pt x="237" y="140"/>
                        <a:pt x="234" y="140"/>
                      </a:cubicBezTo>
                      <a:cubicBezTo>
                        <a:pt x="211" y="140"/>
                        <a:pt x="211" y="140"/>
                        <a:pt x="211" y="140"/>
                      </a:cubicBezTo>
                      <a:cubicBezTo>
                        <a:pt x="208" y="140"/>
                        <a:pt x="205" y="137"/>
                        <a:pt x="205" y="134"/>
                      </a:cubicBezTo>
                      <a:cubicBezTo>
                        <a:pt x="205" y="111"/>
                        <a:pt x="205" y="111"/>
                        <a:pt x="205" y="111"/>
                      </a:cubicBezTo>
                      <a:cubicBezTo>
                        <a:pt x="205" y="108"/>
                        <a:pt x="208" y="105"/>
                        <a:pt x="211" y="105"/>
                      </a:cubicBezTo>
                      <a:cubicBezTo>
                        <a:pt x="234" y="105"/>
                        <a:pt x="234" y="105"/>
                        <a:pt x="234" y="105"/>
                      </a:cubicBezTo>
                      <a:cubicBezTo>
                        <a:pt x="237" y="105"/>
                        <a:pt x="240" y="108"/>
                        <a:pt x="240" y="111"/>
                      </a:cubicBezTo>
                      <a:lnTo>
                        <a:pt x="240" y="134"/>
                      </a:lnTo>
                      <a:close/>
                      <a:moveTo>
                        <a:pt x="298" y="240"/>
                      </a:moveTo>
                      <a:cubicBezTo>
                        <a:pt x="298" y="244"/>
                        <a:pt x="296" y="246"/>
                        <a:pt x="292" y="246"/>
                      </a:cubicBezTo>
                      <a:cubicBezTo>
                        <a:pt x="269" y="246"/>
                        <a:pt x="269" y="246"/>
                        <a:pt x="269" y="246"/>
                      </a:cubicBezTo>
                      <a:cubicBezTo>
                        <a:pt x="266" y="246"/>
                        <a:pt x="263" y="244"/>
                        <a:pt x="263" y="240"/>
                      </a:cubicBezTo>
                      <a:cubicBezTo>
                        <a:pt x="263" y="218"/>
                        <a:pt x="263" y="218"/>
                        <a:pt x="263" y="218"/>
                      </a:cubicBezTo>
                      <a:cubicBezTo>
                        <a:pt x="263" y="214"/>
                        <a:pt x="266" y="211"/>
                        <a:pt x="269" y="211"/>
                      </a:cubicBezTo>
                      <a:cubicBezTo>
                        <a:pt x="292" y="211"/>
                        <a:pt x="292" y="211"/>
                        <a:pt x="292" y="211"/>
                      </a:cubicBezTo>
                      <a:cubicBezTo>
                        <a:pt x="296" y="211"/>
                        <a:pt x="298" y="214"/>
                        <a:pt x="298" y="218"/>
                      </a:cubicBezTo>
                      <a:lnTo>
                        <a:pt x="298" y="240"/>
                      </a:lnTo>
                      <a:close/>
                      <a:moveTo>
                        <a:pt x="298" y="187"/>
                      </a:moveTo>
                      <a:cubicBezTo>
                        <a:pt x="298" y="190"/>
                        <a:pt x="296" y="193"/>
                        <a:pt x="292" y="193"/>
                      </a:cubicBezTo>
                      <a:cubicBezTo>
                        <a:pt x="269" y="193"/>
                        <a:pt x="269" y="193"/>
                        <a:pt x="269" y="193"/>
                      </a:cubicBezTo>
                      <a:cubicBezTo>
                        <a:pt x="266" y="193"/>
                        <a:pt x="263" y="190"/>
                        <a:pt x="263" y="187"/>
                      </a:cubicBezTo>
                      <a:cubicBezTo>
                        <a:pt x="263" y="164"/>
                        <a:pt x="263" y="164"/>
                        <a:pt x="263" y="164"/>
                      </a:cubicBezTo>
                      <a:cubicBezTo>
                        <a:pt x="263" y="161"/>
                        <a:pt x="266" y="158"/>
                        <a:pt x="269" y="158"/>
                      </a:cubicBezTo>
                      <a:cubicBezTo>
                        <a:pt x="292" y="158"/>
                        <a:pt x="292" y="158"/>
                        <a:pt x="292" y="158"/>
                      </a:cubicBezTo>
                      <a:cubicBezTo>
                        <a:pt x="296" y="158"/>
                        <a:pt x="298" y="161"/>
                        <a:pt x="298" y="164"/>
                      </a:cubicBezTo>
                      <a:lnTo>
                        <a:pt x="298" y="187"/>
                      </a:lnTo>
                      <a:close/>
                      <a:moveTo>
                        <a:pt x="298" y="134"/>
                      </a:moveTo>
                      <a:cubicBezTo>
                        <a:pt x="298" y="137"/>
                        <a:pt x="296" y="140"/>
                        <a:pt x="292" y="140"/>
                      </a:cubicBezTo>
                      <a:cubicBezTo>
                        <a:pt x="269" y="140"/>
                        <a:pt x="269" y="140"/>
                        <a:pt x="269" y="140"/>
                      </a:cubicBezTo>
                      <a:cubicBezTo>
                        <a:pt x="266" y="140"/>
                        <a:pt x="263" y="137"/>
                        <a:pt x="263" y="134"/>
                      </a:cubicBezTo>
                      <a:cubicBezTo>
                        <a:pt x="263" y="111"/>
                        <a:pt x="263" y="111"/>
                        <a:pt x="263" y="111"/>
                      </a:cubicBezTo>
                      <a:cubicBezTo>
                        <a:pt x="263" y="108"/>
                        <a:pt x="266" y="105"/>
                        <a:pt x="269" y="105"/>
                      </a:cubicBezTo>
                      <a:cubicBezTo>
                        <a:pt x="292" y="105"/>
                        <a:pt x="292" y="105"/>
                        <a:pt x="292" y="105"/>
                      </a:cubicBezTo>
                      <a:cubicBezTo>
                        <a:pt x="296" y="105"/>
                        <a:pt x="298" y="108"/>
                        <a:pt x="298" y="111"/>
                      </a:cubicBezTo>
                      <a:lnTo>
                        <a:pt x="298" y="134"/>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7" name="Freeform 8"/>
                <p:cNvSpPr>
                  <a:spLocks/>
                </p:cNvSpPr>
                <p:nvPr/>
              </p:nvSpPr>
              <p:spPr bwMode="auto">
                <a:xfrm>
                  <a:off x="1165225" y="1162051"/>
                  <a:ext cx="157163" cy="150813"/>
                </a:xfrm>
                <a:custGeom>
                  <a:avLst/>
                  <a:gdLst>
                    <a:gd name="T0" fmla="*/ 31 w 99"/>
                    <a:gd name="T1" fmla="*/ 95 h 95"/>
                    <a:gd name="T2" fmla="*/ 0 w 99"/>
                    <a:gd name="T3" fmla="*/ 0 h 95"/>
                    <a:gd name="T4" fmla="*/ 99 w 99"/>
                    <a:gd name="T5" fmla="*/ 39 h 95"/>
                    <a:gd name="T6" fmla="*/ 31 w 99"/>
                    <a:gd name="T7" fmla="*/ 95 h 95"/>
                  </a:gdLst>
                  <a:ahLst/>
                  <a:cxnLst>
                    <a:cxn ang="0">
                      <a:pos x="T0" y="T1"/>
                    </a:cxn>
                    <a:cxn ang="0">
                      <a:pos x="T2" y="T3"/>
                    </a:cxn>
                    <a:cxn ang="0">
                      <a:pos x="T4" y="T5"/>
                    </a:cxn>
                    <a:cxn ang="0">
                      <a:pos x="T6" y="T7"/>
                    </a:cxn>
                  </a:cxnLst>
                  <a:rect l="0" t="0" r="r" b="b"/>
                  <a:pathLst>
                    <a:path w="99" h="95">
                      <a:moveTo>
                        <a:pt x="31" y="95"/>
                      </a:moveTo>
                      <a:lnTo>
                        <a:pt x="0" y="0"/>
                      </a:lnTo>
                      <a:lnTo>
                        <a:pt x="99" y="39"/>
                      </a:lnTo>
                      <a:lnTo>
                        <a:pt x="31" y="9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8" name="Freeform 9"/>
                <p:cNvSpPr>
                  <a:spLocks noEditPoints="1"/>
                </p:cNvSpPr>
                <p:nvPr/>
              </p:nvSpPr>
              <p:spPr bwMode="auto">
                <a:xfrm>
                  <a:off x="1162050" y="1155701"/>
                  <a:ext cx="592138" cy="409575"/>
                </a:xfrm>
                <a:custGeom>
                  <a:avLst/>
                  <a:gdLst>
                    <a:gd name="T0" fmla="*/ 104 w 207"/>
                    <a:gd name="T1" fmla="*/ 0 h 143"/>
                    <a:gd name="T2" fmla="*/ 0 w 207"/>
                    <a:gd name="T3" fmla="*/ 71 h 143"/>
                    <a:gd name="T4" fmla="*/ 104 w 207"/>
                    <a:gd name="T5" fmla="*/ 143 h 143"/>
                    <a:gd name="T6" fmla="*/ 207 w 207"/>
                    <a:gd name="T7" fmla="*/ 71 h 143"/>
                    <a:gd name="T8" fmla="*/ 104 w 207"/>
                    <a:gd name="T9" fmla="*/ 0 h 143"/>
                    <a:gd name="T10" fmla="*/ 54 w 207"/>
                    <a:gd name="T11" fmla="*/ 85 h 143"/>
                    <a:gd name="T12" fmla="*/ 40 w 207"/>
                    <a:gd name="T13" fmla="*/ 71 h 143"/>
                    <a:gd name="T14" fmla="*/ 54 w 207"/>
                    <a:gd name="T15" fmla="*/ 57 h 143"/>
                    <a:gd name="T16" fmla="*/ 68 w 207"/>
                    <a:gd name="T17" fmla="*/ 71 h 143"/>
                    <a:gd name="T18" fmla="*/ 54 w 207"/>
                    <a:gd name="T19" fmla="*/ 85 h 143"/>
                    <a:gd name="T20" fmla="*/ 104 w 207"/>
                    <a:gd name="T21" fmla="*/ 85 h 143"/>
                    <a:gd name="T22" fmla="*/ 90 w 207"/>
                    <a:gd name="T23" fmla="*/ 71 h 143"/>
                    <a:gd name="T24" fmla="*/ 104 w 207"/>
                    <a:gd name="T25" fmla="*/ 57 h 143"/>
                    <a:gd name="T26" fmla="*/ 118 w 207"/>
                    <a:gd name="T27" fmla="*/ 71 h 143"/>
                    <a:gd name="T28" fmla="*/ 104 w 207"/>
                    <a:gd name="T29" fmla="*/ 85 h 143"/>
                    <a:gd name="T30" fmla="*/ 154 w 207"/>
                    <a:gd name="T31" fmla="*/ 85 h 143"/>
                    <a:gd name="T32" fmla="*/ 140 w 207"/>
                    <a:gd name="T33" fmla="*/ 71 h 143"/>
                    <a:gd name="T34" fmla="*/ 154 w 207"/>
                    <a:gd name="T35" fmla="*/ 57 h 143"/>
                    <a:gd name="T36" fmla="*/ 168 w 207"/>
                    <a:gd name="T37" fmla="*/ 71 h 143"/>
                    <a:gd name="T38" fmla="*/ 154 w 207"/>
                    <a:gd name="T39" fmla="*/ 8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143">
                      <a:moveTo>
                        <a:pt x="104" y="0"/>
                      </a:moveTo>
                      <a:cubicBezTo>
                        <a:pt x="47" y="0"/>
                        <a:pt x="0" y="32"/>
                        <a:pt x="0" y="71"/>
                      </a:cubicBezTo>
                      <a:cubicBezTo>
                        <a:pt x="0" y="111"/>
                        <a:pt x="47" y="143"/>
                        <a:pt x="104" y="143"/>
                      </a:cubicBezTo>
                      <a:cubicBezTo>
                        <a:pt x="161" y="143"/>
                        <a:pt x="207" y="111"/>
                        <a:pt x="207" y="71"/>
                      </a:cubicBezTo>
                      <a:cubicBezTo>
                        <a:pt x="207" y="32"/>
                        <a:pt x="161" y="0"/>
                        <a:pt x="104" y="0"/>
                      </a:cubicBezTo>
                      <a:close/>
                      <a:moveTo>
                        <a:pt x="54" y="85"/>
                      </a:moveTo>
                      <a:cubicBezTo>
                        <a:pt x="46" y="85"/>
                        <a:pt x="40" y="79"/>
                        <a:pt x="40" y="71"/>
                      </a:cubicBezTo>
                      <a:cubicBezTo>
                        <a:pt x="40" y="64"/>
                        <a:pt x="46" y="57"/>
                        <a:pt x="54" y="57"/>
                      </a:cubicBezTo>
                      <a:cubicBezTo>
                        <a:pt x="62" y="57"/>
                        <a:pt x="68" y="64"/>
                        <a:pt x="68" y="71"/>
                      </a:cubicBezTo>
                      <a:cubicBezTo>
                        <a:pt x="68" y="79"/>
                        <a:pt x="62" y="85"/>
                        <a:pt x="54" y="85"/>
                      </a:cubicBezTo>
                      <a:close/>
                      <a:moveTo>
                        <a:pt x="104" y="85"/>
                      </a:moveTo>
                      <a:cubicBezTo>
                        <a:pt x="96" y="85"/>
                        <a:pt x="90" y="79"/>
                        <a:pt x="90" y="71"/>
                      </a:cubicBezTo>
                      <a:cubicBezTo>
                        <a:pt x="90" y="64"/>
                        <a:pt x="96" y="57"/>
                        <a:pt x="104" y="57"/>
                      </a:cubicBezTo>
                      <a:cubicBezTo>
                        <a:pt x="112" y="57"/>
                        <a:pt x="118" y="64"/>
                        <a:pt x="118" y="71"/>
                      </a:cubicBezTo>
                      <a:cubicBezTo>
                        <a:pt x="118" y="79"/>
                        <a:pt x="112" y="85"/>
                        <a:pt x="104" y="85"/>
                      </a:cubicBezTo>
                      <a:close/>
                      <a:moveTo>
                        <a:pt x="154" y="85"/>
                      </a:moveTo>
                      <a:cubicBezTo>
                        <a:pt x="146" y="85"/>
                        <a:pt x="140" y="79"/>
                        <a:pt x="140" y="71"/>
                      </a:cubicBezTo>
                      <a:cubicBezTo>
                        <a:pt x="140" y="64"/>
                        <a:pt x="146" y="57"/>
                        <a:pt x="154" y="57"/>
                      </a:cubicBezTo>
                      <a:cubicBezTo>
                        <a:pt x="162" y="57"/>
                        <a:pt x="168" y="64"/>
                        <a:pt x="168" y="71"/>
                      </a:cubicBezTo>
                      <a:cubicBezTo>
                        <a:pt x="168" y="79"/>
                        <a:pt x="162" y="85"/>
                        <a:pt x="154" y="85"/>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grpSp>
        <p:sp>
          <p:nvSpPr>
            <p:cNvPr id="61" name="TextBox 60"/>
            <p:cNvSpPr txBox="1"/>
            <p:nvPr/>
          </p:nvSpPr>
          <p:spPr>
            <a:xfrm>
              <a:off x="5148064" y="3299049"/>
              <a:ext cx="404278" cy="338554"/>
            </a:xfrm>
            <a:prstGeom prst="rect">
              <a:avLst/>
            </a:prstGeom>
            <a:noFill/>
          </p:spPr>
          <p:txBody>
            <a:bodyPr wrap="none" rtlCol="0">
              <a:spAutoFit/>
            </a:bodyPr>
            <a:lstStyle/>
            <a:p>
              <a:r>
                <a:rPr lang="en-US" altLang="zh-CN" sz="1600" dirty="0" smtClean="0">
                  <a:solidFill>
                    <a:schemeClr val="bg1"/>
                  </a:solidFill>
                  <a:latin typeface="Impact" pitchFamily="34" charset="0"/>
                </a:rPr>
                <a:t>04</a:t>
              </a:r>
              <a:endParaRPr lang="zh-CN" altLang="en-US" sz="1600" dirty="0">
                <a:solidFill>
                  <a:schemeClr val="bg1"/>
                </a:solidFill>
                <a:latin typeface="Impact" pitchFamily="34" charset="0"/>
              </a:endParaRPr>
            </a:p>
          </p:txBody>
        </p:sp>
      </p:grpSp>
      <p:grpSp>
        <p:nvGrpSpPr>
          <p:cNvPr id="69" name="组合 68"/>
          <p:cNvGrpSpPr/>
          <p:nvPr/>
        </p:nvGrpSpPr>
        <p:grpSpPr>
          <a:xfrm>
            <a:off x="3899523" y="3133800"/>
            <a:ext cx="1031704" cy="1191173"/>
            <a:chOff x="3441572" y="3153677"/>
            <a:chExt cx="1031704" cy="1191173"/>
          </a:xfrm>
        </p:grpSpPr>
        <p:grpSp>
          <p:nvGrpSpPr>
            <p:cNvPr id="70" name="组合 69"/>
            <p:cNvGrpSpPr/>
            <p:nvPr/>
          </p:nvGrpSpPr>
          <p:grpSpPr>
            <a:xfrm>
              <a:off x="3441572" y="3153677"/>
              <a:ext cx="1031704" cy="1191173"/>
              <a:chOff x="3441572" y="3153677"/>
              <a:chExt cx="1031704" cy="1191173"/>
            </a:xfrm>
          </p:grpSpPr>
          <p:sp>
            <p:nvSpPr>
              <p:cNvPr id="72" name="Freeform 10"/>
              <p:cNvSpPr>
                <a:spLocks/>
              </p:cNvSpPr>
              <p:nvPr/>
            </p:nvSpPr>
            <p:spPr bwMode="auto">
              <a:xfrm>
                <a:off x="3503246" y="3188919"/>
                <a:ext cx="454620" cy="203522"/>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A4C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600"/>
              </a:p>
            </p:txBody>
          </p:sp>
          <p:sp>
            <p:nvSpPr>
              <p:cNvPr id="73" name="Freeform 11"/>
              <p:cNvSpPr>
                <a:spLocks/>
              </p:cNvSpPr>
              <p:nvPr/>
            </p:nvSpPr>
            <p:spPr bwMode="auto">
              <a:xfrm>
                <a:off x="3441572" y="3153677"/>
                <a:ext cx="1031704" cy="1191173"/>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rgbClr val="DF0024"/>
              </a:solidFill>
              <a:ln>
                <a:noFill/>
              </a:ln>
              <a:extLst/>
            </p:spPr>
            <p:txBody>
              <a:bodyPr vert="horz" wrap="square" lIns="68580" tIns="34290" rIns="68580" bIns="34290" numCol="1" anchor="t" anchorCtr="0" compatLnSpc="1">
                <a:prstTxWarp prst="textNoShape">
                  <a:avLst/>
                </a:prstTxWarp>
              </a:bodyPr>
              <a:lstStyle/>
              <a:p>
                <a:endParaRPr lang="zh-CN" altLang="en-US" sz="1600"/>
              </a:p>
            </p:txBody>
          </p:sp>
          <p:sp>
            <p:nvSpPr>
              <p:cNvPr id="74" name="Freeform 21"/>
              <p:cNvSpPr>
                <a:spLocks/>
              </p:cNvSpPr>
              <p:nvPr/>
            </p:nvSpPr>
            <p:spPr bwMode="auto">
              <a:xfrm>
                <a:off x="3503246" y="3188919"/>
                <a:ext cx="350656" cy="37884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chemeClr val="tx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zh-CN" altLang="en-US" sz="1600"/>
              </a:p>
            </p:txBody>
          </p:sp>
          <p:grpSp>
            <p:nvGrpSpPr>
              <p:cNvPr id="75" name="组合 74"/>
              <p:cNvGrpSpPr/>
              <p:nvPr/>
            </p:nvGrpSpPr>
            <p:grpSpPr>
              <a:xfrm>
                <a:off x="3813394" y="3706259"/>
                <a:ext cx="303966" cy="397832"/>
                <a:chOff x="2951163" y="2495550"/>
                <a:chExt cx="1208088" cy="1581150"/>
              </a:xfrm>
              <a:solidFill>
                <a:srgbClr val="867188"/>
              </a:solidFill>
            </p:grpSpPr>
            <p:sp>
              <p:nvSpPr>
                <p:cNvPr id="76" name="Freeform 29"/>
                <p:cNvSpPr>
                  <a:spLocks/>
                </p:cNvSpPr>
                <p:nvPr/>
              </p:nvSpPr>
              <p:spPr bwMode="auto">
                <a:xfrm>
                  <a:off x="2978150" y="2911475"/>
                  <a:ext cx="230188" cy="306388"/>
                </a:xfrm>
                <a:custGeom>
                  <a:avLst/>
                  <a:gdLst>
                    <a:gd name="T0" fmla="*/ 69 w 79"/>
                    <a:gd name="T1" fmla="*/ 40 h 105"/>
                    <a:gd name="T2" fmla="*/ 70 w 79"/>
                    <a:gd name="T3" fmla="*/ 3 h 105"/>
                    <a:gd name="T4" fmla="*/ 52 w 79"/>
                    <a:gd name="T5" fmla="*/ 0 h 105"/>
                    <a:gd name="T6" fmla="*/ 0 w 79"/>
                    <a:gd name="T7" fmla="*/ 52 h 105"/>
                    <a:gd name="T8" fmla="*/ 52 w 79"/>
                    <a:gd name="T9" fmla="*/ 105 h 105"/>
                    <a:gd name="T10" fmla="*/ 79 w 79"/>
                    <a:gd name="T11" fmla="*/ 97 h 105"/>
                    <a:gd name="T12" fmla="*/ 69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69" y="40"/>
                      </a:moveTo>
                      <a:cubicBezTo>
                        <a:pt x="69" y="25"/>
                        <a:pt x="62" y="15"/>
                        <a:pt x="70" y="3"/>
                      </a:cubicBezTo>
                      <a:cubicBezTo>
                        <a:pt x="65" y="1"/>
                        <a:pt x="59" y="0"/>
                        <a:pt x="52" y="0"/>
                      </a:cubicBezTo>
                      <a:cubicBezTo>
                        <a:pt x="23" y="0"/>
                        <a:pt x="0" y="24"/>
                        <a:pt x="0" y="52"/>
                      </a:cubicBezTo>
                      <a:cubicBezTo>
                        <a:pt x="0" y="81"/>
                        <a:pt x="23" y="105"/>
                        <a:pt x="52" y="105"/>
                      </a:cubicBezTo>
                      <a:cubicBezTo>
                        <a:pt x="62" y="105"/>
                        <a:pt x="71" y="102"/>
                        <a:pt x="79" y="97"/>
                      </a:cubicBezTo>
                      <a:cubicBezTo>
                        <a:pt x="75" y="84"/>
                        <a:pt x="69" y="60"/>
                        <a:pt x="69" y="4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7" name="Freeform 30"/>
                <p:cNvSpPr>
                  <a:spLocks/>
                </p:cNvSpPr>
                <p:nvPr/>
              </p:nvSpPr>
              <p:spPr bwMode="auto">
                <a:xfrm>
                  <a:off x="3900488" y="2911475"/>
                  <a:ext cx="228600" cy="306388"/>
                </a:xfrm>
                <a:custGeom>
                  <a:avLst/>
                  <a:gdLst>
                    <a:gd name="T0" fmla="*/ 10 w 79"/>
                    <a:gd name="T1" fmla="*/ 40 h 105"/>
                    <a:gd name="T2" fmla="*/ 9 w 79"/>
                    <a:gd name="T3" fmla="*/ 3 h 105"/>
                    <a:gd name="T4" fmla="*/ 27 w 79"/>
                    <a:gd name="T5" fmla="*/ 0 h 105"/>
                    <a:gd name="T6" fmla="*/ 79 w 79"/>
                    <a:gd name="T7" fmla="*/ 52 h 105"/>
                    <a:gd name="T8" fmla="*/ 27 w 79"/>
                    <a:gd name="T9" fmla="*/ 105 h 105"/>
                    <a:gd name="T10" fmla="*/ 0 w 79"/>
                    <a:gd name="T11" fmla="*/ 97 h 105"/>
                    <a:gd name="T12" fmla="*/ 10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10" y="40"/>
                      </a:moveTo>
                      <a:cubicBezTo>
                        <a:pt x="10" y="25"/>
                        <a:pt x="17" y="15"/>
                        <a:pt x="9" y="3"/>
                      </a:cubicBezTo>
                      <a:cubicBezTo>
                        <a:pt x="15" y="1"/>
                        <a:pt x="21" y="0"/>
                        <a:pt x="27" y="0"/>
                      </a:cubicBezTo>
                      <a:cubicBezTo>
                        <a:pt x="56" y="0"/>
                        <a:pt x="79" y="24"/>
                        <a:pt x="79" y="52"/>
                      </a:cubicBezTo>
                      <a:cubicBezTo>
                        <a:pt x="79" y="81"/>
                        <a:pt x="56" y="105"/>
                        <a:pt x="27" y="105"/>
                      </a:cubicBezTo>
                      <a:cubicBezTo>
                        <a:pt x="17" y="105"/>
                        <a:pt x="8" y="102"/>
                        <a:pt x="0" y="97"/>
                      </a:cubicBezTo>
                      <a:cubicBezTo>
                        <a:pt x="4" y="84"/>
                        <a:pt x="10" y="60"/>
                        <a:pt x="10" y="4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8" name="Freeform 31"/>
                <p:cNvSpPr>
                  <a:spLocks/>
                </p:cNvSpPr>
                <p:nvPr/>
              </p:nvSpPr>
              <p:spPr bwMode="auto">
                <a:xfrm>
                  <a:off x="3481388" y="3570288"/>
                  <a:ext cx="147638" cy="328613"/>
                </a:xfrm>
                <a:custGeom>
                  <a:avLst/>
                  <a:gdLst>
                    <a:gd name="T0" fmla="*/ 25 w 93"/>
                    <a:gd name="T1" fmla="*/ 0 h 207"/>
                    <a:gd name="T2" fmla="*/ 0 w 93"/>
                    <a:gd name="T3" fmla="*/ 145 h 207"/>
                    <a:gd name="T4" fmla="*/ 47 w 93"/>
                    <a:gd name="T5" fmla="*/ 207 h 207"/>
                    <a:gd name="T6" fmla="*/ 93 w 93"/>
                    <a:gd name="T7" fmla="*/ 143 h 207"/>
                    <a:gd name="T8" fmla="*/ 68 w 93"/>
                    <a:gd name="T9" fmla="*/ 0 h 207"/>
                    <a:gd name="T10" fmla="*/ 25 w 93"/>
                    <a:gd name="T11" fmla="*/ 0 h 207"/>
                  </a:gdLst>
                  <a:ahLst/>
                  <a:cxnLst>
                    <a:cxn ang="0">
                      <a:pos x="T0" y="T1"/>
                    </a:cxn>
                    <a:cxn ang="0">
                      <a:pos x="T2" y="T3"/>
                    </a:cxn>
                    <a:cxn ang="0">
                      <a:pos x="T4" y="T5"/>
                    </a:cxn>
                    <a:cxn ang="0">
                      <a:pos x="T6" y="T7"/>
                    </a:cxn>
                    <a:cxn ang="0">
                      <a:pos x="T8" y="T9"/>
                    </a:cxn>
                    <a:cxn ang="0">
                      <a:pos x="T10" y="T11"/>
                    </a:cxn>
                  </a:cxnLst>
                  <a:rect l="0" t="0" r="r" b="b"/>
                  <a:pathLst>
                    <a:path w="93" h="207">
                      <a:moveTo>
                        <a:pt x="25" y="0"/>
                      </a:moveTo>
                      <a:lnTo>
                        <a:pt x="0" y="145"/>
                      </a:lnTo>
                      <a:lnTo>
                        <a:pt x="47" y="207"/>
                      </a:lnTo>
                      <a:lnTo>
                        <a:pt x="93" y="143"/>
                      </a:lnTo>
                      <a:lnTo>
                        <a:pt x="68" y="0"/>
                      </a:lnTo>
                      <a:lnTo>
                        <a:pt x="25"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9" name="Freeform 32"/>
                <p:cNvSpPr>
                  <a:spLocks/>
                </p:cNvSpPr>
                <p:nvPr/>
              </p:nvSpPr>
              <p:spPr bwMode="auto">
                <a:xfrm>
                  <a:off x="3471863" y="3433763"/>
                  <a:ext cx="166688" cy="115888"/>
                </a:xfrm>
                <a:custGeom>
                  <a:avLst/>
                  <a:gdLst>
                    <a:gd name="T0" fmla="*/ 21 w 57"/>
                    <a:gd name="T1" fmla="*/ 7 h 40"/>
                    <a:gd name="T2" fmla="*/ 0 w 57"/>
                    <a:gd name="T3" fmla="*/ 5 h 40"/>
                    <a:gd name="T4" fmla="*/ 0 w 57"/>
                    <a:gd name="T5" fmla="*/ 14 h 40"/>
                    <a:gd name="T6" fmla="*/ 1 w 57"/>
                    <a:gd name="T7" fmla="*/ 13 h 40"/>
                    <a:gd name="T8" fmla="*/ 18 w 57"/>
                    <a:gd name="T9" fmla="*/ 40 h 40"/>
                    <a:gd name="T10" fmla="*/ 40 w 57"/>
                    <a:gd name="T11" fmla="*/ 40 h 40"/>
                    <a:gd name="T12" fmla="*/ 56 w 57"/>
                    <a:gd name="T13" fmla="*/ 15 h 40"/>
                    <a:gd name="T14" fmla="*/ 57 w 57"/>
                    <a:gd name="T15" fmla="*/ 0 h 40"/>
                    <a:gd name="T16" fmla="*/ 21 w 57"/>
                    <a:gd name="T17"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0">
                      <a:moveTo>
                        <a:pt x="21" y="7"/>
                      </a:moveTo>
                      <a:cubicBezTo>
                        <a:pt x="14" y="7"/>
                        <a:pt x="7" y="7"/>
                        <a:pt x="0" y="5"/>
                      </a:cubicBezTo>
                      <a:cubicBezTo>
                        <a:pt x="0" y="8"/>
                        <a:pt x="0" y="11"/>
                        <a:pt x="0" y="14"/>
                      </a:cubicBezTo>
                      <a:cubicBezTo>
                        <a:pt x="0" y="13"/>
                        <a:pt x="1" y="13"/>
                        <a:pt x="1" y="13"/>
                      </a:cubicBezTo>
                      <a:cubicBezTo>
                        <a:pt x="18" y="40"/>
                        <a:pt x="18" y="40"/>
                        <a:pt x="18" y="40"/>
                      </a:cubicBezTo>
                      <a:cubicBezTo>
                        <a:pt x="40" y="40"/>
                        <a:pt x="40" y="40"/>
                        <a:pt x="40" y="40"/>
                      </a:cubicBezTo>
                      <a:cubicBezTo>
                        <a:pt x="56" y="15"/>
                        <a:pt x="56" y="15"/>
                        <a:pt x="56" y="15"/>
                      </a:cubicBezTo>
                      <a:cubicBezTo>
                        <a:pt x="56" y="10"/>
                        <a:pt x="56" y="5"/>
                        <a:pt x="57" y="0"/>
                      </a:cubicBezTo>
                      <a:cubicBezTo>
                        <a:pt x="46" y="5"/>
                        <a:pt x="34" y="7"/>
                        <a:pt x="21" y="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0" name="Freeform 33"/>
                <p:cNvSpPr>
                  <a:spLocks noEditPoints="1"/>
                </p:cNvSpPr>
                <p:nvPr/>
              </p:nvSpPr>
              <p:spPr bwMode="auto">
                <a:xfrm>
                  <a:off x="3140075" y="2582863"/>
                  <a:ext cx="827088" cy="827088"/>
                </a:xfrm>
                <a:custGeom>
                  <a:avLst/>
                  <a:gdLst>
                    <a:gd name="T0" fmla="*/ 0 w 284"/>
                    <a:gd name="T1" fmla="*/ 142 h 284"/>
                    <a:gd name="T2" fmla="*/ 142 w 284"/>
                    <a:gd name="T3" fmla="*/ 0 h 284"/>
                    <a:gd name="T4" fmla="*/ 142 w 284"/>
                    <a:gd name="T5" fmla="*/ 0 h 284"/>
                    <a:gd name="T6" fmla="*/ 284 w 284"/>
                    <a:gd name="T7" fmla="*/ 142 h 284"/>
                    <a:gd name="T8" fmla="*/ 284 w 284"/>
                    <a:gd name="T9" fmla="*/ 142 h 284"/>
                    <a:gd name="T10" fmla="*/ 142 w 284"/>
                    <a:gd name="T11" fmla="*/ 284 h 284"/>
                    <a:gd name="T12" fmla="*/ 142 w 284"/>
                    <a:gd name="T13" fmla="*/ 284 h 284"/>
                    <a:gd name="T14" fmla="*/ 0 w 284"/>
                    <a:gd name="T15" fmla="*/ 142 h 284"/>
                    <a:gd name="T16" fmla="*/ 25 w 284"/>
                    <a:gd name="T17" fmla="*/ 142 h 284"/>
                    <a:gd name="T18" fmla="*/ 142 w 284"/>
                    <a:gd name="T19" fmla="*/ 260 h 284"/>
                    <a:gd name="T20" fmla="*/ 142 w 284"/>
                    <a:gd name="T21" fmla="*/ 260 h 284"/>
                    <a:gd name="T22" fmla="*/ 260 w 284"/>
                    <a:gd name="T23" fmla="*/ 142 h 284"/>
                    <a:gd name="T24" fmla="*/ 260 w 284"/>
                    <a:gd name="T25" fmla="*/ 142 h 284"/>
                    <a:gd name="T26" fmla="*/ 142 w 284"/>
                    <a:gd name="T27" fmla="*/ 24 h 284"/>
                    <a:gd name="T28" fmla="*/ 142 w 284"/>
                    <a:gd name="T29" fmla="*/ 24 h 284"/>
                    <a:gd name="T30" fmla="*/ 25 w 284"/>
                    <a:gd name="T31" fmla="*/ 142 h 284"/>
                    <a:gd name="T32" fmla="*/ 25 w 284"/>
                    <a:gd name="T33"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142"/>
                      </a:moveTo>
                      <a:cubicBezTo>
                        <a:pt x="0" y="63"/>
                        <a:pt x="64" y="0"/>
                        <a:pt x="142" y="0"/>
                      </a:cubicBezTo>
                      <a:cubicBezTo>
                        <a:pt x="142" y="0"/>
                        <a:pt x="142" y="0"/>
                        <a:pt x="142" y="0"/>
                      </a:cubicBezTo>
                      <a:cubicBezTo>
                        <a:pt x="221" y="0"/>
                        <a:pt x="284" y="63"/>
                        <a:pt x="284" y="142"/>
                      </a:cubicBezTo>
                      <a:cubicBezTo>
                        <a:pt x="284" y="142"/>
                        <a:pt x="284" y="142"/>
                        <a:pt x="284" y="142"/>
                      </a:cubicBezTo>
                      <a:cubicBezTo>
                        <a:pt x="284" y="220"/>
                        <a:pt x="221" y="284"/>
                        <a:pt x="142" y="284"/>
                      </a:cubicBezTo>
                      <a:cubicBezTo>
                        <a:pt x="142" y="284"/>
                        <a:pt x="142" y="284"/>
                        <a:pt x="142" y="284"/>
                      </a:cubicBezTo>
                      <a:cubicBezTo>
                        <a:pt x="64" y="284"/>
                        <a:pt x="0" y="220"/>
                        <a:pt x="0" y="142"/>
                      </a:cubicBezTo>
                      <a:close/>
                      <a:moveTo>
                        <a:pt x="25" y="142"/>
                      </a:moveTo>
                      <a:cubicBezTo>
                        <a:pt x="25" y="207"/>
                        <a:pt x="77" y="259"/>
                        <a:pt x="142" y="260"/>
                      </a:cubicBezTo>
                      <a:cubicBezTo>
                        <a:pt x="142" y="260"/>
                        <a:pt x="142" y="260"/>
                        <a:pt x="142" y="260"/>
                      </a:cubicBezTo>
                      <a:cubicBezTo>
                        <a:pt x="207" y="259"/>
                        <a:pt x="260" y="207"/>
                        <a:pt x="260" y="142"/>
                      </a:cubicBezTo>
                      <a:cubicBezTo>
                        <a:pt x="260" y="142"/>
                        <a:pt x="260" y="142"/>
                        <a:pt x="260" y="142"/>
                      </a:cubicBezTo>
                      <a:cubicBezTo>
                        <a:pt x="260" y="77"/>
                        <a:pt x="207" y="24"/>
                        <a:pt x="142" y="24"/>
                      </a:cubicBezTo>
                      <a:cubicBezTo>
                        <a:pt x="142" y="24"/>
                        <a:pt x="142" y="24"/>
                        <a:pt x="142" y="24"/>
                      </a:cubicBezTo>
                      <a:cubicBezTo>
                        <a:pt x="77" y="24"/>
                        <a:pt x="25" y="77"/>
                        <a:pt x="25" y="142"/>
                      </a:cubicBezTo>
                      <a:cubicBezTo>
                        <a:pt x="25" y="142"/>
                        <a:pt x="25" y="142"/>
                        <a:pt x="25" y="14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1" name="Freeform 34"/>
                <p:cNvSpPr>
                  <a:spLocks/>
                </p:cNvSpPr>
                <p:nvPr/>
              </p:nvSpPr>
              <p:spPr bwMode="auto">
                <a:xfrm>
                  <a:off x="3068638" y="2495550"/>
                  <a:ext cx="971550" cy="454025"/>
                </a:xfrm>
                <a:custGeom>
                  <a:avLst/>
                  <a:gdLst>
                    <a:gd name="T0" fmla="*/ 0 w 334"/>
                    <a:gd name="T1" fmla="*/ 155 h 156"/>
                    <a:gd name="T2" fmla="*/ 167 w 334"/>
                    <a:gd name="T3" fmla="*/ 0 h 156"/>
                    <a:gd name="T4" fmla="*/ 167 w 334"/>
                    <a:gd name="T5" fmla="*/ 0 h 156"/>
                    <a:gd name="T6" fmla="*/ 334 w 334"/>
                    <a:gd name="T7" fmla="*/ 155 h 156"/>
                    <a:gd name="T8" fmla="*/ 334 w 334"/>
                    <a:gd name="T9" fmla="*/ 155 h 156"/>
                    <a:gd name="T10" fmla="*/ 322 w 334"/>
                    <a:gd name="T11" fmla="*/ 155 h 156"/>
                    <a:gd name="T12" fmla="*/ 167 w 334"/>
                    <a:gd name="T13" fmla="*/ 12 h 156"/>
                    <a:gd name="T14" fmla="*/ 167 w 334"/>
                    <a:gd name="T15" fmla="*/ 12 h 156"/>
                    <a:gd name="T16" fmla="*/ 12 w 334"/>
                    <a:gd name="T17" fmla="*/ 156 h 156"/>
                    <a:gd name="T18" fmla="*/ 12 w 334"/>
                    <a:gd name="T19" fmla="*/ 156 h 156"/>
                    <a:gd name="T20" fmla="*/ 0 w 334"/>
                    <a:gd name="T21"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156">
                      <a:moveTo>
                        <a:pt x="0" y="155"/>
                      </a:moveTo>
                      <a:cubicBezTo>
                        <a:pt x="7" y="68"/>
                        <a:pt x="79" y="0"/>
                        <a:pt x="167" y="0"/>
                      </a:cubicBezTo>
                      <a:cubicBezTo>
                        <a:pt x="167" y="0"/>
                        <a:pt x="167" y="0"/>
                        <a:pt x="167" y="0"/>
                      </a:cubicBezTo>
                      <a:cubicBezTo>
                        <a:pt x="255" y="0"/>
                        <a:pt x="328" y="68"/>
                        <a:pt x="334" y="155"/>
                      </a:cubicBezTo>
                      <a:cubicBezTo>
                        <a:pt x="334" y="155"/>
                        <a:pt x="334" y="155"/>
                        <a:pt x="334" y="155"/>
                      </a:cubicBezTo>
                      <a:cubicBezTo>
                        <a:pt x="322" y="155"/>
                        <a:pt x="322" y="155"/>
                        <a:pt x="322" y="155"/>
                      </a:cubicBezTo>
                      <a:cubicBezTo>
                        <a:pt x="316" y="75"/>
                        <a:pt x="249" y="12"/>
                        <a:pt x="167" y="12"/>
                      </a:cubicBezTo>
                      <a:cubicBezTo>
                        <a:pt x="167" y="12"/>
                        <a:pt x="167" y="12"/>
                        <a:pt x="167" y="12"/>
                      </a:cubicBezTo>
                      <a:cubicBezTo>
                        <a:pt x="85" y="12"/>
                        <a:pt x="18" y="75"/>
                        <a:pt x="12" y="156"/>
                      </a:cubicBezTo>
                      <a:cubicBezTo>
                        <a:pt x="12" y="156"/>
                        <a:pt x="12" y="156"/>
                        <a:pt x="12" y="156"/>
                      </a:cubicBezTo>
                      <a:cubicBezTo>
                        <a:pt x="0" y="155"/>
                        <a:pt x="0" y="155"/>
                        <a:pt x="0" y="155"/>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2" name="Freeform 35"/>
                <p:cNvSpPr>
                  <a:spLocks/>
                </p:cNvSpPr>
                <p:nvPr/>
              </p:nvSpPr>
              <p:spPr bwMode="auto">
                <a:xfrm>
                  <a:off x="2951163" y="3378200"/>
                  <a:ext cx="1208088" cy="698500"/>
                </a:xfrm>
                <a:custGeom>
                  <a:avLst/>
                  <a:gdLst>
                    <a:gd name="T0" fmla="*/ 382 w 415"/>
                    <a:gd name="T1" fmla="*/ 223 h 240"/>
                    <a:gd name="T2" fmla="*/ 326 w 415"/>
                    <a:gd name="T3" fmla="*/ 80 h 240"/>
                    <a:gd name="T4" fmla="*/ 326 w 415"/>
                    <a:gd name="T5" fmla="*/ 80 h 240"/>
                    <a:gd name="T6" fmla="*/ 207 w 415"/>
                    <a:gd name="T7" fmla="*/ 33 h 240"/>
                    <a:gd name="T8" fmla="*/ 207 w 415"/>
                    <a:gd name="T9" fmla="*/ 33 h 240"/>
                    <a:gd name="T10" fmla="*/ 161 w 415"/>
                    <a:gd name="T11" fmla="*/ 39 h 240"/>
                    <a:gd name="T12" fmla="*/ 161 w 415"/>
                    <a:gd name="T13" fmla="*/ 39 h 240"/>
                    <a:gd name="T14" fmla="*/ 60 w 415"/>
                    <a:gd name="T15" fmla="*/ 114 h 240"/>
                    <a:gd name="T16" fmla="*/ 60 w 415"/>
                    <a:gd name="T17" fmla="*/ 114 h 240"/>
                    <a:gd name="T18" fmla="*/ 33 w 415"/>
                    <a:gd name="T19" fmla="*/ 223 h 240"/>
                    <a:gd name="T20" fmla="*/ 33 w 415"/>
                    <a:gd name="T21" fmla="*/ 223 h 240"/>
                    <a:gd name="T22" fmla="*/ 16 w 415"/>
                    <a:gd name="T23" fmla="*/ 240 h 240"/>
                    <a:gd name="T24" fmla="*/ 16 w 415"/>
                    <a:gd name="T25" fmla="*/ 240 h 240"/>
                    <a:gd name="T26" fmla="*/ 0 w 415"/>
                    <a:gd name="T27" fmla="*/ 223 h 240"/>
                    <a:gd name="T28" fmla="*/ 0 w 415"/>
                    <a:gd name="T29" fmla="*/ 223 h 240"/>
                    <a:gd name="T30" fmla="*/ 32 w 415"/>
                    <a:gd name="T31" fmla="*/ 97 h 240"/>
                    <a:gd name="T32" fmla="*/ 32 w 415"/>
                    <a:gd name="T33" fmla="*/ 97 h 240"/>
                    <a:gd name="T34" fmla="*/ 152 w 415"/>
                    <a:gd name="T35" fmla="*/ 8 h 240"/>
                    <a:gd name="T36" fmla="*/ 152 w 415"/>
                    <a:gd name="T37" fmla="*/ 8 h 240"/>
                    <a:gd name="T38" fmla="*/ 207 w 415"/>
                    <a:gd name="T39" fmla="*/ 0 h 240"/>
                    <a:gd name="T40" fmla="*/ 207 w 415"/>
                    <a:gd name="T41" fmla="*/ 0 h 240"/>
                    <a:gd name="T42" fmla="*/ 349 w 415"/>
                    <a:gd name="T43" fmla="*/ 56 h 240"/>
                    <a:gd name="T44" fmla="*/ 349 w 415"/>
                    <a:gd name="T45" fmla="*/ 56 h 240"/>
                    <a:gd name="T46" fmla="*/ 414 w 415"/>
                    <a:gd name="T47" fmla="*/ 223 h 240"/>
                    <a:gd name="T48" fmla="*/ 414 w 415"/>
                    <a:gd name="T49" fmla="*/ 223 h 240"/>
                    <a:gd name="T50" fmla="*/ 398 w 415"/>
                    <a:gd name="T51" fmla="*/ 240 h 240"/>
                    <a:gd name="T52" fmla="*/ 398 w 415"/>
                    <a:gd name="T53" fmla="*/ 240 h 240"/>
                    <a:gd name="T54" fmla="*/ 382 w 415"/>
                    <a:gd name="T55"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5" h="240">
                      <a:moveTo>
                        <a:pt x="382" y="223"/>
                      </a:moveTo>
                      <a:cubicBezTo>
                        <a:pt x="382" y="167"/>
                        <a:pt x="367" y="118"/>
                        <a:pt x="326" y="80"/>
                      </a:cubicBezTo>
                      <a:cubicBezTo>
                        <a:pt x="326" y="80"/>
                        <a:pt x="326" y="80"/>
                        <a:pt x="326" y="80"/>
                      </a:cubicBezTo>
                      <a:cubicBezTo>
                        <a:pt x="294" y="49"/>
                        <a:pt x="250" y="33"/>
                        <a:pt x="207" y="33"/>
                      </a:cubicBezTo>
                      <a:cubicBezTo>
                        <a:pt x="207" y="33"/>
                        <a:pt x="207" y="33"/>
                        <a:pt x="207" y="33"/>
                      </a:cubicBezTo>
                      <a:cubicBezTo>
                        <a:pt x="191" y="33"/>
                        <a:pt x="176" y="35"/>
                        <a:pt x="161" y="39"/>
                      </a:cubicBezTo>
                      <a:cubicBezTo>
                        <a:pt x="161" y="39"/>
                        <a:pt x="161" y="39"/>
                        <a:pt x="161" y="39"/>
                      </a:cubicBezTo>
                      <a:cubicBezTo>
                        <a:pt x="119" y="51"/>
                        <a:pt x="83" y="78"/>
                        <a:pt x="60" y="114"/>
                      </a:cubicBezTo>
                      <a:cubicBezTo>
                        <a:pt x="60" y="114"/>
                        <a:pt x="60" y="114"/>
                        <a:pt x="60" y="114"/>
                      </a:cubicBezTo>
                      <a:cubicBezTo>
                        <a:pt x="39" y="147"/>
                        <a:pt x="33" y="183"/>
                        <a:pt x="33" y="223"/>
                      </a:cubicBezTo>
                      <a:cubicBezTo>
                        <a:pt x="33" y="223"/>
                        <a:pt x="33" y="223"/>
                        <a:pt x="33" y="223"/>
                      </a:cubicBezTo>
                      <a:cubicBezTo>
                        <a:pt x="33" y="232"/>
                        <a:pt x="25" y="240"/>
                        <a:pt x="16" y="240"/>
                      </a:cubicBezTo>
                      <a:cubicBezTo>
                        <a:pt x="16" y="240"/>
                        <a:pt x="16" y="240"/>
                        <a:pt x="16" y="240"/>
                      </a:cubicBezTo>
                      <a:cubicBezTo>
                        <a:pt x="7" y="240"/>
                        <a:pt x="0" y="232"/>
                        <a:pt x="0" y="223"/>
                      </a:cubicBezTo>
                      <a:cubicBezTo>
                        <a:pt x="0" y="223"/>
                        <a:pt x="0" y="223"/>
                        <a:pt x="0" y="223"/>
                      </a:cubicBezTo>
                      <a:cubicBezTo>
                        <a:pt x="0" y="180"/>
                        <a:pt x="7" y="136"/>
                        <a:pt x="32" y="97"/>
                      </a:cubicBezTo>
                      <a:cubicBezTo>
                        <a:pt x="32" y="97"/>
                        <a:pt x="32" y="97"/>
                        <a:pt x="32" y="97"/>
                      </a:cubicBezTo>
                      <a:cubicBezTo>
                        <a:pt x="59" y="53"/>
                        <a:pt x="102" y="21"/>
                        <a:pt x="152" y="8"/>
                      </a:cubicBezTo>
                      <a:cubicBezTo>
                        <a:pt x="152" y="8"/>
                        <a:pt x="152" y="8"/>
                        <a:pt x="152" y="8"/>
                      </a:cubicBezTo>
                      <a:cubicBezTo>
                        <a:pt x="170" y="3"/>
                        <a:pt x="188" y="0"/>
                        <a:pt x="207" y="0"/>
                      </a:cubicBezTo>
                      <a:cubicBezTo>
                        <a:pt x="207" y="0"/>
                        <a:pt x="207" y="0"/>
                        <a:pt x="207" y="0"/>
                      </a:cubicBezTo>
                      <a:cubicBezTo>
                        <a:pt x="259" y="0"/>
                        <a:pt x="310" y="20"/>
                        <a:pt x="349" y="56"/>
                      </a:cubicBezTo>
                      <a:cubicBezTo>
                        <a:pt x="349" y="56"/>
                        <a:pt x="349" y="56"/>
                        <a:pt x="349" y="56"/>
                      </a:cubicBezTo>
                      <a:cubicBezTo>
                        <a:pt x="397" y="101"/>
                        <a:pt x="415" y="161"/>
                        <a:pt x="414" y="223"/>
                      </a:cubicBezTo>
                      <a:cubicBezTo>
                        <a:pt x="414" y="223"/>
                        <a:pt x="414" y="223"/>
                        <a:pt x="414" y="223"/>
                      </a:cubicBezTo>
                      <a:cubicBezTo>
                        <a:pt x="414" y="232"/>
                        <a:pt x="407" y="240"/>
                        <a:pt x="398" y="240"/>
                      </a:cubicBezTo>
                      <a:cubicBezTo>
                        <a:pt x="398" y="240"/>
                        <a:pt x="398" y="240"/>
                        <a:pt x="398" y="240"/>
                      </a:cubicBezTo>
                      <a:cubicBezTo>
                        <a:pt x="389" y="240"/>
                        <a:pt x="382" y="232"/>
                        <a:pt x="382" y="22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3" name="Freeform 36"/>
                <p:cNvSpPr>
                  <a:spLocks/>
                </p:cNvSpPr>
                <p:nvPr/>
              </p:nvSpPr>
              <p:spPr bwMode="auto">
                <a:xfrm>
                  <a:off x="3446463" y="3189288"/>
                  <a:ext cx="165100" cy="88900"/>
                </a:xfrm>
                <a:custGeom>
                  <a:avLst/>
                  <a:gdLst>
                    <a:gd name="T0" fmla="*/ 57 w 57"/>
                    <a:gd name="T1" fmla="*/ 15 h 31"/>
                    <a:gd name="T2" fmla="*/ 41 w 57"/>
                    <a:gd name="T3" fmla="*/ 31 h 31"/>
                    <a:gd name="T4" fmla="*/ 16 w 57"/>
                    <a:gd name="T5" fmla="*/ 31 h 31"/>
                    <a:gd name="T6" fmla="*/ 0 w 57"/>
                    <a:gd name="T7" fmla="*/ 15 h 31"/>
                    <a:gd name="T8" fmla="*/ 0 w 57"/>
                    <a:gd name="T9" fmla="*/ 15 h 31"/>
                    <a:gd name="T10" fmla="*/ 16 w 57"/>
                    <a:gd name="T11" fmla="*/ 0 h 31"/>
                    <a:gd name="T12" fmla="*/ 41 w 57"/>
                    <a:gd name="T13" fmla="*/ 0 h 31"/>
                    <a:gd name="T14" fmla="*/ 57 w 57"/>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1">
                      <a:moveTo>
                        <a:pt x="57" y="15"/>
                      </a:moveTo>
                      <a:cubicBezTo>
                        <a:pt x="57" y="24"/>
                        <a:pt x="50" y="31"/>
                        <a:pt x="41" y="31"/>
                      </a:cubicBezTo>
                      <a:cubicBezTo>
                        <a:pt x="16" y="31"/>
                        <a:pt x="16" y="31"/>
                        <a:pt x="16" y="31"/>
                      </a:cubicBezTo>
                      <a:cubicBezTo>
                        <a:pt x="7" y="31"/>
                        <a:pt x="0" y="24"/>
                        <a:pt x="0" y="15"/>
                      </a:cubicBezTo>
                      <a:cubicBezTo>
                        <a:pt x="0" y="15"/>
                        <a:pt x="0" y="15"/>
                        <a:pt x="0" y="15"/>
                      </a:cubicBezTo>
                      <a:cubicBezTo>
                        <a:pt x="0" y="7"/>
                        <a:pt x="7" y="0"/>
                        <a:pt x="16" y="0"/>
                      </a:cubicBezTo>
                      <a:cubicBezTo>
                        <a:pt x="41" y="0"/>
                        <a:pt x="41" y="0"/>
                        <a:pt x="41" y="0"/>
                      </a:cubicBezTo>
                      <a:cubicBezTo>
                        <a:pt x="50" y="0"/>
                        <a:pt x="57" y="7"/>
                        <a:pt x="57" y="1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4" name="Freeform 37"/>
                <p:cNvSpPr>
                  <a:spLocks/>
                </p:cNvSpPr>
                <p:nvPr/>
              </p:nvSpPr>
              <p:spPr bwMode="auto">
                <a:xfrm>
                  <a:off x="3117850" y="3168650"/>
                  <a:ext cx="349250" cy="92075"/>
                </a:xfrm>
                <a:custGeom>
                  <a:avLst/>
                  <a:gdLst>
                    <a:gd name="T0" fmla="*/ 34 w 120"/>
                    <a:gd name="T1" fmla="*/ 32 h 32"/>
                    <a:gd name="T2" fmla="*/ 0 w 120"/>
                    <a:gd name="T3" fmla="*/ 2 h 32"/>
                    <a:gd name="T4" fmla="*/ 0 w 120"/>
                    <a:gd name="T5" fmla="*/ 2 h 32"/>
                    <a:gd name="T6" fmla="*/ 12 w 120"/>
                    <a:gd name="T7" fmla="*/ 0 h 32"/>
                    <a:gd name="T8" fmla="*/ 34 w 120"/>
                    <a:gd name="T9" fmla="*/ 20 h 32"/>
                    <a:gd name="T10" fmla="*/ 34 w 120"/>
                    <a:gd name="T11" fmla="*/ 20 h 32"/>
                    <a:gd name="T12" fmla="*/ 120 w 120"/>
                    <a:gd name="T13" fmla="*/ 20 h 32"/>
                    <a:gd name="T14" fmla="*/ 120 w 120"/>
                    <a:gd name="T15" fmla="*/ 20 h 32"/>
                    <a:gd name="T16" fmla="*/ 120 w 120"/>
                    <a:gd name="T17" fmla="*/ 32 h 32"/>
                    <a:gd name="T18" fmla="*/ 34 w 12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32">
                      <a:moveTo>
                        <a:pt x="34" y="32"/>
                      </a:moveTo>
                      <a:cubicBezTo>
                        <a:pt x="16" y="32"/>
                        <a:pt x="2" y="19"/>
                        <a:pt x="0" y="2"/>
                      </a:cubicBezTo>
                      <a:cubicBezTo>
                        <a:pt x="0" y="2"/>
                        <a:pt x="0" y="2"/>
                        <a:pt x="0" y="2"/>
                      </a:cubicBezTo>
                      <a:cubicBezTo>
                        <a:pt x="12" y="0"/>
                        <a:pt x="12" y="0"/>
                        <a:pt x="12" y="0"/>
                      </a:cubicBezTo>
                      <a:cubicBezTo>
                        <a:pt x="13" y="11"/>
                        <a:pt x="22" y="20"/>
                        <a:pt x="34" y="20"/>
                      </a:cubicBezTo>
                      <a:cubicBezTo>
                        <a:pt x="34" y="20"/>
                        <a:pt x="34" y="20"/>
                        <a:pt x="34" y="20"/>
                      </a:cubicBezTo>
                      <a:cubicBezTo>
                        <a:pt x="120" y="20"/>
                        <a:pt x="120" y="20"/>
                        <a:pt x="120" y="20"/>
                      </a:cubicBezTo>
                      <a:cubicBezTo>
                        <a:pt x="120" y="20"/>
                        <a:pt x="120" y="20"/>
                        <a:pt x="120" y="20"/>
                      </a:cubicBezTo>
                      <a:cubicBezTo>
                        <a:pt x="120" y="32"/>
                        <a:pt x="120" y="32"/>
                        <a:pt x="120" y="32"/>
                      </a:cubicBezTo>
                      <a:cubicBezTo>
                        <a:pt x="34" y="32"/>
                        <a:pt x="34" y="32"/>
                        <a:pt x="34" y="3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grpSp>
        <p:sp>
          <p:nvSpPr>
            <p:cNvPr id="71" name="TextBox 70"/>
            <p:cNvSpPr txBox="1"/>
            <p:nvPr/>
          </p:nvSpPr>
          <p:spPr>
            <a:xfrm>
              <a:off x="3471664" y="3272544"/>
              <a:ext cx="404278" cy="338554"/>
            </a:xfrm>
            <a:prstGeom prst="rect">
              <a:avLst/>
            </a:prstGeom>
            <a:noFill/>
          </p:spPr>
          <p:txBody>
            <a:bodyPr wrap="none" rtlCol="0">
              <a:spAutoFit/>
            </a:bodyPr>
            <a:lstStyle/>
            <a:p>
              <a:r>
                <a:rPr lang="en-US" altLang="zh-CN" sz="1600" dirty="0" smtClean="0">
                  <a:solidFill>
                    <a:schemeClr val="bg1"/>
                  </a:solidFill>
                  <a:latin typeface="Impact" pitchFamily="34" charset="0"/>
                </a:rPr>
                <a:t>05</a:t>
              </a:r>
              <a:endParaRPr lang="zh-CN" altLang="en-US" sz="1600" dirty="0">
                <a:solidFill>
                  <a:schemeClr val="bg1"/>
                </a:solidFill>
                <a:latin typeface="Impact" pitchFamily="34" charset="0"/>
              </a:endParaRPr>
            </a:p>
          </p:txBody>
        </p:sp>
      </p:grpSp>
      <p:grpSp>
        <p:nvGrpSpPr>
          <p:cNvPr id="85" name="组合 84"/>
          <p:cNvGrpSpPr/>
          <p:nvPr/>
        </p:nvGrpSpPr>
        <p:grpSpPr>
          <a:xfrm>
            <a:off x="3280923" y="2113539"/>
            <a:ext cx="1029941" cy="1191173"/>
            <a:chOff x="2843344" y="2115805"/>
            <a:chExt cx="1029941" cy="1191173"/>
          </a:xfrm>
        </p:grpSpPr>
        <p:grpSp>
          <p:nvGrpSpPr>
            <p:cNvPr id="86" name="组合 85"/>
            <p:cNvGrpSpPr/>
            <p:nvPr/>
          </p:nvGrpSpPr>
          <p:grpSpPr>
            <a:xfrm>
              <a:off x="2843344" y="2115805"/>
              <a:ext cx="1029941" cy="1191173"/>
              <a:chOff x="2843344" y="2115805"/>
              <a:chExt cx="1029941" cy="1191173"/>
            </a:xfrm>
          </p:grpSpPr>
          <p:sp>
            <p:nvSpPr>
              <p:cNvPr id="88" name="Freeform 6"/>
              <p:cNvSpPr>
                <a:spLocks/>
              </p:cNvSpPr>
              <p:nvPr/>
            </p:nvSpPr>
            <p:spPr bwMode="auto">
              <a:xfrm>
                <a:off x="2904135" y="2151048"/>
                <a:ext cx="453738" cy="203522"/>
              </a:xfrm>
              <a:custGeom>
                <a:avLst/>
                <a:gdLst>
                  <a:gd name="T0" fmla="*/ 0 w 515"/>
                  <a:gd name="T1" fmla="*/ 231 h 231"/>
                  <a:gd name="T2" fmla="*/ 398 w 515"/>
                  <a:gd name="T3" fmla="*/ 0 h 231"/>
                  <a:gd name="T4" fmla="*/ 515 w 515"/>
                  <a:gd name="T5" fmla="*/ 0 h 231"/>
                  <a:gd name="T6" fmla="*/ 515 w 515"/>
                  <a:gd name="T7" fmla="*/ 231 h 231"/>
                  <a:gd name="T8" fmla="*/ 0 w 515"/>
                  <a:gd name="T9" fmla="*/ 231 h 231"/>
                </a:gdLst>
                <a:ahLst/>
                <a:cxnLst>
                  <a:cxn ang="0">
                    <a:pos x="T0" y="T1"/>
                  </a:cxn>
                  <a:cxn ang="0">
                    <a:pos x="T2" y="T3"/>
                  </a:cxn>
                  <a:cxn ang="0">
                    <a:pos x="T4" y="T5"/>
                  </a:cxn>
                  <a:cxn ang="0">
                    <a:pos x="T6" y="T7"/>
                  </a:cxn>
                  <a:cxn ang="0">
                    <a:pos x="T8" y="T9"/>
                  </a:cxn>
                </a:cxnLst>
                <a:rect l="0" t="0" r="r" b="b"/>
                <a:pathLst>
                  <a:path w="515" h="231">
                    <a:moveTo>
                      <a:pt x="0" y="231"/>
                    </a:moveTo>
                    <a:lnTo>
                      <a:pt x="398" y="0"/>
                    </a:lnTo>
                    <a:lnTo>
                      <a:pt x="515" y="0"/>
                    </a:lnTo>
                    <a:lnTo>
                      <a:pt x="515" y="231"/>
                    </a:lnTo>
                    <a:lnTo>
                      <a:pt x="0" y="231"/>
                    </a:lnTo>
                    <a:close/>
                  </a:path>
                </a:pathLst>
              </a:custGeom>
              <a:solidFill>
                <a:srgbClr val="3C53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600"/>
              </a:p>
            </p:txBody>
          </p:sp>
          <p:sp>
            <p:nvSpPr>
              <p:cNvPr id="89" name="Freeform 7"/>
              <p:cNvSpPr>
                <a:spLocks/>
              </p:cNvSpPr>
              <p:nvPr/>
            </p:nvSpPr>
            <p:spPr bwMode="auto">
              <a:xfrm>
                <a:off x="2843344" y="2115805"/>
                <a:ext cx="1029941" cy="1191173"/>
              </a:xfrm>
              <a:custGeom>
                <a:avLst/>
                <a:gdLst>
                  <a:gd name="T0" fmla="*/ 0 w 1169"/>
                  <a:gd name="T1" fmla="*/ 1014 h 1352"/>
                  <a:gd name="T2" fmla="*/ 0 w 1169"/>
                  <a:gd name="T3" fmla="*/ 338 h 1352"/>
                  <a:gd name="T4" fmla="*/ 584 w 1169"/>
                  <a:gd name="T5" fmla="*/ 0 h 1352"/>
                  <a:gd name="T6" fmla="*/ 1169 w 1169"/>
                  <a:gd name="T7" fmla="*/ 338 h 1352"/>
                  <a:gd name="T8" fmla="*/ 1169 w 1169"/>
                  <a:gd name="T9" fmla="*/ 1014 h 1352"/>
                  <a:gd name="T10" fmla="*/ 584 w 1169"/>
                  <a:gd name="T11" fmla="*/ 1352 h 1352"/>
                  <a:gd name="T12" fmla="*/ 0 w 1169"/>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69" h="1352">
                    <a:moveTo>
                      <a:pt x="0" y="1014"/>
                    </a:moveTo>
                    <a:lnTo>
                      <a:pt x="0" y="338"/>
                    </a:lnTo>
                    <a:lnTo>
                      <a:pt x="584" y="0"/>
                    </a:lnTo>
                    <a:lnTo>
                      <a:pt x="1169" y="338"/>
                    </a:lnTo>
                    <a:lnTo>
                      <a:pt x="1169" y="1014"/>
                    </a:lnTo>
                    <a:lnTo>
                      <a:pt x="584" y="1352"/>
                    </a:lnTo>
                    <a:lnTo>
                      <a:pt x="0" y="1014"/>
                    </a:lnTo>
                    <a:close/>
                  </a:path>
                </a:pathLst>
              </a:custGeom>
              <a:solidFill>
                <a:srgbClr val="DF0024"/>
              </a:solidFill>
              <a:ln>
                <a:noFill/>
              </a:ln>
              <a:extLst/>
            </p:spPr>
            <p:txBody>
              <a:bodyPr vert="horz" wrap="square" lIns="68580" tIns="34290" rIns="68580" bIns="34290" numCol="1" anchor="t" anchorCtr="0" compatLnSpc="1">
                <a:prstTxWarp prst="textNoShape">
                  <a:avLst/>
                </a:prstTxWarp>
              </a:bodyPr>
              <a:lstStyle/>
              <a:p>
                <a:endParaRPr lang="zh-CN" altLang="en-US" sz="1600"/>
              </a:p>
            </p:txBody>
          </p:sp>
          <p:sp>
            <p:nvSpPr>
              <p:cNvPr id="90" name="Freeform 22"/>
              <p:cNvSpPr>
                <a:spLocks/>
              </p:cNvSpPr>
              <p:nvPr/>
            </p:nvSpPr>
            <p:spPr bwMode="auto">
              <a:xfrm>
                <a:off x="2904135" y="2151048"/>
                <a:ext cx="350656" cy="37884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chemeClr val="tx1">
                  <a:lumMod val="75000"/>
                  <a:lumOff val="2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600"/>
              </a:p>
            </p:txBody>
          </p:sp>
          <p:grpSp>
            <p:nvGrpSpPr>
              <p:cNvPr id="91" name="组合 90"/>
              <p:cNvGrpSpPr/>
              <p:nvPr/>
            </p:nvGrpSpPr>
            <p:grpSpPr>
              <a:xfrm>
                <a:off x="3180247" y="2670214"/>
                <a:ext cx="346041" cy="321120"/>
                <a:chOff x="5278438" y="2973388"/>
                <a:chExt cx="1344613" cy="1247775"/>
              </a:xfrm>
              <a:solidFill>
                <a:schemeClr val="bg1"/>
              </a:solidFill>
            </p:grpSpPr>
            <p:sp>
              <p:nvSpPr>
                <p:cNvPr id="92" name="Freeform 67"/>
                <p:cNvSpPr>
                  <a:spLocks noEditPoints="1"/>
                </p:cNvSpPr>
                <p:nvPr/>
              </p:nvSpPr>
              <p:spPr bwMode="auto">
                <a:xfrm>
                  <a:off x="5821363" y="2973388"/>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rgbClr val="78A6B6"/>
                    </a:solidFill>
                  </a:endParaRPr>
                </a:p>
              </p:txBody>
            </p:sp>
            <p:sp>
              <p:nvSpPr>
                <p:cNvPr id="93" name="Freeform 68"/>
                <p:cNvSpPr>
                  <a:spLocks/>
                </p:cNvSpPr>
                <p:nvPr/>
              </p:nvSpPr>
              <p:spPr bwMode="auto">
                <a:xfrm>
                  <a:off x="5375275" y="3662363"/>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rgbClr val="78A6B6"/>
                    </a:solidFill>
                  </a:endParaRPr>
                </a:p>
              </p:txBody>
            </p:sp>
            <p:sp>
              <p:nvSpPr>
                <p:cNvPr id="94" name="Freeform 69"/>
                <p:cNvSpPr>
                  <a:spLocks/>
                </p:cNvSpPr>
                <p:nvPr/>
              </p:nvSpPr>
              <p:spPr bwMode="auto">
                <a:xfrm>
                  <a:off x="5278438" y="2986088"/>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rgbClr val="78A6B6"/>
                    </a:solidFill>
                  </a:endParaRPr>
                </a:p>
              </p:txBody>
            </p:sp>
            <p:sp>
              <p:nvSpPr>
                <p:cNvPr id="95" name="Freeform 70"/>
                <p:cNvSpPr>
                  <a:spLocks noEditPoints="1"/>
                </p:cNvSpPr>
                <p:nvPr/>
              </p:nvSpPr>
              <p:spPr bwMode="auto">
                <a:xfrm>
                  <a:off x="6008688" y="3686176"/>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solidFill>
                      <a:srgbClr val="78A6B6"/>
                    </a:solidFill>
                  </a:endParaRPr>
                </a:p>
              </p:txBody>
            </p:sp>
          </p:grpSp>
        </p:grpSp>
        <p:sp>
          <p:nvSpPr>
            <p:cNvPr id="87" name="TextBox 86"/>
            <p:cNvSpPr txBox="1"/>
            <p:nvPr/>
          </p:nvSpPr>
          <p:spPr>
            <a:xfrm>
              <a:off x="2888568" y="2258753"/>
              <a:ext cx="404278" cy="338554"/>
            </a:xfrm>
            <a:prstGeom prst="rect">
              <a:avLst/>
            </a:prstGeom>
            <a:noFill/>
          </p:spPr>
          <p:txBody>
            <a:bodyPr wrap="none" rtlCol="0">
              <a:spAutoFit/>
            </a:bodyPr>
            <a:lstStyle/>
            <a:p>
              <a:r>
                <a:rPr lang="en-US" altLang="zh-CN" sz="1600" dirty="0" smtClean="0">
                  <a:solidFill>
                    <a:schemeClr val="bg1"/>
                  </a:solidFill>
                  <a:latin typeface="Impact" pitchFamily="34" charset="0"/>
                </a:rPr>
                <a:t>06</a:t>
              </a:r>
              <a:endParaRPr lang="zh-CN" altLang="en-US" sz="1600" dirty="0">
                <a:solidFill>
                  <a:schemeClr val="bg1"/>
                </a:solidFill>
                <a:latin typeface="Impact" pitchFamily="34" charset="0"/>
              </a:endParaRPr>
            </a:p>
          </p:txBody>
        </p:sp>
      </p:grpSp>
      <p:sp>
        <p:nvSpPr>
          <p:cNvPr id="96" name="灯片编号占位符 95"/>
          <p:cNvSpPr>
            <a:spLocks noGrp="1"/>
          </p:cNvSpPr>
          <p:nvPr>
            <p:ph type="sldNum" sz="quarter" idx="11"/>
          </p:nvPr>
        </p:nvSpPr>
        <p:spPr/>
        <p:txBody>
          <a:bodyPr/>
          <a:lstStyle/>
          <a:p>
            <a:fld id="{7C7D7E2A-EC18-466D-9858-1370A4DB5F72}" type="slidenum">
              <a:rPr lang="zh-CN" altLang="en-US" smtClean="0"/>
              <a:pPr/>
              <a:t>4</a:t>
            </a:fld>
            <a:endParaRPr lang="zh-CN" altLang="en-US"/>
          </a:p>
        </p:txBody>
      </p:sp>
      <p:grpSp>
        <p:nvGrpSpPr>
          <p:cNvPr id="132" name="组合 131"/>
          <p:cNvGrpSpPr/>
          <p:nvPr/>
        </p:nvGrpSpPr>
        <p:grpSpPr>
          <a:xfrm>
            <a:off x="70645" y="1059582"/>
            <a:ext cx="768964" cy="387273"/>
            <a:chOff x="70645" y="1059582"/>
            <a:chExt cx="768964" cy="387273"/>
          </a:xfrm>
        </p:grpSpPr>
        <p:sp>
          <p:nvSpPr>
            <p:cNvPr id="133" name="TextBox 132"/>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134" name="TextBox 133"/>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135" name="组合 134"/>
          <p:cNvGrpSpPr/>
          <p:nvPr/>
        </p:nvGrpSpPr>
        <p:grpSpPr>
          <a:xfrm>
            <a:off x="-32863" y="1821582"/>
            <a:ext cx="857927" cy="379462"/>
            <a:chOff x="-24396" y="1059582"/>
            <a:chExt cx="857927" cy="379462"/>
          </a:xfrm>
        </p:grpSpPr>
        <p:sp>
          <p:nvSpPr>
            <p:cNvPr id="136" name="TextBox 135"/>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lumMod val="85000"/>
                    </a:schemeClr>
                  </a:solidFill>
                  <a:latin typeface="微软雅黑" pitchFamily="34" charset="-122"/>
                  <a:ea typeface="微软雅黑" pitchFamily="34" charset="-122"/>
                </a:rPr>
                <a:t>工作经历</a:t>
              </a:r>
              <a:endParaRPr lang="zh-CN" altLang="en-US" sz="1100" b="1" dirty="0">
                <a:solidFill>
                  <a:schemeClr val="bg1">
                    <a:lumMod val="85000"/>
                  </a:schemeClr>
                </a:solidFill>
                <a:latin typeface="微软雅黑" pitchFamily="34" charset="-122"/>
                <a:ea typeface="微软雅黑" pitchFamily="34" charset="-122"/>
              </a:endParaRPr>
            </a:p>
          </p:txBody>
        </p:sp>
        <p:sp>
          <p:nvSpPr>
            <p:cNvPr id="137" name="TextBox 136"/>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lumMod val="85000"/>
                    </a:schemeClr>
                  </a:solidFill>
                  <a:latin typeface="微软雅黑" pitchFamily="34" charset="-122"/>
                  <a:ea typeface="微软雅黑" pitchFamily="34" charset="-122"/>
                </a:rPr>
                <a:t>GONGZUOJINGLI</a:t>
              </a:r>
              <a:endParaRPr lang="zh-CN" altLang="en-US" sz="600" b="1" dirty="0">
                <a:solidFill>
                  <a:schemeClr val="bg1">
                    <a:lumMod val="85000"/>
                  </a:schemeClr>
                </a:solidFill>
                <a:latin typeface="微软雅黑" pitchFamily="34" charset="-122"/>
                <a:ea typeface="微软雅黑" pitchFamily="34" charset="-122"/>
              </a:endParaRPr>
            </a:p>
          </p:txBody>
        </p:sp>
      </p:grpSp>
      <p:grpSp>
        <p:nvGrpSpPr>
          <p:cNvPr id="138" name="组合 137"/>
          <p:cNvGrpSpPr/>
          <p:nvPr/>
        </p:nvGrpSpPr>
        <p:grpSpPr>
          <a:xfrm>
            <a:off x="1506" y="2710582"/>
            <a:ext cx="797013" cy="379462"/>
            <a:chOff x="26906" y="1059582"/>
            <a:chExt cx="797013" cy="379462"/>
          </a:xfrm>
        </p:grpSpPr>
        <p:sp>
          <p:nvSpPr>
            <p:cNvPr id="139" name="TextBox 138"/>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能力概述</a:t>
              </a:r>
              <a:endParaRPr lang="zh-CN" altLang="en-US" sz="1100" b="1" dirty="0">
                <a:solidFill>
                  <a:schemeClr val="bg1">
                    <a:lumMod val="85000"/>
                  </a:schemeClr>
                </a:solidFill>
                <a:latin typeface="微软雅黑" pitchFamily="34" charset="-122"/>
                <a:ea typeface="微软雅黑" pitchFamily="34" charset="-122"/>
              </a:endParaRPr>
            </a:p>
          </p:txBody>
        </p:sp>
        <p:sp>
          <p:nvSpPr>
            <p:cNvPr id="140" name="TextBox 139"/>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NENGLIGAISHU</a:t>
              </a:r>
              <a:endParaRPr lang="zh-CN" altLang="en-US" sz="600" b="1" dirty="0">
                <a:solidFill>
                  <a:schemeClr val="bg1">
                    <a:lumMod val="85000"/>
                  </a:schemeClr>
                </a:solidFill>
                <a:latin typeface="微软雅黑" pitchFamily="34" charset="-122"/>
                <a:ea typeface="微软雅黑" pitchFamily="34" charset="-122"/>
              </a:endParaRPr>
            </a:p>
          </p:txBody>
        </p:sp>
      </p:grpSp>
      <p:grpSp>
        <p:nvGrpSpPr>
          <p:cNvPr id="141" name="组合 140"/>
          <p:cNvGrpSpPr/>
          <p:nvPr/>
        </p:nvGrpSpPr>
        <p:grpSpPr>
          <a:xfrm>
            <a:off x="-48640" y="3481049"/>
            <a:ext cx="880370" cy="379462"/>
            <a:chOff x="-14773" y="1059582"/>
            <a:chExt cx="880370" cy="379462"/>
          </a:xfrm>
        </p:grpSpPr>
        <p:sp>
          <p:nvSpPr>
            <p:cNvPr id="142" name="TextBox 141"/>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143" name="TextBox 142"/>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
        <p:nvSpPr>
          <p:cNvPr id="144" name="TextBox 143"/>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spTree>
    <p:extLst>
      <p:ext uri="{BB962C8B-B14F-4D97-AF65-F5344CB8AC3E}">
        <p14:creationId xmlns:p14="http://schemas.microsoft.com/office/powerpoint/2010/main" xmlns="" val="1980201655"/>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15"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2000" fill="hold"/>
                                        <p:tgtEl>
                                          <p:spTgt spid="18"/>
                                        </p:tgtEl>
                                        <p:attrNameLst>
                                          <p:attrName>ppt_w</p:attrName>
                                        </p:attrNameLst>
                                      </p:cBhvr>
                                      <p:tavLst>
                                        <p:tav tm="0">
                                          <p:val>
                                            <p:fltVal val="0"/>
                                          </p:val>
                                        </p:tav>
                                        <p:tav tm="100000">
                                          <p:val>
                                            <p:strVal val="#ppt_w"/>
                                          </p:val>
                                        </p:tav>
                                      </p:tavLst>
                                    </p:anim>
                                    <p:anim calcmode="lin" valueType="num">
                                      <p:cBhvr>
                                        <p:cTn id="20" dur="2000" fill="hold"/>
                                        <p:tgtEl>
                                          <p:spTgt spid="18"/>
                                        </p:tgtEl>
                                        <p:attrNameLst>
                                          <p:attrName>ppt_h</p:attrName>
                                        </p:attrNameLst>
                                      </p:cBhvr>
                                      <p:tavLst>
                                        <p:tav tm="0">
                                          <p:val>
                                            <p:fltVal val="0"/>
                                          </p:val>
                                        </p:tav>
                                        <p:tav tm="100000">
                                          <p:val>
                                            <p:strVal val="#ppt_h"/>
                                          </p:val>
                                        </p:tav>
                                      </p:tavLst>
                                    </p:anim>
                                    <p:anim calcmode="lin" valueType="num">
                                      <p:cBhvr>
                                        <p:cTn id="21" dur="2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18"/>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2000" fill="hold"/>
                                        <p:tgtEl>
                                          <p:spTgt spid="37"/>
                                        </p:tgtEl>
                                        <p:attrNameLst>
                                          <p:attrName>ppt_w</p:attrName>
                                        </p:attrNameLst>
                                      </p:cBhvr>
                                      <p:tavLst>
                                        <p:tav tm="0">
                                          <p:val>
                                            <p:fltVal val="0"/>
                                          </p:val>
                                        </p:tav>
                                        <p:tav tm="100000">
                                          <p:val>
                                            <p:strVal val="#ppt_w"/>
                                          </p:val>
                                        </p:tav>
                                      </p:tavLst>
                                    </p:anim>
                                    <p:anim calcmode="lin" valueType="num">
                                      <p:cBhvr>
                                        <p:cTn id="26" dur="2000" fill="hold"/>
                                        <p:tgtEl>
                                          <p:spTgt spid="37"/>
                                        </p:tgtEl>
                                        <p:attrNameLst>
                                          <p:attrName>ppt_h</p:attrName>
                                        </p:attrNameLst>
                                      </p:cBhvr>
                                      <p:tavLst>
                                        <p:tav tm="0">
                                          <p:val>
                                            <p:fltVal val="0"/>
                                          </p:val>
                                        </p:tav>
                                        <p:tav tm="100000">
                                          <p:val>
                                            <p:strVal val="#ppt_h"/>
                                          </p:val>
                                        </p:tav>
                                      </p:tavLst>
                                    </p:anim>
                                    <p:anim calcmode="lin" valueType="num">
                                      <p:cBhvr>
                                        <p:cTn id="27" dur="2000" fill="hold"/>
                                        <p:tgtEl>
                                          <p:spTgt spid="37"/>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37"/>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2000" fill="hold"/>
                                        <p:tgtEl>
                                          <p:spTgt spid="45"/>
                                        </p:tgtEl>
                                        <p:attrNameLst>
                                          <p:attrName>ppt_w</p:attrName>
                                        </p:attrNameLst>
                                      </p:cBhvr>
                                      <p:tavLst>
                                        <p:tav tm="0">
                                          <p:val>
                                            <p:fltVal val="0"/>
                                          </p:val>
                                        </p:tav>
                                        <p:tav tm="100000">
                                          <p:val>
                                            <p:strVal val="#ppt_w"/>
                                          </p:val>
                                        </p:tav>
                                      </p:tavLst>
                                    </p:anim>
                                    <p:anim calcmode="lin" valueType="num">
                                      <p:cBhvr>
                                        <p:cTn id="32" dur="2000" fill="hold"/>
                                        <p:tgtEl>
                                          <p:spTgt spid="45"/>
                                        </p:tgtEl>
                                        <p:attrNameLst>
                                          <p:attrName>ppt_h</p:attrName>
                                        </p:attrNameLst>
                                      </p:cBhvr>
                                      <p:tavLst>
                                        <p:tav tm="0">
                                          <p:val>
                                            <p:fltVal val="0"/>
                                          </p:val>
                                        </p:tav>
                                        <p:tav tm="100000">
                                          <p:val>
                                            <p:strVal val="#ppt_h"/>
                                          </p:val>
                                        </p:tav>
                                      </p:tavLst>
                                    </p:anim>
                                    <p:anim calcmode="lin" valueType="num">
                                      <p:cBhvr>
                                        <p:cTn id="33" dur="2000" fill="hold"/>
                                        <p:tgtEl>
                                          <p:spTgt spid="45"/>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45"/>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p:cTn id="37" dur="2000" fill="hold"/>
                                        <p:tgtEl>
                                          <p:spTgt spid="59"/>
                                        </p:tgtEl>
                                        <p:attrNameLst>
                                          <p:attrName>ppt_w</p:attrName>
                                        </p:attrNameLst>
                                      </p:cBhvr>
                                      <p:tavLst>
                                        <p:tav tm="0">
                                          <p:val>
                                            <p:fltVal val="0"/>
                                          </p:val>
                                        </p:tav>
                                        <p:tav tm="100000">
                                          <p:val>
                                            <p:strVal val="#ppt_w"/>
                                          </p:val>
                                        </p:tav>
                                      </p:tavLst>
                                    </p:anim>
                                    <p:anim calcmode="lin" valueType="num">
                                      <p:cBhvr>
                                        <p:cTn id="38" dur="2000" fill="hold"/>
                                        <p:tgtEl>
                                          <p:spTgt spid="59"/>
                                        </p:tgtEl>
                                        <p:attrNameLst>
                                          <p:attrName>ppt_h</p:attrName>
                                        </p:attrNameLst>
                                      </p:cBhvr>
                                      <p:tavLst>
                                        <p:tav tm="0">
                                          <p:val>
                                            <p:fltVal val="0"/>
                                          </p:val>
                                        </p:tav>
                                        <p:tav tm="100000">
                                          <p:val>
                                            <p:strVal val="#ppt_h"/>
                                          </p:val>
                                        </p:tav>
                                      </p:tavLst>
                                    </p:anim>
                                    <p:anim calcmode="lin" valueType="num">
                                      <p:cBhvr>
                                        <p:cTn id="39" dur="2000" fill="hold"/>
                                        <p:tgtEl>
                                          <p:spTgt spid="59"/>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59"/>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p:cTn id="43" dur="2000" fill="hold"/>
                                        <p:tgtEl>
                                          <p:spTgt spid="69"/>
                                        </p:tgtEl>
                                        <p:attrNameLst>
                                          <p:attrName>ppt_w</p:attrName>
                                        </p:attrNameLst>
                                      </p:cBhvr>
                                      <p:tavLst>
                                        <p:tav tm="0">
                                          <p:val>
                                            <p:fltVal val="0"/>
                                          </p:val>
                                        </p:tav>
                                        <p:tav tm="100000">
                                          <p:val>
                                            <p:strVal val="#ppt_w"/>
                                          </p:val>
                                        </p:tav>
                                      </p:tavLst>
                                    </p:anim>
                                    <p:anim calcmode="lin" valueType="num">
                                      <p:cBhvr>
                                        <p:cTn id="44" dur="2000" fill="hold"/>
                                        <p:tgtEl>
                                          <p:spTgt spid="69"/>
                                        </p:tgtEl>
                                        <p:attrNameLst>
                                          <p:attrName>ppt_h</p:attrName>
                                        </p:attrNameLst>
                                      </p:cBhvr>
                                      <p:tavLst>
                                        <p:tav tm="0">
                                          <p:val>
                                            <p:fltVal val="0"/>
                                          </p:val>
                                        </p:tav>
                                        <p:tav tm="100000">
                                          <p:val>
                                            <p:strVal val="#ppt_h"/>
                                          </p:val>
                                        </p:tav>
                                      </p:tavLst>
                                    </p:anim>
                                    <p:anim calcmode="lin" valueType="num">
                                      <p:cBhvr>
                                        <p:cTn id="45" dur="2000" fill="hold"/>
                                        <p:tgtEl>
                                          <p:spTgt spid="69"/>
                                        </p:tgtEl>
                                        <p:attrNameLst>
                                          <p:attrName>ppt_x</p:attrName>
                                        </p:attrNameLst>
                                      </p:cBhvr>
                                      <p:tavLst>
                                        <p:tav tm="0" fmla="#ppt_x+(cos(-2*pi*(1-$))*-#ppt_x-sin(-2*pi*(1-$))*(1-#ppt_y))*(1-$)">
                                          <p:val>
                                            <p:fltVal val="0"/>
                                          </p:val>
                                        </p:tav>
                                        <p:tav tm="100000">
                                          <p:val>
                                            <p:fltVal val="1"/>
                                          </p:val>
                                        </p:tav>
                                      </p:tavLst>
                                    </p:anim>
                                    <p:anim calcmode="lin" valueType="num">
                                      <p:cBhvr>
                                        <p:cTn id="46" dur="2000" fill="hold"/>
                                        <p:tgtEl>
                                          <p:spTgt spid="69"/>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 calcmode="lin" valueType="num">
                                      <p:cBhvr>
                                        <p:cTn id="49" dur="2000" fill="hold"/>
                                        <p:tgtEl>
                                          <p:spTgt spid="85"/>
                                        </p:tgtEl>
                                        <p:attrNameLst>
                                          <p:attrName>ppt_w</p:attrName>
                                        </p:attrNameLst>
                                      </p:cBhvr>
                                      <p:tavLst>
                                        <p:tav tm="0">
                                          <p:val>
                                            <p:fltVal val="0"/>
                                          </p:val>
                                        </p:tav>
                                        <p:tav tm="100000">
                                          <p:val>
                                            <p:strVal val="#ppt_w"/>
                                          </p:val>
                                        </p:tav>
                                      </p:tavLst>
                                    </p:anim>
                                    <p:anim calcmode="lin" valueType="num">
                                      <p:cBhvr>
                                        <p:cTn id="50" dur="2000" fill="hold"/>
                                        <p:tgtEl>
                                          <p:spTgt spid="85"/>
                                        </p:tgtEl>
                                        <p:attrNameLst>
                                          <p:attrName>ppt_h</p:attrName>
                                        </p:attrNameLst>
                                      </p:cBhvr>
                                      <p:tavLst>
                                        <p:tav tm="0">
                                          <p:val>
                                            <p:fltVal val="0"/>
                                          </p:val>
                                        </p:tav>
                                        <p:tav tm="100000">
                                          <p:val>
                                            <p:strVal val="#ppt_h"/>
                                          </p:val>
                                        </p:tav>
                                      </p:tavLst>
                                    </p:anim>
                                    <p:anim calcmode="lin" valueType="num">
                                      <p:cBhvr>
                                        <p:cTn id="51" dur="2000" fill="hold"/>
                                        <p:tgtEl>
                                          <p:spTgt spid="85"/>
                                        </p:tgtEl>
                                        <p:attrNameLst>
                                          <p:attrName>ppt_x</p:attrName>
                                        </p:attrNameLst>
                                      </p:cBhvr>
                                      <p:tavLst>
                                        <p:tav tm="0" fmla="#ppt_x+(cos(-2*pi*(1-$))*-#ppt_x-sin(-2*pi*(1-$))*(1-#ppt_y))*(1-$)">
                                          <p:val>
                                            <p:fltVal val="0"/>
                                          </p:val>
                                        </p:tav>
                                        <p:tav tm="100000">
                                          <p:val>
                                            <p:fltVal val="1"/>
                                          </p:val>
                                        </p:tav>
                                      </p:tavLst>
                                    </p:anim>
                                    <p:anim calcmode="lin" valueType="num">
                                      <p:cBhvr>
                                        <p:cTn id="52" dur="2000" fill="hold"/>
                                        <p:tgtEl>
                                          <p:spTgt spid="85"/>
                                        </p:tgtEl>
                                        <p:attrNameLst>
                                          <p:attrName>ppt_y</p:attrName>
                                        </p:attrNameLst>
                                      </p:cBhvr>
                                      <p:tavLst>
                                        <p:tav tm="0" fmla="#ppt_y+(sin(-2*pi*(1-$))*-#ppt_x+cos(-2*pi*(1-$))*(1-#ppt_y))*(1-$)">
                                          <p:val>
                                            <p:fltVal val="0"/>
                                          </p:val>
                                        </p:tav>
                                        <p:tav tm="100000">
                                          <p:val>
                                            <p:fltVal val="1"/>
                                          </p:val>
                                        </p:tav>
                                      </p:tavLst>
                                    </p:anim>
                                  </p:childTnLst>
                                </p:cTn>
                              </p:par>
                            </p:childTnLst>
                          </p:cTn>
                        </p:par>
                        <p:par>
                          <p:cTn id="53" fill="hold">
                            <p:stCondLst>
                              <p:cond delay="3000"/>
                            </p:stCondLst>
                            <p:childTnLst>
                              <p:par>
                                <p:cTn id="54" presetID="15" presetClass="entr" presetSubtype="0" fill="hold" grpId="0" nodeType="after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1000" fill="hold"/>
                                        <p:tgtEl>
                                          <p:spTgt spid="13"/>
                                        </p:tgtEl>
                                        <p:attrNameLst>
                                          <p:attrName>ppt_w</p:attrName>
                                        </p:attrNameLst>
                                      </p:cBhvr>
                                      <p:tavLst>
                                        <p:tav tm="0">
                                          <p:val>
                                            <p:fltVal val="0"/>
                                          </p:val>
                                        </p:tav>
                                        <p:tav tm="100000">
                                          <p:val>
                                            <p:strVal val="#ppt_w"/>
                                          </p:val>
                                        </p:tav>
                                      </p:tavLst>
                                    </p:anim>
                                    <p:anim calcmode="lin" valueType="num">
                                      <p:cBhvr>
                                        <p:cTn id="57" dur="1000" fill="hold"/>
                                        <p:tgtEl>
                                          <p:spTgt spid="13"/>
                                        </p:tgtEl>
                                        <p:attrNameLst>
                                          <p:attrName>ppt_h</p:attrName>
                                        </p:attrNameLst>
                                      </p:cBhvr>
                                      <p:tavLst>
                                        <p:tav tm="0">
                                          <p:val>
                                            <p:fltVal val="0"/>
                                          </p:val>
                                        </p:tav>
                                        <p:tav tm="100000">
                                          <p:val>
                                            <p:strVal val="#ppt_h"/>
                                          </p:val>
                                        </p:tav>
                                      </p:tavLst>
                                    </p:anim>
                                    <p:anim calcmode="lin" valueType="num">
                                      <p:cBhvr>
                                        <p:cTn id="58"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13"/>
                                        </p:tgtEl>
                                        <p:attrNameLst>
                                          <p:attrName>ppt_y</p:attrName>
                                        </p:attrNameLst>
                                      </p:cBhvr>
                                      <p:tavLst>
                                        <p:tav tm="0" fmla="#ppt_y+(sin(-2*pi*(1-$))*-#ppt_x+cos(-2*pi*(1-$))*(1-#ppt_y))*(1-$)">
                                          <p:val>
                                            <p:fltVal val="0"/>
                                          </p:val>
                                        </p:tav>
                                        <p:tav tm="100000">
                                          <p:val>
                                            <p:fltVal val="1"/>
                                          </p:val>
                                        </p:tav>
                                      </p:tavLst>
                                    </p:anim>
                                  </p:childTnLst>
                                </p:cTn>
                              </p:par>
                              <p:par>
                                <p:cTn id="60" presetID="15"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p:cTn id="62" dur="1000" fill="hold"/>
                                        <p:tgtEl>
                                          <p:spTgt spid="12"/>
                                        </p:tgtEl>
                                        <p:attrNameLst>
                                          <p:attrName>ppt_w</p:attrName>
                                        </p:attrNameLst>
                                      </p:cBhvr>
                                      <p:tavLst>
                                        <p:tav tm="0">
                                          <p:val>
                                            <p:fltVal val="0"/>
                                          </p:val>
                                        </p:tav>
                                        <p:tav tm="100000">
                                          <p:val>
                                            <p:strVal val="#ppt_w"/>
                                          </p:val>
                                        </p:tav>
                                      </p:tavLst>
                                    </p:anim>
                                    <p:anim calcmode="lin" valueType="num">
                                      <p:cBhvr>
                                        <p:cTn id="63" dur="1000" fill="hold"/>
                                        <p:tgtEl>
                                          <p:spTgt spid="12"/>
                                        </p:tgtEl>
                                        <p:attrNameLst>
                                          <p:attrName>ppt_h</p:attrName>
                                        </p:attrNameLst>
                                      </p:cBhvr>
                                      <p:tavLst>
                                        <p:tav tm="0">
                                          <p:val>
                                            <p:fltVal val="0"/>
                                          </p:val>
                                        </p:tav>
                                        <p:tav tm="100000">
                                          <p:val>
                                            <p:strVal val="#ppt_h"/>
                                          </p:val>
                                        </p:tav>
                                      </p:tavLst>
                                    </p:anim>
                                    <p:anim calcmode="lin" valueType="num">
                                      <p:cBhvr>
                                        <p:cTn id="64"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12"/>
                                        </p:tgtEl>
                                        <p:attrNameLst>
                                          <p:attrName>ppt_y</p:attrName>
                                        </p:attrNameLst>
                                      </p:cBhvr>
                                      <p:tavLst>
                                        <p:tav tm="0" fmla="#ppt_y+(sin(-2*pi*(1-$))*-#ppt_x+cos(-2*pi*(1-$))*(1-#ppt_y))*(1-$)">
                                          <p:val>
                                            <p:fltVal val="0"/>
                                          </p:val>
                                        </p:tav>
                                        <p:tav tm="100000">
                                          <p:val>
                                            <p:fltVal val="1"/>
                                          </p:val>
                                        </p:tav>
                                      </p:tavLst>
                                    </p:anim>
                                  </p:childTnLst>
                                </p:cTn>
                              </p:par>
                              <p:par>
                                <p:cTn id="66" presetID="15"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p:cTn id="68" dur="1000" fill="hold"/>
                                        <p:tgtEl>
                                          <p:spTgt spid="14"/>
                                        </p:tgtEl>
                                        <p:attrNameLst>
                                          <p:attrName>ppt_w</p:attrName>
                                        </p:attrNameLst>
                                      </p:cBhvr>
                                      <p:tavLst>
                                        <p:tav tm="0">
                                          <p:val>
                                            <p:fltVal val="0"/>
                                          </p:val>
                                        </p:tav>
                                        <p:tav tm="100000">
                                          <p:val>
                                            <p:strVal val="#ppt_w"/>
                                          </p:val>
                                        </p:tav>
                                      </p:tavLst>
                                    </p:anim>
                                    <p:anim calcmode="lin" valueType="num">
                                      <p:cBhvr>
                                        <p:cTn id="69" dur="1000" fill="hold"/>
                                        <p:tgtEl>
                                          <p:spTgt spid="14"/>
                                        </p:tgtEl>
                                        <p:attrNameLst>
                                          <p:attrName>ppt_h</p:attrName>
                                        </p:attrNameLst>
                                      </p:cBhvr>
                                      <p:tavLst>
                                        <p:tav tm="0">
                                          <p:val>
                                            <p:fltVal val="0"/>
                                          </p:val>
                                        </p:tav>
                                        <p:tav tm="100000">
                                          <p:val>
                                            <p:strVal val="#ppt_h"/>
                                          </p:val>
                                        </p:tav>
                                      </p:tavLst>
                                    </p:anim>
                                    <p:anim calcmode="lin" valueType="num">
                                      <p:cBhvr>
                                        <p:cTn id="70"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14"/>
                                        </p:tgtEl>
                                        <p:attrNameLst>
                                          <p:attrName>ppt_y</p:attrName>
                                        </p:attrNameLst>
                                      </p:cBhvr>
                                      <p:tavLst>
                                        <p:tav tm="0" fmla="#ppt_y+(sin(-2*pi*(1-$))*-#ppt_x+cos(-2*pi*(1-$))*(1-#ppt_y))*(1-$)">
                                          <p:val>
                                            <p:fltVal val="0"/>
                                          </p:val>
                                        </p:tav>
                                        <p:tav tm="100000">
                                          <p:val>
                                            <p:fltVal val="1"/>
                                          </p:val>
                                        </p:tav>
                                      </p:tavLst>
                                    </p:anim>
                                  </p:childTnLst>
                                </p:cTn>
                              </p:par>
                              <p:par>
                                <p:cTn id="72" presetID="15"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1000" fill="hold"/>
                                        <p:tgtEl>
                                          <p:spTgt spid="15"/>
                                        </p:tgtEl>
                                        <p:attrNameLst>
                                          <p:attrName>ppt_w</p:attrName>
                                        </p:attrNameLst>
                                      </p:cBhvr>
                                      <p:tavLst>
                                        <p:tav tm="0">
                                          <p:val>
                                            <p:fltVal val="0"/>
                                          </p:val>
                                        </p:tav>
                                        <p:tav tm="100000">
                                          <p:val>
                                            <p:strVal val="#ppt_w"/>
                                          </p:val>
                                        </p:tav>
                                      </p:tavLst>
                                    </p:anim>
                                    <p:anim calcmode="lin" valueType="num">
                                      <p:cBhvr>
                                        <p:cTn id="75" dur="1000" fill="hold"/>
                                        <p:tgtEl>
                                          <p:spTgt spid="15"/>
                                        </p:tgtEl>
                                        <p:attrNameLst>
                                          <p:attrName>ppt_h</p:attrName>
                                        </p:attrNameLst>
                                      </p:cBhvr>
                                      <p:tavLst>
                                        <p:tav tm="0">
                                          <p:val>
                                            <p:fltVal val="0"/>
                                          </p:val>
                                        </p:tav>
                                        <p:tav tm="100000">
                                          <p:val>
                                            <p:strVal val="#ppt_h"/>
                                          </p:val>
                                        </p:tav>
                                      </p:tavLst>
                                    </p:anim>
                                    <p:anim calcmode="lin" valueType="num">
                                      <p:cBhvr>
                                        <p:cTn id="76"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77" dur="1000" fill="hold"/>
                                        <p:tgtEl>
                                          <p:spTgt spid="15"/>
                                        </p:tgtEl>
                                        <p:attrNameLst>
                                          <p:attrName>ppt_y</p:attrName>
                                        </p:attrNameLst>
                                      </p:cBhvr>
                                      <p:tavLst>
                                        <p:tav tm="0" fmla="#ppt_y+(sin(-2*pi*(1-$))*-#ppt_x+cos(-2*pi*(1-$))*(1-#ppt_y))*(1-$)">
                                          <p:val>
                                            <p:fltVal val="0"/>
                                          </p:val>
                                        </p:tav>
                                        <p:tav tm="100000">
                                          <p:val>
                                            <p:fltVal val="1"/>
                                          </p:val>
                                        </p:tav>
                                      </p:tavLst>
                                    </p:anim>
                                  </p:childTnLst>
                                </p:cTn>
                              </p:par>
                              <p:par>
                                <p:cTn id="78" presetID="15" presetClass="entr" presetSubtype="0"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p:cTn id="80" dur="1000" fill="hold"/>
                                        <p:tgtEl>
                                          <p:spTgt spid="17"/>
                                        </p:tgtEl>
                                        <p:attrNameLst>
                                          <p:attrName>ppt_w</p:attrName>
                                        </p:attrNameLst>
                                      </p:cBhvr>
                                      <p:tavLst>
                                        <p:tav tm="0">
                                          <p:val>
                                            <p:fltVal val="0"/>
                                          </p:val>
                                        </p:tav>
                                        <p:tav tm="100000">
                                          <p:val>
                                            <p:strVal val="#ppt_w"/>
                                          </p:val>
                                        </p:tav>
                                      </p:tavLst>
                                    </p:anim>
                                    <p:anim calcmode="lin" valueType="num">
                                      <p:cBhvr>
                                        <p:cTn id="81" dur="1000" fill="hold"/>
                                        <p:tgtEl>
                                          <p:spTgt spid="17"/>
                                        </p:tgtEl>
                                        <p:attrNameLst>
                                          <p:attrName>ppt_h</p:attrName>
                                        </p:attrNameLst>
                                      </p:cBhvr>
                                      <p:tavLst>
                                        <p:tav tm="0">
                                          <p:val>
                                            <p:fltVal val="0"/>
                                          </p:val>
                                        </p:tav>
                                        <p:tav tm="100000">
                                          <p:val>
                                            <p:strVal val="#ppt_h"/>
                                          </p:val>
                                        </p:tav>
                                      </p:tavLst>
                                    </p:anim>
                                    <p:anim calcmode="lin" valueType="num">
                                      <p:cBhvr>
                                        <p:cTn id="82"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17"/>
                                        </p:tgtEl>
                                        <p:attrNameLst>
                                          <p:attrName>ppt_y</p:attrName>
                                        </p:attrNameLst>
                                      </p:cBhvr>
                                      <p:tavLst>
                                        <p:tav tm="0" fmla="#ppt_y+(sin(-2*pi*(1-$))*-#ppt_x+cos(-2*pi*(1-$))*(1-#ppt_y))*(1-$)">
                                          <p:val>
                                            <p:fltVal val="0"/>
                                          </p:val>
                                        </p:tav>
                                        <p:tav tm="100000">
                                          <p:val>
                                            <p:fltVal val="1"/>
                                          </p:val>
                                        </p:tav>
                                      </p:tavLst>
                                    </p:anim>
                                  </p:childTnLst>
                                </p:cTn>
                              </p:par>
                              <p:par>
                                <p:cTn id="84" presetID="15" presetClass="entr" presetSubtype="0"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p:cTn id="86" dur="1000" fill="hold"/>
                                        <p:tgtEl>
                                          <p:spTgt spid="16"/>
                                        </p:tgtEl>
                                        <p:attrNameLst>
                                          <p:attrName>ppt_w</p:attrName>
                                        </p:attrNameLst>
                                      </p:cBhvr>
                                      <p:tavLst>
                                        <p:tav tm="0">
                                          <p:val>
                                            <p:fltVal val="0"/>
                                          </p:val>
                                        </p:tav>
                                        <p:tav tm="100000">
                                          <p:val>
                                            <p:strVal val="#ppt_w"/>
                                          </p:val>
                                        </p:tav>
                                      </p:tavLst>
                                    </p:anim>
                                    <p:anim calcmode="lin" valueType="num">
                                      <p:cBhvr>
                                        <p:cTn id="87" dur="1000" fill="hold"/>
                                        <p:tgtEl>
                                          <p:spTgt spid="16"/>
                                        </p:tgtEl>
                                        <p:attrNameLst>
                                          <p:attrName>ppt_h</p:attrName>
                                        </p:attrNameLst>
                                      </p:cBhvr>
                                      <p:tavLst>
                                        <p:tav tm="0">
                                          <p:val>
                                            <p:fltVal val="0"/>
                                          </p:val>
                                        </p:tav>
                                        <p:tav tm="100000">
                                          <p:val>
                                            <p:strVal val="#ppt_h"/>
                                          </p:val>
                                        </p:tav>
                                      </p:tavLst>
                                    </p:anim>
                                    <p:anim calcmode="lin" valueType="num">
                                      <p:cBhvr>
                                        <p:cTn id="88"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5</a:t>
            </a:fld>
            <a:endParaRPr lang="zh-CN" altLang="en-US"/>
          </a:p>
        </p:txBody>
      </p:sp>
      <p:grpSp>
        <p:nvGrpSpPr>
          <p:cNvPr id="41" name="组合 40"/>
          <p:cNvGrpSpPr/>
          <p:nvPr/>
        </p:nvGrpSpPr>
        <p:grpSpPr>
          <a:xfrm>
            <a:off x="4590167" y="675338"/>
            <a:ext cx="2164652" cy="2418267"/>
            <a:chOff x="4590167" y="675338"/>
            <a:chExt cx="2164652" cy="2418267"/>
          </a:xfrm>
        </p:grpSpPr>
        <p:grpSp>
          <p:nvGrpSpPr>
            <p:cNvPr id="42" name="组合 41"/>
            <p:cNvGrpSpPr/>
            <p:nvPr/>
          </p:nvGrpSpPr>
          <p:grpSpPr>
            <a:xfrm>
              <a:off x="4590167" y="675338"/>
              <a:ext cx="2164652" cy="2418267"/>
              <a:chOff x="4590167" y="675338"/>
              <a:chExt cx="2164652" cy="2418267"/>
            </a:xfrm>
          </p:grpSpPr>
          <p:sp>
            <p:nvSpPr>
              <p:cNvPr id="44" name="任意多边形 43"/>
              <p:cNvSpPr>
                <a:spLocks noChangeAspect="1"/>
              </p:cNvSpPr>
              <p:nvPr/>
            </p:nvSpPr>
            <p:spPr>
              <a:xfrm rot="13500000" flipV="1">
                <a:off x="4463360" y="1387360"/>
                <a:ext cx="2418267" cy="994224"/>
              </a:xfrm>
              <a:custGeom>
                <a:avLst/>
                <a:gdLst>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1529441 w 3637975"/>
                  <a:gd name="connsiteY4" fmla="*/ 1046027 h 1495684"/>
                  <a:gd name="connsiteX5" fmla="*/ 534359 w 3637975"/>
                  <a:gd name="connsiteY5" fmla="*/ 88543 h 1495684"/>
                  <a:gd name="connsiteX6" fmla="*/ 0 w 3637975"/>
                  <a:gd name="connsiteY6" fmla="*/ 335527 h 1495684"/>
                  <a:gd name="connsiteX7" fmla="*/ 347954 w 3637975"/>
                  <a:gd name="connsiteY7" fmla="*/ 15534 h 1495684"/>
                  <a:gd name="connsiteX8" fmla="*/ 1612395 w 3637975"/>
                  <a:gd name="connsiteY8" fmla="*/ 0 h 1495684"/>
                  <a:gd name="connsiteX9" fmla="*/ 1690063 w 3637975"/>
                  <a:gd name="connsiteY9" fmla="*/ 43495 h 1495684"/>
                  <a:gd name="connsiteX10" fmla="*/ 2108534 w 3637975"/>
                  <a:gd name="connsiteY10" fmla="*/ 449657 h 1495684"/>
                  <a:gd name="connsiteX11" fmla="*/ 2109461 w 3637975"/>
                  <a:gd name="connsiteY11" fmla="*/ 448715 h 1495684"/>
                  <a:gd name="connsiteX12" fmla="*/ 3103616 w 3637975"/>
                  <a:gd name="connsiteY12" fmla="*/ 1407142 h 1495684"/>
                  <a:gd name="connsiteX13" fmla="*/ 3637975 w 3637975"/>
                  <a:gd name="connsiteY13" fmla="*/ 1160157 h 1495684"/>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534359 w 3637975"/>
                  <a:gd name="connsiteY4" fmla="*/ 88543 h 1495684"/>
                  <a:gd name="connsiteX5" fmla="*/ 0 w 3637975"/>
                  <a:gd name="connsiteY5" fmla="*/ 335527 h 1495684"/>
                  <a:gd name="connsiteX6" fmla="*/ 347954 w 3637975"/>
                  <a:gd name="connsiteY6" fmla="*/ 15534 h 1495684"/>
                  <a:gd name="connsiteX7" fmla="*/ 1612395 w 3637975"/>
                  <a:gd name="connsiteY7" fmla="*/ 0 h 1495684"/>
                  <a:gd name="connsiteX8" fmla="*/ 1690063 w 3637975"/>
                  <a:gd name="connsiteY8" fmla="*/ 43495 h 1495684"/>
                  <a:gd name="connsiteX9" fmla="*/ 2108534 w 3637975"/>
                  <a:gd name="connsiteY9" fmla="*/ 449657 h 1495684"/>
                  <a:gd name="connsiteX10" fmla="*/ 2109461 w 3637975"/>
                  <a:gd name="connsiteY10" fmla="*/ 448715 h 1495684"/>
                  <a:gd name="connsiteX11" fmla="*/ 3103616 w 3637975"/>
                  <a:gd name="connsiteY11" fmla="*/ 1407142 h 1495684"/>
                  <a:gd name="connsiteX12" fmla="*/ 3637975 w 3637975"/>
                  <a:gd name="connsiteY12" fmla="*/ 1160157 h 1495684"/>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534359 w 3637975"/>
                  <a:gd name="connsiteY4" fmla="*/ 88543 h 1495684"/>
                  <a:gd name="connsiteX5" fmla="*/ 0 w 3637975"/>
                  <a:gd name="connsiteY5" fmla="*/ 335527 h 1495684"/>
                  <a:gd name="connsiteX6" fmla="*/ 347954 w 3637975"/>
                  <a:gd name="connsiteY6" fmla="*/ 15534 h 1495684"/>
                  <a:gd name="connsiteX7" fmla="*/ 1612395 w 3637975"/>
                  <a:gd name="connsiteY7" fmla="*/ 0 h 1495684"/>
                  <a:gd name="connsiteX8" fmla="*/ 1690063 w 3637975"/>
                  <a:gd name="connsiteY8" fmla="*/ 43495 h 1495684"/>
                  <a:gd name="connsiteX9" fmla="*/ 2108534 w 3637975"/>
                  <a:gd name="connsiteY9" fmla="*/ 449657 h 1495684"/>
                  <a:gd name="connsiteX10" fmla="*/ 3103616 w 3637975"/>
                  <a:gd name="connsiteY10" fmla="*/ 1407142 h 1495684"/>
                  <a:gd name="connsiteX11" fmla="*/ 3637975 w 3637975"/>
                  <a:gd name="connsiteY11" fmla="*/ 1160157 h 1495684"/>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534359 w 3637975"/>
                  <a:gd name="connsiteY4" fmla="*/ 88543 h 1495684"/>
                  <a:gd name="connsiteX5" fmla="*/ 0 w 3637975"/>
                  <a:gd name="connsiteY5" fmla="*/ 335527 h 1495684"/>
                  <a:gd name="connsiteX6" fmla="*/ 347954 w 3637975"/>
                  <a:gd name="connsiteY6" fmla="*/ 15534 h 1495684"/>
                  <a:gd name="connsiteX7" fmla="*/ 1612395 w 3637975"/>
                  <a:gd name="connsiteY7" fmla="*/ 0 h 1495684"/>
                  <a:gd name="connsiteX8" fmla="*/ 1690063 w 3637975"/>
                  <a:gd name="connsiteY8" fmla="*/ 43495 h 1495684"/>
                  <a:gd name="connsiteX9" fmla="*/ 3103616 w 3637975"/>
                  <a:gd name="connsiteY9" fmla="*/ 1407142 h 1495684"/>
                  <a:gd name="connsiteX10" fmla="*/ 3637975 w 3637975"/>
                  <a:gd name="connsiteY10" fmla="*/ 1160157 h 14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7975" h="1495684">
                    <a:moveTo>
                      <a:pt x="3637975" y="1160157"/>
                    </a:moveTo>
                    <a:cubicBezTo>
                      <a:pt x="3600694" y="1301514"/>
                      <a:pt x="3542184" y="1431478"/>
                      <a:pt x="3290021" y="1480151"/>
                    </a:cubicBezTo>
                    <a:lnTo>
                      <a:pt x="2025580" y="1495684"/>
                    </a:lnTo>
                    <a:cubicBezTo>
                      <a:pt x="1992701" y="1485846"/>
                      <a:pt x="1970694" y="1479115"/>
                      <a:pt x="1947912" y="1452190"/>
                    </a:cubicBezTo>
                    <a:lnTo>
                      <a:pt x="534359" y="88543"/>
                    </a:lnTo>
                    <a:cubicBezTo>
                      <a:pt x="302908" y="-39352"/>
                      <a:pt x="60582" y="93720"/>
                      <a:pt x="0" y="335527"/>
                    </a:cubicBezTo>
                    <a:cubicBezTo>
                      <a:pt x="37281" y="194171"/>
                      <a:pt x="95791" y="64206"/>
                      <a:pt x="347954" y="15534"/>
                    </a:cubicBezTo>
                    <a:lnTo>
                      <a:pt x="1612395" y="0"/>
                    </a:lnTo>
                    <a:cubicBezTo>
                      <a:pt x="1645275" y="9838"/>
                      <a:pt x="1667281" y="16569"/>
                      <a:pt x="1690063" y="43495"/>
                    </a:cubicBezTo>
                    <a:lnTo>
                      <a:pt x="3103616" y="1407142"/>
                    </a:lnTo>
                    <a:cubicBezTo>
                      <a:pt x="3335067" y="1535036"/>
                      <a:pt x="3577393" y="1401965"/>
                      <a:pt x="3637975" y="1160157"/>
                    </a:cubicBezTo>
                    <a:close/>
                  </a:path>
                </a:pathLst>
              </a:custGeom>
              <a:solidFill>
                <a:srgbClr val="DF0024"/>
              </a:solidFill>
              <a:ln>
                <a:noFill/>
              </a:ln>
              <a:effectLst>
                <a:outerShdw blurRad="241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20"/>
              <p:cNvSpPr/>
              <p:nvPr/>
            </p:nvSpPr>
            <p:spPr>
              <a:xfrm rot="13500000" flipV="1">
                <a:off x="6217329" y="2139811"/>
                <a:ext cx="526524" cy="548457"/>
              </a:xfrm>
              <a:custGeom>
                <a:avLst/>
                <a:gdLst>
                  <a:gd name="connsiteX0" fmla="*/ 361741 w 792088"/>
                  <a:gd name="connsiteY0" fmla="*/ 52520 h 877442"/>
                  <a:gd name="connsiteX1" fmla="*/ 534359 w 792088"/>
                  <a:gd name="connsiteY1" fmla="*/ 101889 h 877442"/>
                  <a:gd name="connsiteX2" fmla="*/ 792088 w 792088"/>
                  <a:gd name="connsiteY2" fmla="*/ 350519 h 877442"/>
                  <a:gd name="connsiteX3" fmla="*/ 792088 w 792088"/>
                  <a:gd name="connsiteY3" fmla="*/ 745425 h 877442"/>
                  <a:gd name="connsiteX4" fmla="*/ 660071 w 792088"/>
                  <a:gd name="connsiteY4" fmla="*/ 877442 h 877442"/>
                  <a:gd name="connsiteX5" fmla="*/ 132017 w 792088"/>
                  <a:gd name="connsiteY5" fmla="*/ 877442 h 877442"/>
                  <a:gd name="connsiteX6" fmla="*/ 0 w 792088"/>
                  <a:gd name="connsiteY6" fmla="*/ 745425 h 877442"/>
                  <a:gd name="connsiteX7" fmla="*/ 0 w 792088"/>
                  <a:gd name="connsiteY7" fmla="*/ 348873 h 877442"/>
                  <a:gd name="connsiteX8" fmla="*/ 361741 w 792088"/>
                  <a:gd name="connsiteY8" fmla="*/ 52520 h 877442"/>
                  <a:gd name="connsiteX9" fmla="*/ 132017 w 792088"/>
                  <a:gd name="connsiteY9" fmla="*/ 13346 h 877442"/>
                  <a:gd name="connsiteX10" fmla="*/ 660071 w 792088"/>
                  <a:gd name="connsiteY10" fmla="*/ 13346 h 877442"/>
                  <a:gd name="connsiteX11" fmla="*/ 347954 w 792088"/>
                  <a:gd name="connsiteY11" fmla="*/ 28880 h 877442"/>
                  <a:gd name="connsiteX12" fmla="*/ 0 w 792088"/>
                  <a:gd name="connsiteY12" fmla="*/ 348873 h 877442"/>
                  <a:gd name="connsiteX13" fmla="*/ 0 w 792088"/>
                  <a:gd name="connsiteY13" fmla="*/ 145363 h 877442"/>
                  <a:gd name="connsiteX14" fmla="*/ 132017 w 792088"/>
                  <a:gd name="connsiteY14" fmla="*/ 13346 h 877442"/>
                  <a:gd name="connsiteX0" fmla="*/ 361741 w 792088"/>
                  <a:gd name="connsiteY0" fmla="*/ 39174 h 864096"/>
                  <a:gd name="connsiteX1" fmla="*/ 534359 w 792088"/>
                  <a:gd name="connsiteY1" fmla="*/ 88543 h 864096"/>
                  <a:gd name="connsiteX2" fmla="*/ 792088 w 792088"/>
                  <a:gd name="connsiteY2" fmla="*/ 337173 h 864096"/>
                  <a:gd name="connsiteX3" fmla="*/ 792088 w 792088"/>
                  <a:gd name="connsiteY3" fmla="*/ 732079 h 864096"/>
                  <a:gd name="connsiteX4" fmla="*/ 660071 w 792088"/>
                  <a:gd name="connsiteY4" fmla="*/ 864096 h 864096"/>
                  <a:gd name="connsiteX5" fmla="*/ 132017 w 792088"/>
                  <a:gd name="connsiteY5" fmla="*/ 864096 h 864096"/>
                  <a:gd name="connsiteX6" fmla="*/ 0 w 792088"/>
                  <a:gd name="connsiteY6" fmla="*/ 732079 h 864096"/>
                  <a:gd name="connsiteX7" fmla="*/ 0 w 792088"/>
                  <a:gd name="connsiteY7" fmla="*/ 335527 h 864096"/>
                  <a:gd name="connsiteX8" fmla="*/ 361741 w 792088"/>
                  <a:gd name="connsiteY8" fmla="*/ 39174 h 864096"/>
                  <a:gd name="connsiteX9" fmla="*/ 132017 w 792088"/>
                  <a:gd name="connsiteY9" fmla="*/ 0 h 864096"/>
                  <a:gd name="connsiteX10" fmla="*/ 347954 w 792088"/>
                  <a:gd name="connsiteY10" fmla="*/ 15534 h 864096"/>
                  <a:gd name="connsiteX11" fmla="*/ 0 w 792088"/>
                  <a:gd name="connsiteY11" fmla="*/ 335527 h 864096"/>
                  <a:gd name="connsiteX12" fmla="*/ 0 w 792088"/>
                  <a:gd name="connsiteY12" fmla="*/ 132017 h 864096"/>
                  <a:gd name="connsiteX13" fmla="*/ 132017 w 792088"/>
                  <a:gd name="connsiteY13" fmla="*/ 0 h 864096"/>
                  <a:gd name="connsiteX0" fmla="*/ 361741 w 792088"/>
                  <a:gd name="connsiteY0" fmla="*/ 39174 h 864096"/>
                  <a:gd name="connsiteX1" fmla="*/ 534359 w 792088"/>
                  <a:gd name="connsiteY1" fmla="*/ 88543 h 864096"/>
                  <a:gd name="connsiteX2" fmla="*/ 792088 w 792088"/>
                  <a:gd name="connsiteY2" fmla="*/ 337173 h 864096"/>
                  <a:gd name="connsiteX3" fmla="*/ 792088 w 792088"/>
                  <a:gd name="connsiteY3" fmla="*/ 732079 h 864096"/>
                  <a:gd name="connsiteX4" fmla="*/ 660071 w 792088"/>
                  <a:gd name="connsiteY4" fmla="*/ 864096 h 864096"/>
                  <a:gd name="connsiteX5" fmla="*/ 132017 w 792088"/>
                  <a:gd name="connsiteY5" fmla="*/ 864096 h 864096"/>
                  <a:gd name="connsiteX6" fmla="*/ 0 w 792088"/>
                  <a:gd name="connsiteY6" fmla="*/ 732079 h 864096"/>
                  <a:gd name="connsiteX7" fmla="*/ 0 w 792088"/>
                  <a:gd name="connsiteY7" fmla="*/ 335527 h 864096"/>
                  <a:gd name="connsiteX8" fmla="*/ 361741 w 792088"/>
                  <a:gd name="connsiteY8" fmla="*/ 39174 h 864096"/>
                  <a:gd name="connsiteX9" fmla="*/ 132017 w 792088"/>
                  <a:gd name="connsiteY9" fmla="*/ 0 h 864096"/>
                  <a:gd name="connsiteX10" fmla="*/ 0 w 792088"/>
                  <a:gd name="connsiteY10" fmla="*/ 335527 h 864096"/>
                  <a:gd name="connsiteX11" fmla="*/ 0 w 792088"/>
                  <a:gd name="connsiteY11" fmla="*/ 132017 h 864096"/>
                  <a:gd name="connsiteX12" fmla="*/ 132017 w 792088"/>
                  <a:gd name="connsiteY12" fmla="*/ 0 h 864096"/>
                  <a:gd name="connsiteX0" fmla="*/ 361741 w 792088"/>
                  <a:gd name="connsiteY0" fmla="*/ 162 h 825084"/>
                  <a:gd name="connsiteX1" fmla="*/ 534359 w 792088"/>
                  <a:gd name="connsiteY1" fmla="*/ 49531 h 825084"/>
                  <a:gd name="connsiteX2" fmla="*/ 792088 w 792088"/>
                  <a:gd name="connsiteY2" fmla="*/ 298161 h 825084"/>
                  <a:gd name="connsiteX3" fmla="*/ 792088 w 792088"/>
                  <a:gd name="connsiteY3" fmla="*/ 693067 h 825084"/>
                  <a:gd name="connsiteX4" fmla="*/ 660071 w 792088"/>
                  <a:gd name="connsiteY4" fmla="*/ 825084 h 825084"/>
                  <a:gd name="connsiteX5" fmla="*/ 132017 w 792088"/>
                  <a:gd name="connsiteY5" fmla="*/ 825084 h 825084"/>
                  <a:gd name="connsiteX6" fmla="*/ 0 w 792088"/>
                  <a:gd name="connsiteY6" fmla="*/ 693067 h 825084"/>
                  <a:gd name="connsiteX7" fmla="*/ 0 w 792088"/>
                  <a:gd name="connsiteY7" fmla="*/ 296515 h 825084"/>
                  <a:gd name="connsiteX8" fmla="*/ 361741 w 792088"/>
                  <a:gd name="connsiteY8" fmla="*/ 162 h 825084"/>
                  <a:gd name="connsiteX9" fmla="*/ 0 w 792088"/>
                  <a:gd name="connsiteY9" fmla="*/ 93005 h 825084"/>
                  <a:gd name="connsiteX10" fmla="*/ 0 w 792088"/>
                  <a:gd name="connsiteY10" fmla="*/ 296515 h 825084"/>
                  <a:gd name="connsiteX11" fmla="*/ 0 w 792088"/>
                  <a:gd name="connsiteY11" fmla="*/ 93005 h 825084"/>
                  <a:gd name="connsiteX0" fmla="*/ 361741 w 792088"/>
                  <a:gd name="connsiteY0" fmla="*/ 162 h 825084"/>
                  <a:gd name="connsiteX1" fmla="*/ 534359 w 792088"/>
                  <a:gd name="connsiteY1" fmla="*/ 49531 h 825084"/>
                  <a:gd name="connsiteX2" fmla="*/ 792088 w 792088"/>
                  <a:gd name="connsiteY2" fmla="*/ 298161 h 825084"/>
                  <a:gd name="connsiteX3" fmla="*/ 792088 w 792088"/>
                  <a:gd name="connsiteY3" fmla="*/ 693067 h 825084"/>
                  <a:gd name="connsiteX4" fmla="*/ 660071 w 792088"/>
                  <a:gd name="connsiteY4" fmla="*/ 825084 h 825084"/>
                  <a:gd name="connsiteX5" fmla="*/ 132017 w 792088"/>
                  <a:gd name="connsiteY5" fmla="*/ 825084 h 825084"/>
                  <a:gd name="connsiteX6" fmla="*/ 0 w 792088"/>
                  <a:gd name="connsiteY6" fmla="*/ 693067 h 825084"/>
                  <a:gd name="connsiteX7" fmla="*/ 0 w 792088"/>
                  <a:gd name="connsiteY7" fmla="*/ 296515 h 825084"/>
                  <a:gd name="connsiteX8" fmla="*/ 361741 w 792088"/>
                  <a:gd name="connsiteY8" fmla="*/ 162 h 82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088" h="825084">
                    <a:moveTo>
                      <a:pt x="361741" y="162"/>
                    </a:moveTo>
                    <a:cubicBezTo>
                      <a:pt x="417954" y="1894"/>
                      <a:pt x="476496" y="17557"/>
                      <a:pt x="534359" y="49531"/>
                    </a:cubicBezTo>
                    <a:lnTo>
                      <a:pt x="792088" y="298161"/>
                    </a:lnTo>
                    <a:lnTo>
                      <a:pt x="792088" y="693067"/>
                    </a:lnTo>
                    <a:cubicBezTo>
                      <a:pt x="792088" y="765978"/>
                      <a:pt x="732982" y="825084"/>
                      <a:pt x="660071" y="825084"/>
                    </a:cubicBezTo>
                    <a:lnTo>
                      <a:pt x="132017" y="825084"/>
                    </a:lnTo>
                    <a:cubicBezTo>
                      <a:pt x="59106" y="825084"/>
                      <a:pt x="0" y="765978"/>
                      <a:pt x="0" y="693067"/>
                    </a:cubicBezTo>
                    <a:lnTo>
                      <a:pt x="0" y="296515"/>
                    </a:lnTo>
                    <a:cubicBezTo>
                      <a:pt x="45437" y="115160"/>
                      <a:pt x="193104" y="-5032"/>
                      <a:pt x="361741" y="162"/>
                    </a:cubicBezTo>
                    <a:close/>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a:noFill/>
              </a:ln>
              <a:effectLst>
                <a:outerShdw blurRad="50800" dist="38100" dir="18900000" algn="bl" rotWithShape="0">
                  <a:prstClr val="black">
                    <a:alpha val="7000"/>
                  </a:prstClr>
                </a:outerShdw>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圆角矩形 23"/>
              <p:cNvSpPr/>
              <p:nvPr/>
            </p:nvSpPr>
            <p:spPr>
              <a:xfrm rot="13500000" flipV="1">
                <a:off x="4601134" y="1080677"/>
                <a:ext cx="526524" cy="548457"/>
              </a:xfrm>
              <a:custGeom>
                <a:avLst/>
                <a:gdLst>
                  <a:gd name="connsiteX0" fmla="*/ 792088 w 792088"/>
                  <a:gd name="connsiteY0" fmla="*/ 528569 h 877442"/>
                  <a:gd name="connsiteX1" fmla="*/ 792088 w 792088"/>
                  <a:gd name="connsiteY1" fmla="*/ 732079 h 877442"/>
                  <a:gd name="connsiteX2" fmla="*/ 660071 w 792088"/>
                  <a:gd name="connsiteY2" fmla="*/ 864096 h 877442"/>
                  <a:gd name="connsiteX3" fmla="*/ 132017 w 792088"/>
                  <a:gd name="connsiteY3" fmla="*/ 864096 h 877442"/>
                  <a:gd name="connsiteX4" fmla="*/ 444134 w 792088"/>
                  <a:gd name="connsiteY4" fmla="*/ 848563 h 877442"/>
                  <a:gd name="connsiteX5" fmla="*/ 792088 w 792088"/>
                  <a:gd name="connsiteY5" fmla="*/ 528569 h 877442"/>
                  <a:gd name="connsiteX6" fmla="*/ 132017 w 792088"/>
                  <a:gd name="connsiteY6" fmla="*/ 0 h 877442"/>
                  <a:gd name="connsiteX7" fmla="*/ 660071 w 792088"/>
                  <a:gd name="connsiteY7" fmla="*/ 0 h 877442"/>
                  <a:gd name="connsiteX8" fmla="*/ 792088 w 792088"/>
                  <a:gd name="connsiteY8" fmla="*/ 132017 h 877442"/>
                  <a:gd name="connsiteX9" fmla="*/ 792088 w 792088"/>
                  <a:gd name="connsiteY9" fmla="*/ 528569 h 877442"/>
                  <a:gd name="connsiteX10" fmla="*/ 257729 w 792088"/>
                  <a:gd name="connsiteY10" fmla="*/ 775554 h 877442"/>
                  <a:gd name="connsiteX11" fmla="*/ 0 w 792088"/>
                  <a:gd name="connsiteY11" fmla="*/ 526924 h 877442"/>
                  <a:gd name="connsiteX12" fmla="*/ 0 w 792088"/>
                  <a:gd name="connsiteY12" fmla="*/ 132017 h 877442"/>
                  <a:gd name="connsiteX13" fmla="*/ 132017 w 792088"/>
                  <a:gd name="connsiteY13" fmla="*/ 0 h 877442"/>
                  <a:gd name="connsiteX0" fmla="*/ 792088 w 792088"/>
                  <a:gd name="connsiteY0" fmla="*/ 528569 h 864096"/>
                  <a:gd name="connsiteX1" fmla="*/ 792088 w 792088"/>
                  <a:gd name="connsiteY1" fmla="*/ 732079 h 864096"/>
                  <a:gd name="connsiteX2" fmla="*/ 660071 w 792088"/>
                  <a:gd name="connsiteY2" fmla="*/ 864096 h 864096"/>
                  <a:gd name="connsiteX3" fmla="*/ 444134 w 792088"/>
                  <a:gd name="connsiteY3" fmla="*/ 848563 h 864096"/>
                  <a:gd name="connsiteX4" fmla="*/ 792088 w 792088"/>
                  <a:gd name="connsiteY4" fmla="*/ 528569 h 864096"/>
                  <a:gd name="connsiteX5" fmla="*/ 132017 w 792088"/>
                  <a:gd name="connsiteY5" fmla="*/ 0 h 864096"/>
                  <a:gd name="connsiteX6" fmla="*/ 660071 w 792088"/>
                  <a:gd name="connsiteY6" fmla="*/ 0 h 864096"/>
                  <a:gd name="connsiteX7" fmla="*/ 792088 w 792088"/>
                  <a:gd name="connsiteY7" fmla="*/ 132017 h 864096"/>
                  <a:gd name="connsiteX8" fmla="*/ 792088 w 792088"/>
                  <a:gd name="connsiteY8" fmla="*/ 528569 h 864096"/>
                  <a:gd name="connsiteX9" fmla="*/ 257729 w 792088"/>
                  <a:gd name="connsiteY9" fmla="*/ 775554 h 864096"/>
                  <a:gd name="connsiteX10" fmla="*/ 0 w 792088"/>
                  <a:gd name="connsiteY10" fmla="*/ 526924 h 864096"/>
                  <a:gd name="connsiteX11" fmla="*/ 0 w 792088"/>
                  <a:gd name="connsiteY11" fmla="*/ 132017 h 864096"/>
                  <a:gd name="connsiteX12" fmla="*/ 132017 w 792088"/>
                  <a:gd name="connsiteY12" fmla="*/ 0 h 864096"/>
                  <a:gd name="connsiteX0" fmla="*/ 792088 w 792088"/>
                  <a:gd name="connsiteY0" fmla="*/ 528569 h 864096"/>
                  <a:gd name="connsiteX1" fmla="*/ 792088 w 792088"/>
                  <a:gd name="connsiteY1" fmla="*/ 732079 h 864096"/>
                  <a:gd name="connsiteX2" fmla="*/ 660071 w 792088"/>
                  <a:gd name="connsiteY2" fmla="*/ 864096 h 864096"/>
                  <a:gd name="connsiteX3" fmla="*/ 792088 w 792088"/>
                  <a:gd name="connsiteY3" fmla="*/ 528569 h 864096"/>
                  <a:gd name="connsiteX4" fmla="*/ 132017 w 792088"/>
                  <a:gd name="connsiteY4" fmla="*/ 0 h 864096"/>
                  <a:gd name="connsiteX5" fmla="*/ 660071 w 792088"/>
                  <a:gd name="connsiteY5" fmla="*/ 0 h 864096"/>
                  <a:gd name="connsiteX6" fmla="*/ 792088 w 792088"/>
                  <a:gd name="connsiteY6" fmla="*/ 132017 h 864096"/>
                  <a:gd name="connsiteX7" fmla="*/ 792088 w 792088"/>
                  <a:gd name="connsiteY7" fmla="*/ 528569 h 864096"/>
                  <a:gd name="connsiteX8" fmla="*/ 257729 w 792088"/>
                  <a:gd name="connsiteY8" fmla="*/ 775554 h 864096"/>
                  <a:gd name="connsiteX9" fmla="*/ 0 w 792088"/>
                  <a:gd name="connsiteY9" fmla="*/ 526924 h 864096"/>
                  <a:gd name="connsiteX10" fmla="*/ 0 w 792088"/>
                  <a:gd name="connsiteY10" fmla="*/ 132017 h 864096"/>
                  <a:gd name="connsiteX11" fmla="*/ 132017 w 792088"/>
                  <a:gd name="connsiteY11" fmla="*/ 0 h 864096"/>
                  <a:gd name="connsiteX0" fmla="*/ 132017 w 883528"/>
                  <a:gd name="connsiteY0" fmla="*/ 0 h 825084"/>
                  <a:gd name="connsiteX1" fmla="*/ 660071 w 883528"/>
                  <a:gd name="connsiteY1" fmla="*/ 0 h 825084"/>
                  <a:gd name="connsiteX2" fmla="*/ 792088 w 883528"/>
                  <a:gd name="connsiteY2" fmla="*/ 132017 h 825084"/>
                  <a:gd name="connsiteX3" fmla="*/ 792088 w 883528"/>
                  <a:gd name="connsiteY3" fmla="*/ 528569 h 825084"/>
                  <a:gd name="connsiteX4" fmla="*/ 257729 w 883528"/>
                  <a:gd name="connsiteY4" fmla="*/ 775554 h 825084"/>
                  <a:gd name="connsiteX5" fmla="*/ 0 w 883528"/>
                  <a:gd name="connsiteY5" fmla="*/ 526924 h 825084"/>
                  <a:gd name="connsiteX6" fmla="*/ 0 w 883528"/>
                  <a:gd name="connsiteY6" fmla="*/ 132017 h 825084"/>
                  <a:gd name="connsiteX7" fmla="*/ 132017 w 883528"/>
                  <a:gd name="connsiteY7" fmla="*/ 0 h 825084"/>
                  <a:gd name="connsiteX8" fmla="*/ 883528 w 883528"/>
                  <a:gd name="connsiteY8" fmla="*/ 823519 h 825084"/>
                  <a:gd name="connsiteX0" fmla="*/ 132017 w 792088"/>
                  <a:gd name="connsiteY0" fmla="*/ 0 h 825084"/>
                  <a:gd name="connsiteX1" fmla="*/ 660071 w 792088"/>
                  <a:gd name="connsiteY1" fmla="*/ 0 h 825084"/>
                  <a:gd name="connsiteX2" fmla="*/ 792088 w 792088"/>
                  <a:gd name="connsiteY2" fmla="*/ 132017 h 825084"/>
                  <a:gd name="connsiteX3" fmla="*/ 792088 w 792088"/>
                  <a:gd name="connsiteY3" fmla="*/ 528569 h 825084"/>
                  <a:gd name="connsiteX4" fmla="*/ 257729 w 792088"/>
                  <a:gd name="connsiteY4" fmla="*/ 775554 h 825084"/>
                  <a:gd name="connsiteX5" fmla="*/ 0 w 792088"/>
                  <a:gd name="connsiteY5" fmla="*/ 526924 h 825084"/>
                  <a:gd name="connsiteX6" fmla="*/ 0 w 792088"/>
                  <a:gd name="connsiteY6" fmla="*/ 132017 h 825084"/>
                  <a:gd name="connsiteX7" fmla="*/ 132017 w 792088"/>
                  <a:gd name="connsiteY7" fmla="*/ 0 h 82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088" h="825084">
                    <a:close/>
                    <a:moveTo>
                      <a:pt x="132017" y="0"/>
                    </a:moveTo>
                    <a:lnTo>
                      <a:pt x="660071" y="0"/>
                    </a:lnTo>
                    <a:cubicBezTo>
                      <a:pt x="732982" y="0"/>
                      <a:pt x="792088" y="59106"/>
                      <a:pt x="792088" y="132017"/>
                    </a:cubicBezTo>
                    <a:lnTo>
                      <a:pt x="792088" y="528569"/>
                    </a:lnTo>
                    <a:cubicBezTo>
                      <a:pt x="731506" y="770377"/>
                      <a:pt x="489180" y="903448"/>
                      <a:pt x="257729" y="775554"/>
                    </a:cubicBezTo>
                    <a:lnTo>
                      <a:pt x="0" y="526924"/>
                    </a:lnTo>
                    <a:lnTo>
                      <a:pt x="0" y="132017"/>
                    </a:lnTo>
                    <a:cubicBezTo>
                      <a:pt x="0" y="59106"/>
                      <a:pt x="59106" y="0"/>
                      <a:pt x="132017" y="0"/>
                    </a:cubicBez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a:noFill/>
              </a:ln>
              <a:effectLst>
                <a:outerShdw blurRad="50800" dist="38100" dir="18900000" algn="bl" rotWithShape="0">
                  <a:prstClr val="black">
                    <a:alpha val="7000"/>
                  </a:prstClr>
                </a:outerShdw>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43" name="TextBox 42"/>
            <p:cNvSpPr txBox="1"/>
            <p:nvPr/>
          </p:nvSpPr>
          <p:spPr>
            <a:xfrm>
              <a:off x="5240445" y="1561307"/>
              <a:ext cx="864096" cy="646331"/>
            </a:xfrm>
            <a:prstGeom prst="rect">
              <a:avLst/>
            </a:prstGeom>
            <a:noFill/>
          </p:spPr>
          <p:txBody>
            <a:bodyPr wrap="square" rtlCol="0">
              <a:spAutoFit/>
            </a:bodyPr>
            <a:lstStyle/>
            <a:p>
              <a:pPr algn="ctr"/>
              <a:r>
                <a:rPr lang="en-US" altLang="zh-CN" sz="3600" b="1" dirty="0" smtClean="0">
                  <a:solidFill>
                    <a:schemeClr val="bg1">
                      <a:alpha val="77000"/>
                    </a:schemeClr>
                  </a:solidFill>
                  <a:latin typeface="Impact" pitchFamily="34" charset="0"/>
                  <a:ea typeface="方正韵动粗黑简体" pitchFamily="2" charset="-122"/>
                </a:rPr>
                <a:t>02</a:t>
              </a:r>
              <a:endParaRPr lang="zh-CN" altLang="en-US" sz="3600" b="1" dirty="0">
                <a:solidFill>
                  <a:schemeClr val="bg1">
                    <a:alpha val="77000"/>
                  </a:schemeClr>
                </a:solidFill>
                <a:latin typeface="Impact" pitchFamily="34" charset="0"/>
                <a:ea typeface="方正韵动粗黑简体" pitchFamily="2" charset="-122"/>
              </a:endParaRPr>
            </a:p>
          </p:txBody>
        </p:sp>
      </p:grpSp>
      <p:grpSp>
        <p:nvGrpSpPr>
          <p:cNvPr id="47" name="组合 46"/>
          <p:cNvGrpSpPr/>
          <p:nvPr/>
        </p:nvGrpSpPr>
        <p:grpSpPr>
          <a:xfrm>
            <a:off x="4488763" y="2860904"/>
            <a:ext cx="2418267" cy="1607591"/>
            <a:chOff x="4488763" y="2860904"/>
            <a:chExt cx="2418267" cy="1607591"/>
          </a:xfrm>
        </p:grpSpPr>
        <p:sp>
          <p:nvSpPr>
            <p:cNvPr id="48" name="任意多边形 47"/>
            <p:cNvSpPr>
              <a:spLocks noChangeAspect="1"/>
            </p:cNvSpPr>
            <p:nvPr/>
          </p:nvSpPr>
          <p:spPr>
            <a:xfrm rot="8100000" flipH="1" flipV="1">
              <a:off x="4488763" y="3167587"/>
              <a:ext cx="2418267" cy="994224"/>
            </a:xfrm>
            <a:custGeom>
              <a:avLst/>
              <a:gdLst>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1529441 w 3637975"/>
                <a:gd name="connsiteY4" fmla="*/ 1046027 h 1495684"/>
                <a:gd name="connsiteX5" fmla="*/ 534359 w 3637975"/>
                <a:gd name="connsiteY5" fmla="*/ 88543 h 1495684"/>
                <a:gd name="connsiteX6" fmla="*/ 0 w 3637975"/>
                <a:gd name="connsiteY6" fmla="*/ 335527 h 1495684"/>
                <a:gd name="connsiteX7" fmla="*/ 347954 w 3637975"/>
                <a:gd name="connsiteY7" fmla="*/ 15534 h 1495684"/>
                <a:gd name="connsiteX8" fmla="*/ 1612395 w 3637975"/>
                <a:gd name="connsiteY8" fmla="*/ 0 h 1495684"/>
                <a:gd name="connsiteX9" fmla="*/ 1690063 w 3637975"/>
                <a:gd name="connsiteY9" fmla="*/ 43495 h 1495684"/>
                <a:gd name="connsiteX10" fmla="*/ 2108534 w 3637975"/>
                <a:gd name="connsiteY10" fmla="*/ 449657 h 1495684"/>
                <a:gd name="connsiteX11" fmla="*/ 2109461 w 3637975"/>
                <a:gd name="connsiteY11" fmla="*/ 448715 h 1495684"/>
                <a:gd name="connsiteX12" fmla="*/ 3103616 w 3637975"/>
                <a:gd name="connsiteY12" fmla="*/ 1407142 h 1495684"/>
                <a:gd name="connsiteX13" fmla="*/ 3637975 w 3637975"/>
                <a:gd name="connsiteY13" fmla="*/ 1160157 h 1495684"/>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534359 w 3637975"/>
                <a:gd name="connsiteY4" fmla="*/ 88543 h 1495684"/>
                <a:gd name="connsiteX5" fmla="*/ 0 w 3637975"/>
                <a:gd name="connsiteY5" fmla="*/ 335527 h 1495684"/>
                <a:gd name="connsiteX6" fmla="*/ 347954 w 3637975"/>
                <a:gd name="connsiteY6" fmla="*/ 15534 h 1495684"/>
                <a:gd name="connsiteX7" fmla="*/ 1612395 w 3637975"/>
                <a:gd name="connsiteY7" fmla="*/ 0 h 1495684"/>
                <a:gd name="connsiteX8" fmla="*/ 1690063 w 3637975"/>
                <a:gd name="connsiteY8" fmla="*/ 43495 h 1495684"/>
                <a:gd name="connsiteX9" fmla="*/ 2108534 w 3637975"/>
                <a:gd name="connsiteY9" fmla="*/ 449657 h 1495684"/>
                <a:gd name="connsiteX10" fmla="*/ 2109461 w 3637975"/>
                <a:gd name="connsiteY10" fmla="*/ 448715 h 1495684"/>
                <a:gd name="connsiteX11" fmla="*/ 3103616 w 3637975"/>
                <a:gd name="connsiteY11" fmla="*/ 1407142 h 1495684"/>
                <a:gd name="connsiteX12" fmla="*/ 3637975 w 3637975"/>
                <a:gd name="connsiteY12" fmla="*/ 1160157 h 1495684"/>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534359 w 3637975"/>
                <a:gd name="connsiteY4" fmla="*/ 88543 h 1495684"/>
                <a:gd name="connsiteX5" fmla="*/ 0 w 3637975"/>
                <a:gd name="connsiteY5" fmla="*/ 335527 h 1495684"/>
                <a:gd name="connsiteX6" fmla="*/ 347954 w 3637975"/>
                <a:gd name="connsiteY6" fmla="*/ 15534 h 1495684"/>
                <a:gd name="connsiteX7" fmla="*/ 1612395 w 3637975"/>
                <a:gd name="connsiteY7" fmla="*/ 0 h 1495684"/>
                <a:gd name="connsiteX8" fmla="*/ 1690063 w 3637975"/>
                <a:gd name="connsiteY8" fmla="*/ 43495 h 1495684"/>
                <a:gd name="connsiteX9" fmla="*/ 2108534 w 3637975"/>
                <a:gd name="connsiteY9" fmla="*/ 449657 h 1495684"/>
                <a:gd name="connsiteX10" fmla="*/ 3103616 w 3637975"/>
                <a:gd name="connsiteY10" fmla="*/ 1407142 h 1495684"/>
                <a:gd name="connsiteX11" fmla="*/ 3637975 w 3637975"/>
                <a:gd name="connsiteY11" fmla="*/ 1160157 h 1495684"/>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534359 w 3637975"/>
                <a:gd name="connsiteY4" fmla="*/ 88543 h 1495684"/>
                <a:gd name="connsiteX5" fmla="*/ 0 w 3637975"/>
                <a:gd name="connsiteY5" fmla="*/ 335527 h 1495684"/>
                <a:gd name="connsiteX6" fmla="*/ 347954 w 3637975"/>
                <a:gd name="connsiteY6" fmla="*/ 15534 h 1495684"/>
                <a:gd name="connsiteX7" fmla="*/ 1612395 w 3637975"/>
                <a:gd name="connsiteY7" fmla="*/ 0 h 1495684"/>
                <a:gd name="connsiteX8" fmla="*/ 1690063 w 3637975"/>
                <a:gd name="connsiteY8" fmla="*/ 43495 h 1495684"/>
                <a:gd name="connsiteX9" fmla="*/ 3103616 w 3637975"/>
                <a:gd name="connsiteY9" fmla="*/ 1407142 h 1495684"/>
                <a:gd name="connsiteX10" fmla="*/ 3637975 w 3637975"/>
                <a:gd name="connsiteY10" fmla="*/ 1160157 h 14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7975" h="1495684">
                  <a:moveTo>
                    <a:pt x="3637975" y="1160157"/>
                  </a:moveTo>
                  <a:cubicBezTo>
                    <a:pt x="3600694" y="1301514"/>
                    <a:pt x="3542184" y="1431478"/>
                    <a:pt x="3290021" y="1480151"/>
                  </a:cubicBezTo>
                  <a:lnTo>
                    <a:pt x="2025580" y="1495684"/>
                  </a:lnTo>
                  <a:cubicBezTo>
                    <a:pt x="1992701" y="1485846"/>
                    <a:pt x="1970694" y="1479115"/>
                    <a:pt x="1947912" y="1452190"/>
                  </a:cubicBezTo>
                  <a:lnTo>
                    <a:pt x="534359" y="88543"/>
                  </a:lnTo>
                  <a:cubicBezTo>
                    <a:pt x="302908" y="-39352"/>
                    <a:pt x="60582" y="93720"/>
                    <a:pt x="0" y="335527"/>
                  </a:cubicBezTo>
                  <a:cubicBezTo>
                    <a:pt x="37281" y="194171"/>
                    <a:pt x="95791" y="64206"/>
                    <a:pt x="347954" y="15534"/>
                  </a:cubicBezTo>
                  <a:lnTo>
                    <a:pt x="1612395" y="0"/>
                  </a:lnTo>
                  <a:cubicBezTo>
                    <a:pt x="1645275" y="9838"/>
                    <a:pt x="1667281" y="16569"/>
                    <a:pt x="1690063" y="43495"/>
                  </a:cubicBezTo>
                  <a:lnTo>
                    <a:pt x="3103616" y="1407142"/>
                  </a:lnTo>
                  <a:cubicBezTo>
                    <a:pt x="3335067" y="1535036"/>
                    <a:pt x="3577393" y="1401965"/>
                    <a:pt x="3637975" y="1160157"/>
                  </a:cubicBezTo>
                  <a:close/>
                </a:path>
              </a:pathLst>
            </a:custGeom>
            <a:solidFill>
              <a:srgbClr val="DF0024"/>
            </a:solidFill>
            <a:ln>
              <a:noFill/>
            </a:ln>
            <a:effectLst>
              <a:outerShdw blurRad="241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20"/>
            <p:cNvSpPr/>
            <p:nvPr/>
          </p:nvSpPr>
          <p:spPr>
            <a:xfrm rot="8100000" flipH="1" flipV="1">
              <a:off x="4626537" y="3920038"/>
              <a:ext cx="526524" cy="548457"/>
            </a:xfrm>
            <a:custGeom>
              <a:avLst/>
              <a:gdLst>
                <a:gd name="connsiteX0" fmla="*/ 361741 w 792088"/>
                <a:gd name="connsiteY0" fmla="*/ 52520 h 877442"/>
                <a:gd name="connsiteX1" fmla="*/ 534359 w 792088"/>
                <a:gd name="connsiteY1" fmla="*/ 101889 h 877442"/>
                <a:gd name="connsiteX2" fmla="*/ 792088 w 792088"/>
                <a:gd name="connsiteY2" fmla="*/ 350519 h 877442"/>
                <a:gd name="connsiteX3" fmla="*/ 792088 w 792088"/>
                <a:gd name="connsiteY3" fmla="*/ 745425 h 877442"/>
                <a:gd name="connsiteX4" fmla="*/ 660071 w 792088"/>
                <a:gd name="connsiteY4" fmla="*/ 877442 h 877442"/>
                <a:gd name="connsiteX5" fmla="*/ 132017 w 792088"/>
                <a:gd name="connsiteY5" fmla="*/ 877442 h 877442"/>
                <a:gd name="connsiteX6" fmla="*/ 0 w 792088"/>
                <a:gd name="connsiteY6" fmla="*/ 745425 h 877442"/>
                <a:gd name="connsiteX7" fmla="*/ 0 w 792088"/>
                <a:gd name="connsiteY7" fmla="*/ 348873 h 877442"/>
                <a:gd name="connsiteX8" fmla="*/ 361741 w 792088"/>
                <a:gd name="connsiteY8" fmla="*/ 52520 h 877442"/>
                <a:gd name="connsiteX9" fmla="*/ 132017 w 792088"/>
                <a:gd name="connsiteY9" fmla="*/ 13346 h 877442"/>
                <a:gd name="connsiteX10" fmla="*/ 660071 w 792088"/>
                <a:gd name="connsiteY10" fmla="*/ 13346 h 877442"/>
                <a:gd name="connsiteX11" fmla="*/ 347954 w 792088"/>
                <a:gd name="connsiteY11" fmla="*/ 28880 h 877442"/>
                <a:gd name="connsiteX12" fmla="*/ 0 w 792088"/>
                <a:gd name="connsiteY12" fmla="*/ 348873 h 877442"/>
                <a:gd name="connsiteX13" fmla="*/ 0 w 792088"/>
                <a:gd name="connsiteY13" fmla="*/ 145363 h 877442"/>
                <a:gd name="connsiteX14" fmla="*/ 132017 w 792088"/>
                <a:gd name="connsiteY14" fmla="*/ 13346 h 877442"/>
                <a:gd name="connsiteX0" fmla="*/ 361741 w 792088"/>
                <a:gd name="connsiteY0" fmla="*/ 39174 h 864096"/>
                <a:gd name="connsiteX1" fmla="*/ 534359 w 792088"/>
                <a:gd name="connsiteY1" fmla="*/ 88543 h 864096"/>
                <a:gd name="connsiteX2" fmla="*/ 792088 w 792088"/>
                <a:gd name="connsiteY2" fmla="*/ 337173 h 864096"/>
                <a:gd name="connsiteX3" fmla="*/ 792088 w 792088"/>
                <a:gd name="connsiteY3" fmla="*/ 732079 h 864096"/>
                <a:gd name="connsiteX4" fmla="*/ 660071 w 792088"/>
                <a:gd name="connsiteY4" fmla="*/ 864096 h 864096"/>
                <a:gd name="connsiteX5" fmla="*/ 132017 w 792088"/>
                <a:gd name="connsiteY5" fmla="*/ 864096 h 864096"/>
                <a:gd name="connsiteX6" fmla="*/ 0 w 792088"/>
                <a:gd name="connsiteY6" fmla="*/ 732079 h 864096"/>
                <a:gd name="connsiteX7" fmla="*/ 0 w 792088"/>
                <a:gd name="connsiteY7" fmla="*/ 335527 h 864096"/>
                <a:gd name="connsiteX8" fmla="*/ 361741 w 792088"/>
                <a:gd name="connsiteY8" fmla="*/ 39174 h 864096"/>
                <a:gd name="connsiteX9" fmla="*/ 132017 w 792088"/>
                <a:gd name="connsiteY9" fmla="*/ 0 h 864096"/>
                <a:gd name="connsiteX10" fmla="*/ 347954 w 792088"/>
                <a:gd name="connsiteY10" fmla="*/ 15534 h 864096"/>
                <a:gd name="connsiteX11" fmla="*/ 0 w 792088"/>
                <a:gd name="connsiteY11" fmla="*/ 335527 h 864096"/>
                <a:gd name="connsiteX12" fmla="*/ 0 w 792088"/>
                <a:gd name="connsiteY12" fmla="*/ 132017 h 864096"/>
                <a:gd name="connsiteX13" fmla="*/ 132017 w 792088"/>
                <a:gd name="connsiteY13" fmla="*/ 0 h 864096"/>
                <a:gd name="connsiteX0" fmla="*/ 361741 w 792088"/>
                <a:gd name="connsiteY0" fmla="*/ 39174 h 864096"/>
                <a:gd name="connsiteX1" fmla="*/ 534359 w 792088"/>
                <a:gd name="connsiteY1" fmla="*/ 88543 h 864096"/>
                <a:gd name="connsiteX2" fmla="*/ 792088 w 792088"/>
                <a:gd name="connsiteY2" fmla="*/ 337173 h 864096"/>
                <a:gd name="connsiteX3" fmla="*/ 792088 w 792088"/>
                <a:gd name="connsiteY3" fmla="*/ 732079 h 864096"/>
                <a:gd name="connsiteX4" fmla="*/ 660071 w 792088"/>
                <a:gd name="connsiteY4" fmla="*/ 864096 h 864096"/>
                <a:gd name="connsiteX5" fmla="*/ 132017 w 792088"/>
                <a:gd name="connsiteY5" fmla="*/ 864096 h 864096"/>
                <a:gd name="connsiteX6" fmla="*/ 0 w 792088"/>
                <a:gd name="connsiteY6" fmla="*/ 732079 h 864096"/>
                <a:gd name="connsiteX7" fmla="*/ 0 w 792088"/>
                <a:gd name="connsiteY7" fmla="*/ 335527 h 864096"/>
                <a:gd name="connsiteX8" fmla="*/ 361741 w 792088"/>
                <a:gd name="connsiteY8" fmla="*/ 39174 h 864096"/>
                <a:gd name="connsiteX9" fmla="*/ 132017 w 792088"/>
                <a:gd name="connsiteY9" fmla="*/ 0 h 864096"/>
                <a:gd name="connsiteX10" fmla="*/ 0 w 792088"/>
                <a:gd name="connsiteY10" fmla="*/ 335527 h 864096"/>
                <a:gd name="connsiteX11" fmla="*/ 0 w 792088"/>
                <a:gd name="connsiteY11" fmla="*/ 132017 h 864096"/>
                <a:gd name="connsiteX12" fmla="*/ 132017 w 792088"/>
                <a:gd name="connsiteY12" fmla="*/ 0 h 864096"/>
                <a:gd name="connsiteX0" fmla="*/ 361741 w 792088"/>
                <a:gd name="connsiteY0" fmla="*/ 162 h 825084"/>
                <a:gd name="connsiteX1" fmla="*/ 534359 w 792088"/>
                <a:gd name="connsiteY1" fmla="*/ 49531 h 825084"/>
                <a:gd name="connsiteX2" fmla="*/ 792088 w 792088"/>
                <a:gd name="connsiteY2" fmla="*/ 298161 h 825084"/>
                <a:gd name="connsiteX3" fmla="*/ 792088 w 792088"/>
                <a:gd name="connsiteY3" fmla="*/ 693067 h 825084"/>
                <a:gd name="connsiteX4" fmla="*/ 660071 w 792088"/>
                <a:gd name="connsiteY4" fmla="*/ 825084 h 825084"/>
                <a:gd name="connsiteX5" fmla="*/ 132017 w 792088"/>
                <a:gd name="connsiteY5" fmla="*/ 825084 h 825084"/>
                <a:gd name="connsiteX6" fmla="*/ 0 w 792088"/>
                <a:gd name="connsiteY6" fmla="*/ 693067 h 825084"/>
                <a:gd name="connsiteX7" fmla="*/ 0 w 792088"/>
                <a:gd name="connsiteY7" fmla="*/ 296515 h 825084"/>
                <a:gd name="connsiteX8" fmla="*/ 361741 w 792088"/>
                <a:gd name="connsiteY8" fmla="*/ 162 h 825084"/>
                <a:gd name="connsiteX9" fmla="*/ 0 w 792088"/>
                <a:gd name="connsiteY9" fmla="*/ 93005 h 825084"/>
                <a:gd name="connsiteX10" fmla="*/ 0 w 792088"/>
                <a:gd name="connsiteY10" fmla="*/ 296515 h 825084"/>
                <a:gd name="connsiteX11" fmla="*/ 0 w 792088"/>
                <a:gd name="connsiteY11" fmla="*/ 93005 h 825084"/>
                <a:gd name="connsiteX0" fmla="*/ 361741 w 792088"/>
                <a:gd name="connsiteY0" fmla="*/ 162 h 825084"/>
                <a:gd name="connsiteX1" fmla="*/ 534359 w 792088"/>
                <a:gd name="connsiteY1" fmla="*/ 49531 h 825084"/>
                <a:gd name="connsiteX2" fmla="*/ 792088 w 792088"/>
                <a:gd name="connsiteY2" fmla="*/ 298161 h 825084"/>
                <a:gd name="connsiteX3" fmla="*/ 792088 w 792088"/>
                <a:gd name="connsiteY3" fmla="*/ 693067 h 825084"/>
                <a:gd name="connsiteX4" fmla="*/ 660071 w 792088"/>
                <a:gd name="connsiteY4" fmla="*/ 825084 h 825084"/>
                <a:gd name="connsiteX5" fmla="*/ 132017 w 792088"/>
                <a:gd name="connsiteY5" fmla="*/ 825084 h 825084"/>
                <a:gd name="connsiteX6" fmla="*/ 0 w 792088"/>
                <a:gd name="connsiteY6" fmla="*/ 693067 h 825084"/>
                <a:gd name="connsiteX7" fmla="*/ 0 w 792088"/>
                <a:gd name="connsiteY7" fmla="*/ 296515 h 825084"/>
                <a:gd name="connsiteX8" fmla="*/ 361741 w 792088"/>
                <a:gd name="connsiteY8" fmla="*/ 162 h 82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088" h="825084">
                  <a:moveTo>
                    <a:pt x="361741" y="162"/>
                  </a:moveTo>
                  <a:cubicBezTo>
                    <a:pt x="417954" y="1894"/>
                    <a:pt x="476496" y="17557"/>
                    <a:pt x="534359" y="49531"/>
                  </a:cubicBezTo>
                  <a:lnTo>
                    <a:pt x="792088" y="298161"/>
                  </a:lnTo>
                  <a:lnTo>
                    <a:pt x="792088" y="693067"/>
                  </a:lnTo>
                  <a:cubicBezTo>
                    <a:pt x="792088" y="765978"/>
                    <a:pt x="732982" y="825084"/>
                    <a:pt x="660071" y="825084"/>
                  </a:cubicBezTo>
                  <a:lnTo>
                    <a:pt x="132017" y="825084"/>
                  </a:lnTo>
                  <a:cubicBezTo>
                    <a:pt x="59106" y="825084"/>
                    <a:pt x="0" y="765978"/>
                    <a:pt x="0" y="693067"/>
                  </a:cubicBezTo>
                  <a:lnTo>
                    <a:pt x="0" y="296515"/>
                  </a:lnTo>
                  <a:cubicBezTo>
                    <a:pt x="45437" y="115160"/>
                    <a:pt x="193104" y="-5032"/>
                    <a:pt x="361741" y="162"/>
                  </a:cubicBezTo>
                  <a:close/>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a:noFill/>
            </a:ln>
            <a:effectLst>
              <a:outerShdw blurRad="50800" dist="38100" dir="18900000" algn="bl" rotWithShape="0">
                <a:prstClr val="black">
                  <a:alpha val="7000"/>
                </a:prstClr>
              </a:outerShdw>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圆角矩形 23"/>
            <p:cNvSpPr/>
            <p:nvPr/>
          </p:nvSpPr>
          <p:spPr>
            <a:xfrm rot="8100000" flipH="1" flipV="1">
              <a:off x="6242732" y="2860904"/>
              <a:ext cx="526524" cy="548457"/>
            </a:xfrm>
            <a:custGeom>
              <a:avLst/>
              <a:gdLst>
                <a:gd name="connsiteX0" fmla="*/ 792088 w 792088"/>
                <a:gd name="connsiteY0" fmla="*/ 528569 h 877442"/>
                <a:gd name="connsiteX1" fmla="*/ 792088 w 792088"/>
                <a:gd name="connsiteY1" fmla="*/ 732079 h 877442"/>
                <a:gd name="connsiteX2" fmla="*/ 660071 w 792088"/>
                <a:gd name="connsiteY2" fmla="*/ 864096 h 877442"/>
                <a:gd name="connsiteX3" fmla="*/ 132017 w 792088"/>
                <a:gd name="connsiteY3" fmla="*/ 864096 h 877442"/>
                <a:gd name="connsiteX4" fmla="*/ 444134 w 792088"/>
                <a:gd name="connsiteY4" fmla="*/ 848563 h 877442"/>
                <a:gd name="connsiteX5" fmla="*/ 792088 w 792088"/>
                <a:gd name="connsiteY5" fmla="*/ 528569 h 877442"/>
                <a:gd name="connsiteX6" fmla="*/ 132017 w 792088"/>
                <a:gd name="connsiteY6" fmla="*/ 0 h 877442"/>
                <a:gd name="connsiteX7" fmla="*/ 660071 w 792088"/>
                <a:gd name="connsiteY7" fmla="*/ 0 h 877442"/>
                <a:gd name="connsiteX8" fmla="*/ 792088 w 792088"/>
                <a:gd name="connsiteY8" fmla="*/ 132017 h 877442"/>
                <a:gd name="connsiteX9" fmla="*/ 792088 w 792088"/>
                <a:gd name="connsiteY9" fmla="*/ 528569 h 877442"/>
                <a:gd name="connsiteX10" fmla="*/ 257729 w 792088"/>
                <a:gd name="connsiteY10" fmla="*/ 775554 h 877442"/>
                <a:gd name="connsiteX11" fmla="*/ 0 w 792088"/>
                <a:gd name="connsiteY11" fmla="*/ 526924 h 877442"/>
                <a:gd name="connsiteX12" fmla="*/ 0 w 792088"/>
                <a:gd name="connsiteY12" fmla="*/ 132017 h 877442"/>
                <a:gd name="connsiteX13" fmla="*/ 132017 w 792088"/>
                <a:gd name="connsiteY13" fmla="*/ 0 h 877442"/>
                <a:gd name="connsiteX0" fmla="*/ 792088 w 792088"/>
                <a:gd name="connsiteY0" fmla="*/ 528569 h 864096"/>
                <a:gd name="connsiteX1" fmla="*/ 792088 w 792088"/>
                <a:gd name="connsiteY1" fmla="*/ 732079 h 864096"/>
                <a:gd name="connsiteX2" fmla="*/ 660071 w 792088"/>
                <a:gd name="connsiteY2" fmla="*/ 864096 h 864096"/>
                <a:gd name="connsiteX3" fmla="*/ 444134 w 792088"/>
                <a:gd name="connsiteY3" fmla="*/ 848563 h 864096"/>
                <a:gd name="connsiteX4" fmla="*/ 792088 w 792088"/>
                <a:gd name="connsiteY4" fmla="*/ 528569 h 864096"/>
                <a:gd name="connsiteX5" fmla="*/ 132017 w 792088"/>
                <a:gd name="connsiteY5" fmla="*/ 0 h 864096"/>
                <a:gd name="connsiteX6" fmla="*/ 660071 w 792088"/>
                <a:gd name="connsiteY6" fmla="*/ 0 h 864096"/>
                <a:gd name="connsiteX7" fmla="*/ 792088 w 792088"/>
                <a:gd name="connsiteY7" fmla="*/ 132017 h 864096"/>
                <a:gd name="connsiteX8" fmla="*/ 792088 w 792088"/>
                <a:gd name="connsiteY8" fmla="*/ 528569 h 864096"/>
                <a:gd name="connsiteX9" fmla="*/ 257729 w 792088"/>
                <a:gd name="connsiteY9" fmla="*/ 775554 h 864096"/>
                <a:gd name="connsiteX10" fmla="*/ 0 w 792088"/>
                <a:gd name="connsiteY10" fmla="*/ 526924 h 864096"/>
                <a:gd name="connsiteX11" fmla="*/ 0 w 792088"/>
                <a:gd name="connsiteY11" fmla="*/ 132017 h 864096"/>
                <a:gd name="connsiteX12" fmla="*/ 132017 w 792088"/>
                <a:gd name="connsiteY12" fmla="*/ 0 h 864096"/>
                <a:gd name="connsiteX0" fmla="*/ 792088 w 792088"/>
                <a:gd name="connsiteY0" fmla="*/ 528569 h 864096"/>
                <a:gd name="connsiteX1" fmla="*/ 792088 w 792088"/>
                <a:gd name="connsiteY1" fmla="*/ 732079 h 864096"/>
                <a:gd name="connsiteX2" fmla="*/ 660071 w 792088"/>
                <a:gd name="connsiteY2" fmla="*/ 864096 h 864096"/>
                <a:gd name="connsiteX3" fmla="*/ 792088 w 792088"/>
                <a:gd name="connsiteY3" fmla="*/ 528569 h 864096"/>
                <a:gd name="connsiteX4" fmla="*/ 132017 w 792088"/>
                <a:gd name="connsiteY4" fmla="*/ 0 h 864096"/>
                <a:gd name="connsiteX5" fmla="*/ 660071 w 792088"/>
                <a:gd name="connsiteY5" fmla="*/ 0 h 864096"/>
                <a:gd name="connsiteX6" fmla="*/ 792088 w 792088"/>
                <a:gd name="connsiteY6" fmla="*/ 132017 h 864096"/>
                <a:gd name="connsiteX7" fmla="*/ 792088 w 792088"/>
                <a:gd name="connsiteY7" fmla="*/ 528569 h 864096"/>
                <a:gd name="connsiteX8" fmla="*/ 257729 w 792088"/>
                <a:gd name="connsiteY8" fmla="*/ 775554 h 864096"/>
                <a:gd name="connsiteX9" fmla="*/ 0 w 792088"/>
                <a:gd name="connsiteY9" fmla="*/ 526924 h 864096"/>
                <a:gd name="connsiteX10" fmla="*/ 0 w 792088"/>
                <a:gd name="connsiteY10" fmla="*/ 132017 h 864096"/>
                <a:gd name="connsiteX11" fmla="*/ 132017 w 792088"/>
                <a:gd name="connsiteY11" fmla="*/ 0 h 864096"/>
                <a:gd name="connsiteX0" fmla="*/ 132017 w 883528"/>
                <a:gd name="connsiteY0" fmla="*/ 0 h 825084"/>
                <a:gd name="connsiteX1" fmla="*/ 660071 w 883528"/>
                <a:gd name="connsiteY1" fmla="*/ 0 h 825084"/>
                <a:gd name="connsiteX2" fmla="*/ 792088 w 883528"/>
                <a:gd name="connsiteY2" fmla="*/ 132017 h 825084"/>
                <a:gd name="connsiteX3" fmla="*/ 792088 w 883528"/>
                <a:gd name="connsiteY3" fmla="*/ 528569 h 825084"/>
                <a:gd name="connsiteX4" fmla="*/ 257729 w 883528"/>
                <a:gd name="connsiteY4" fmla="*/ 775554 h 825084"/>
                <a:gd name="connsiteX5" fmla="*/ 0 w 883528"/>
                <a:gd name="connsiteY5" fmla="*/ 526924 h 825084"/>
                <a:gd name="connsiteX6" fmla="*/ 0 w 883528"/>
                <a:gd name="connsiteY6" fmla="*/ 132017 h 825084"/>
                <a:gd name="connsiteX7" fmla="*/ 132017 w 883528"/>
                <a:gd name="connsiteY7" fmla="*/ 0 h 825084"/>
                <a:gd name="connsiteX8" fmla="*/ 883528 w 883528"/>
                <a:gd name="connsiteY8" fmla="*/ 823519 h 825084"/>
                <a:gd name="connsiteX0" fmla="*/ 132017 w 792088"/>
                <a:gd name="connsiteY0" fmla="*/ 0 h 825084"/>
                <a:gd name="connsiteX1" fmla="*/ 660071 w 792088"/>
                <a:gd name="connsiteY1" fmla="*/ 0 h 825084"/>
                <a:gd name="connsiteX2" fmla="*/ 792088 w 792088"/>
                <a:gd name="connsiteY2" fmla="*/ 132017 h 825084"/>
                <a:gd name="connsiteX3" fmla="*/ 792088 w 792088"/>
                <a:gd name="connsiteY3" fmla="*/ 528569 h 825084"/>
                <a:gd name="connsiteX4" fmla="*/ 257729 w 792088"/>
                <a:gd name="connsiteY4" fmla="*/ 775554 h 825084"/>
                <a:gd name="connsiteX5" fmla="*/ 0 w 792088"/>
                <a:gd name="connsiteY5" fmla="*/ 526924 h 825084"/>
                <a:gd name="connsiteX6" fmla="*/ 0 w 792088"/>
                <a:gd name="connsiteY6" fmla="*/ 132017 h 825084"/>
                <a:gd name="connsiteX7" fmla="*/ 132017 w 792088"/>
                <a:gd name="connsiteY7" fmla="*/ 0 h 82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088" h="825084">
                  <a:close/>
                  <a:moveTo>
                    <a:pt x="132017" y="0"/>
                  </a:moveTo>
                  <a:lnTo>
                    <a:pt x="660071" y="0"/>
                  </a:lnTo>
                  <a:cubicBezTo>
                    <a:pt x="732982" y="0"/>
                    <a:pt x="792088" y="59106"/>
                    <a:pt x="792088" y="132017"/>
                  </a:cubicBezTo>
                  <a:lnTo>
                    <a:pt x="792088" y="528569"/>
                  </a:lnTo>
                  <a:cubicBezTo>
                    <a:pt x="731506" y="770377"/>
                    <a:pt x="489180" y="903448"/>
                    <a:pt x="257729" y="775554"/>
                  </a:cubicBezTo>
                  <a:lnTo>
                    <a:pt x="0" y="526924"/>
                  </a:lnTo>
                  <a:lnTo>
                    <a:pt x="0" y="132017"/>
                  </a:lnTo>
                  <a:cubicBezTo>
                    <a:pt x="0" y="59106"/>
                    <a:pt x="59106" y="0"/>
                    <a:pt x="132017" y="0"/>
                  </a:cubicBez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a:noFill/>
            </a:ln>
            <a:effectLst>
              <a:outerShdw blurRad="50800" dist="38100" dir="18900000" algn="bl" rotWithShape="0">
                <a:prstClr val="black">
                  <a:alpha val="7000"/>
                </a:prstClr>
              </a:outerShdw>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TextBox 50"/>
            <p:cNvSpPr txBox="1"/>
            <p:nvPr/>
          </p:nvSpPr>
          <p:spPr>
            <a:xfrm>
              <a:off x="5240445" y="3341534"/>
              <a:ext cx="864096" cy="646331"/>
            </a:xfrm>
            <a:prstGeom prst="rect">
              <a:avLst/>
            </a:prstGeom>
            <a:noFill/>
          </p:spPr>
          <p:txBody>
            <a:bodyPr wrap="square" rtlCol="0">
              <a:spAutoFit/>
            </a:bodyPr>
            <a:lstStyle/>
            <a:p>
              <a:pPr algn="ctr"/>
              <a:r>
                <a:rPr lang="en-US" altLang="zh-CN" sz="3600" b="1" dirty="0" smtClean="0">
                  <a:solidFill>
                    <a:schemeClr val="bg1">
                      <a:alpha val="77000"/>
                    </a:schemeClr>
                  </a:solidFill>
                  <a:latin typeface="Impact" pitchFamily="34" charset="0"/>
                  <a:ea typeface="方正韵动粗黑简体" pitchFamily="2" charset="-122"/>
                </a:rPr>
                <a:t>03</a:t>
              </a:r>
              <a:endParaRPr lang="zh-CN" altLang="en-US" sz="3600" b="1" dirty="0">
                <a:solidFill>
                  <a:schemeClr val="bg1">
                    <a:alpha val="77000"/>
                  </a:schemeClr>
                </a:solidFill>
                <a:latin typeface="Impact" pitchFamily="34" charset="0"/>
                <a:ea typeface="方正韵动粗黑简体" pitchFamily="2" charset="-122"/>
              </a:endParaRPr>
            </a:p>
          </p:txBody>
        </p:sp>
      </p:grpSp>
      <p:grpSp>
        <p:nvGrpSpPr>
          <p:cNvPr id="52" name="组合 51"/>
          <p:cNvGrpSpPr/>
          <p:nvPr/>
        </p:nvGrpSpPr>
        <p:grpSpPr>
          <a:xfrm>
            <a:off x="2228942" y="1080676"/>
            <a:ext cx="2418267" cy="1607591"/>
            <a:chOff x="2228942" y="1080676"/>
            <a:chExt cx="2418267" cy="1607591"/>
          </a:xfrm>
        </p:grpSpPr>
        <p:sp>
          <p:nvSpPr>
            <p:cNvPr id="53" name="任意多边形 52"/>
            <p:cNvSpPr>
              <a:spLocks noChangeAspect="1"/>
            </p:cNvSpPr>
            <p:nvPr/>
          </p:nvSpPr>
          <p:spPr>
            <a:xfrm rot="8100000">
              <a:off x="2228942" y="1387360"/>
              <a:ext cx="2418267" cy="994224"/>
            </a:xfrm>
            <a:custGeom>
              <a:avLst/>
              <a:gdLst>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1529441 w 3637975"/>
                <a:gd name="connsiteY4" fmla="*/ 1046027 h 1495684"/>
                <a:gd name="connsiteX5" fmla="*/ 534359 w 3637975"/>
                <a:gd name="connsiteY5" fmla="*/ 88543 h 1495684"/>
                <a:gd name="connsiteX6" fmla="*/ 0 w 3637975"/>
                <a:gd name="connsiteY6" fmla="*/ 335527 h 1495684"/>
                <a:gd name="connsiteX7" fmla="*/ 347954 w 3637975"/>
                <a:gd name="connsiteY7" fmla="*/ 15534 h 1495684"/>
                <a:gd name="connsiteX8" fmla="*/ 1612395 w 3637975"/>
                <a:gd name="connsiteY8" fmla="*/ 0 h 1495684"/>
                <a:gd name="connsiteX9" fmla="*/ 1690063 w 3637975"/>
                <a:gd name="connsiteY9" fmla="*/ 43495 h 1495684"/>
                <a:gd name="connsiteX10" fmla="*/ 2108534 w 3637975"/>
                <a:gd name="connsiteY10" fmla="*/ 449657 h 1495684"/>
                <a:gd name="connsiteX11" fmla="*/ 2109461 w 3637975"/>
                <a:gd name="connsiteY11" fmla="*/ 448715 h 1495684"/>
                <a:gd name="connsiteX12" fmla="*/ 3103616 w 3637975"/>
                <a:gd name="connsiteY12" fmla="*/ 1407142 h 1495684"/>
                <a:gd name="connsiteX13" fmla="*/ 3637975 w 3637975"/>
                <a:gd name="connsiteY13" fmla="*/ 1160157 h 1495684"/>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534359 w 3637975"/>
                <a:gd name="connsiteY4" fmla="*/ 88543 h 1495684"/>
                <a:gd name="connsiteX5" fmla="*/ 0 w 3637975"/>
                <a:gd name="connsiteY5" fmla="*/ 335527 h 1495684"/>
                <a:gd name="connsiteX6" fmla="*/ 347954 w 3637975"/>
                <a:gd name="connsiteY6" fmla="*/ 15534 h 1495684"/>
                <a:gd name="connsiteX7" fmla="*/ 1612395 w 3637975"/>
                <a:gd name="connsiteY7" fmla="*/ 0 h 1495684"/>
                <a:gd name="connsiteX8" fmla="*/ 1690063 w 3637975"/>
                <a:gd name="connsiteY8" fmla="*/ 43495 h 1495684"/>
                <a:gd name="connsiteX9" fmla="*/ 2108534 w 3637975"/>
                <a:gd name="connsiteY9" fmla="*/ 449657 h 1495684"/>
                <a:gd name="connsiteX10" fmla="*/ 2109461 w 3637975"/>
                <a:gd name="connsiteY10" fmla="*/ 448715 h 1495684"/>
                <a:gd name="connsiteX11" fmla="*/ 3103616 w 3637975"/>
                <a:gd name="connsiteY11" fmla="*/ 1407142 h 1495684"/>
                <a:gd name="connsiteX12" fmla="*/ 3637975 w 3637975"/>
                <a:gd name="connsiteY12" fmla="*/ 1160157 h 1495684"/>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534359 w 3637975"/>
                <a:gd name="connsiteY4" fmla="*/ 88543 h 1495684"/>
                <a:gd name="connsiteX5" fmla="*/ 0 w 3637975"/>
                <a:gd name="connsiteY5" fmla="*/ 335527 h 1495684"/>
                <a:gd name="connsiteX6" fmla="*/ 347954 w 3637975"/>
                <a:gd name="connsiteY6" fmla="*/ 15534 h 1495684"/>
                <a:gd name="connsiteX7" fmla="*/ 1612395 w 3637975"/>
                <a:gd name="connsiteY7" fmla="*/ 0 h 1495684"/>
                <a:gd name="connsiteX8" fmla="*/ 1690063 w 3637975"/>
                <a:gd name="connsiteY8" fmla="*/ 43495 h 1495684"/>
                <a:gd name="connsiteX9" fmla="*/ 2108534 w 3637975"/>
                <a:gd name="connsiteY9" fmla="*/ 449657 h 1495684"/>
                <a:gd name="connsiteX10" fmla="*/ 3103616 w 3637975"/>
                <a:gd name="connsiteY10" fmla="*/ 1407142 h 1495684"/>
                <a:gd name="connsiteX11" fmla="*/ 3637975 w 3637975"/>
                <a:gd name="connsiteY11" fmla="*/ 1160157 h 1495684"/>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534359 w 3637975"/>
                <a:gd name="connsiteY4" fmla="*/ 88543 h 1495684"/>
                <a:gd name="connsiteX5" fmla="*/ 0 w 3637975"/>
                <a:gd name="connsiteY5" fmla="*/ 335527 h 1495684"/>
                <a:gd name="connsiteX6" fmla="*/ 347954 w 3637975"/>
                <a:gd name="connsiteY6" fmla="*/ 15534 h 1495684"/>
                <a:gd name="connsiteX7" fmla="*/ 1612395 w 3637975"/>
                <a:gd name="connsiteY7" fmla="*/ 0 h 1495684"/>
                <a:gd name="connsiteX8" fmla="*/ 1690063 w 3637975"/>
                <a:gd name="connsiteY8" fmla="*/ 43495 h 1495684"/>
                <a:gd name="connsiteX9" fmla="*/ 3103616 w 3637975"/>
                <a:gd name="connsiteY9" fmla="*/ 1407142 h 1495684"/>
                <a:gd name="connsiteX10" fmla="*/ 3637975 w 3637975"/>
                <a:gd name="connsiteY10" fmla="*/ 1160157 h 14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7975" h="1495684">
                  <a:moveTo>
                    <a:pt x="3637975" y="1160157"/>
                  </a:moveTo>
                  <a:cubicBezTo>
                    <a:pt x="3600694" y="1301514"/>
                    <a:pt x="3542184" y="1431478"/>
                    <a:pt x="3290021" y="1480151"/>
                  </a:cubicBezTo>
                  <a:lnTo>
                    <a:pt x="2025580" y="1495684"/>
                  </a:lnTo>
                  <a:cubicBezTo>
                    <a:pt x="1992701" y="1485846"/>
                    <a:pt x="1970694" y="1479115"/>
                    <a:pt x="1947912" y="1452190"/>
                  </a:cubicBezTo>
                  <a:lnTo>
                    <a:pt x="534359" y="88543"/>
                  </a:lnTo>
                  <a:cubicBezTo>
                    <a:pt x="302908" y="-39352"/>
                    <a:pt x="60582" y="93720"/>
                    <a:pt x="0" y="335527"/>
                  </a:cubicBezTo>
                  <a:cubicBezTo>
                    <a:pt x="37281" y="194171"/>
                    <a:pt x="95791" y="64206"/>
                    <a:pt x="347954" y="15534"/>
                  </a:cubicBezTo>
                  <a:lnTo>
                    <a:pt x="1612395" y="0"/>
                  </a:lnTo>
                  <a:cubicBezTo>
                    <a:pt x="1645275" y="9838"/>
                    <a:pt x="1667281" y="16569"/>
                    <a:pt x="1690063" y="43495"/>
                  </a:cubicBezTo>
                  <a:lnTo>
                    <a:pt x="3103616" y="1407142"/>
                  </a:lnTo>
                  <a:cubicBezTo>
                    <a:pt x="3335067" y="1535036"/>
                    <a:pt x="3577393" y="1401965"/>
                    <a:pt x="3637975" y="1160157"/>
                  </a:cubicBezTo>
                  <a:close/>
                </a:path>
              </a:pathLst>
            </a:custGeom>
            <a:solidFill>
              <a:srgbClr val="DF0024"/>
            </a:solidFill>
            <a:ln>
              <a:noFill/>
            </a:ln>
            <a:effectLst>
              <a:outerShdw blurRad="241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20"/>
            <p:cNvSpPr/>
            <p:nvPr/>
          </p:nvSpPr>
          <p:spPr>
            <a:xfrm rot="8100000">
              <a:off x="3982911" y="1080676"/>
              <a:ext cx="526524" cy="548457"/>
            </a:xfrm>
            <a:custGeom>
              <a:avLst/>
              <a:gdLst>
                <a:gd name="connsiteX0" fmla="*/ 361741 w 792088"/>
                <a:gd name="connsiteY0" fmla="*/ 52520 h 877442"/>
                <a:gd name="connsiteX1" fmla="*/ 534359 w 792088"/>
                <a:gd name="connsiteY1" fmla="*/ 101889 h 877442"/>
                <a:gd name="connsiteX2" fmla="*/ 792088 w 792088"/>
                <a:gd name="connsiteY2" fmla="*/ 350519 h 877442"/>
                <a:gd name="connsiteX3" fmla="*/ 792088 w 792088"/>
                <a:gd name="connsiteY3" fmla="*/ 745425 h 877442"/>
                <a:gd name="connsiteX4" fmla="*/ 660071 w 792088"/>
                <a:gd name="connsiteY4" fmla="*/ 877442 h 877442"/>
                <a:gd name="connsiteX5" fmla="*/ 132017 w 792088"/>
                <a:gd name="connsiteY5" fmla="*/ 877442 h 877442"/>
                <a:gd name="connsiteX6" fmla="*/ 0 w 792088"/>
                <a:gd name="connsiteY6" fmla="*/ 745425 h 877442"/>
                <a:gd name="connsiteX7" fmla="*/ 0 w 792088"/>
                <a:gd name="connsiteY7" fmla="*/ 348873 h 877442"/>
                <a:gd name="connsiteX8" fmla="*/ 361741 w 792088"/>
                <a:gd name="connsiteY8" fmla="*/ 52520 h 877442"/>
                <a:gd name="connsiteX9" fmla="*/ 132017 w 792088"/>
                <a:gd name="connsiteY9" fmla="*/ 13346 h 877442"/>
                <a:gd name="connsiteX10" fmla="*/ 660071 w 792088"/>
                <a:gd name="connsiteY10" fmla="*/ 13346 h 877442"/>
                <a:gd name="connsiteX11" fmla="*/ 347954 w 792088"/>
                <a:gd name="connsiteY11" fmla="*/ 28880 h 877442"/>
                <a:gd name="connsiteX12" fmla="*/ 0 w 792088"/>
                <a:gd name="connsiteY12" fmla="*/ 348873 h 877442"/>
                <a:gd name="connsiteX13" fmla="*/ 0 w 792088"/>
                <a:gd name="connsiteY13" fmla="*/ 145363 h 877442"/>
                <a:gd name="connsiteX14" fmla="*/ 132017 w 792088"/>
                <a:gd name="connsiteY14" fmla="*/ 13346 h 877442"/>
                <a:gd name="connsiteX0" fmla="*/ 361741 w 792088"/>
                <a:gd name="connsiteY0" fmla="*/ 39174 h 864096"/>
                <a:gd name="connsiteX1" fmla="*/ 534359 w 792088"/>
                <a:gd name="connsiteY1" fmla="*/ 88543 h 864096"/>
                <a:gd name="connsiteX2" fmla="*/ 792088 w 792088"/>
                <a:gd name="connsiteY2" fmla="*/ 337173 h 864096"/>
                <a:gd name="connsiteX3" fmla="*/ 792088 w 792088"/>
                <a:gd name="connsiteY3" fmla="*/ 732079 h 864096"/>
                <a:gd name="connsiteX4" fmla="*/ 660071 w 792088"/>
                <a:gd name="connsiteY4" fmla="*/ 864096 h 864096"/>
                <a:gd name="connsiteX5" fmla="*/ 132017 w 792088"/>
                <a:gd name="connsiteY5" fmla="*/ 864096 h 864096"/>
                <a:gd name="connsiteX6" fmla="*/ 0 w 792088"/>
                <a:gd name="connsiteY6" fmla="*/ 732079 h 864096"/>
                <a:gd name="connsiteX7" fmla="*/ 0 w 792088"/>
                <a:gd name="connsiteY7" fmla="*/ 335527 h 864096"/>
                <a:gd name="connsiteX8" fmla="*/ 361741 w 792088"/>
                <a:gd name="connsiteY8" fmla="*/ 39174 h 864096"/>
                <a:gd name="connsiteX9" fmla="*/ 132017 w 792088"/>
                <a:gd name="connsiteY9" fmla="*/ 0 h 864096"/>
                <a:gd name="connsiteX10" fmla="*/ 347954 w 792088"/>
                <a:gd name="connsiteY10" fmla="*/ 15534 h 864096"/>
                <a:gd name="connsiteX11" fmla="*/ 0 w 792088"/>
                <a:gd name="connsiteY11" fmla="*/ 335527 h 864096"/>
                <a:gd name="connsiteX12" fmla="*/ 0 w 792088"/>
                <a:gd name="connsiteY12" fmla="*/ 132017 h 864096"/>
                <a:gd name="connsiteX13" fmla="*/ 132017 w 792088"/>
                <a:gd name="connsiteY13" fmla="*/ 0 h 864096"/>
                <a:gd name="connsiteX0" fmla="*/ 361741 w 792088"/>
                <a:gd name="connsiteY0" fmla="*/ 39174 h 864096"/>
                <a:gd name="connsiteX1" fmla="*/ 534359 w 792088"/>
                <a:gd name="connsiteY1" fmla="*/ 88543 h 864096"/>
                <a:gd name="connsiteX2" fmla="*/ 792088 w 792088"/>
                <a:gd name="connsiteY2" fmla="*/ 337173 h 864096"/>
                <a:gd name="connsiteX3" fmla="*/ 792088 w 792088"/>
                <a:gd name="connsiteY3" fmla="*/ 732079 h 864096"/>
                <a:gd name="connsiteX4" fmla="*/ 660071 w 792088"/>
                <a:gd name="connsiteY4" fmla="*/ 864096 h 864096"/>
                <a:gd name="connsiteX5" fmla="*/ 132017 w 792088"/>
                <a:gd name="connsiteY5" fmla="*/ 864096 h 864096"/>
                <a:gd name="connsiteX6" fmla="*/ 0 w 792088"/>
                <a:gd name="connsiteY6" fmla="*/ 732079 h 864096"/>
                <a:gd name="connsiteX7" fmla="*/ 0 w 792088"/>
                <a:gd name="connsiteY7" fmla="*/ 335527 h 864096"/>
                <a:gd name="connsiteX8" fmla="*/ 361741 w 792088"/>
                <a:gd name="connsiteY8" fmla="*/ 39174 h 864096"/>
                <a:gd name="connsiteX9" fmla="*/ 132017 w 792088"/>
                <a:gd name="connsiteY9" fmla="*/ 0 h 864096"/>
                <a:gd name="connsiteX10" fmla="*/ 0 w 792088"/>
                <a:gd name="connsiteY10" fmla="*/ 335527 h 864096"/>
                <a:gd name="connsiteX11" fmla="*/ 0 w 792088"/>
                <a:gd name="connsiteY11" fmla="*/ 132017 h 864096"/>
                <a:gd name="connsiteX12" fmla="*/ 132017 w 792088"/>
                <a:gd name="connsiteY12" fmla="*/ 0 h 864096"/>
                <a:gd name="connsiteX0" fmla="*/ 361741 w 792088"/>
                <a:gd name="connsiteY0" fmla="*/ 162 h 825084"/>
                <a:gd name="connsiteX1" fmla="*/ 534359 w 792088"/>
                <a:gd name="connsiteY1" fmla="*/ 49531 h 825084"/>
                <a:gd name="connsiteX2" fmla="*/ 792088 w 792088"/>
                <a:gd name="connsiteY2" fmla="*/ 298161 h 825084"/>
                <a:gd name="connsiteX3" fmla="*/ 792088 w 792088"/>
                <a:gd name="connsiteY3" fmla="*/ 693067 h 825084"/>
                <a:gd name="connsiteX4" fmla="*/ 660071 w 792088"/>
                <a:gd name="connsiteY4" fmla="*/ 825084 h 825084"/>
                <a:gd name="connsiteX5" fmla="*/ 132017 w 792088"/>
                <a:gd name="connsiteY5" fmla="*/ 825084 h 825084"/>
                <a:gd name="connsiteX6" fmla="*/ 0 w 792088"/>
                <a:gd name="connsiteY6" fmla="*/ 693067 h 825084"/>
                <a:gd name="connsiteX7" fmla="*/ 0 w 792088"/>
                <a:gd name="connsiteY7" fmla="*/ 296515 h 825084"/>
                <a:gd name="connsiteX8" fmla="*/ 361741 w 792088"/>
                <a:gd name="connsiteY8" fmla="*/ 162 h 825084"/>
                <a:gd name="connsiteX9" fmla="*/ 0 w 792088"/>
                <a:gd name="connsiteY9" fmla="*/ 93005 h 825084"/>
                <a:gd name="connsiteX10" fmla="*/ 0 w 792088"/>
                <a:gd name="connsiteY10" fmla="*/ 296515 h 825084"/>
                <a:gd name="connsiteX11" fmla="*/ 0 w 792088"/>
                <a:gd name="connsiteY11" fmla="*/ 93005 h 825084"/>
                <a:gd name="connsiteX0" fmla="*/ 361741 w 792088"/>
                <a:gd name="connsiteY0" fmla="*/ 162 h 825084"/>
                <a:gd name="connsiteX1" fmla="*/ 534359 w 792088"/>
                <a:gd name="connsiteY1" fmla="*/ 49531 h 825084"/>
                <a:gd name="connsiteX2" fmla="*/ 792088 w 792088"/>
                <a:gd name="connsiteY2" fmla="*/ 298161 h 825084"/>
                <a:gd name="connsiteX3" fmla="*/ 792088 w 792088"/>
                <a:gd name="connsiteY3" fmla="*/ 693067 h 825084"/>
                <a:gd name="connsiteX4" fmla="*/ 660071 w 792088"/>
                <a:gd name="connsiteY4" fmla="*/ 825084 h 825084"/>
                <a:gd name="connsiteX5" fmla="*/ 132017 w 792088"/>
                <a:gd name="connsiteY5" fmla="*/ 825084 h 825084"/>
                <a:gd name="connsiteX6" fmla="*/ 0 w 792088"/>
                <a:gd name="connsiteY6" fmla="*/ 693067 h 825084"/>
                <a:gd name="connsiteX7" fmla="*/ 0 w 792088"/>
                <a:gd name="connsiteY7" fmla="*/ 296515 h 825084"/>
                <a:gd name="connsiteX8" fmla="*/ 361741 w 792088"/>
                <a:gd name="connsiteY8" fmla="*/ 162 h 82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088" h="825084">
                  <a:moveTo>
                    <a:pt x="361741" y="162"/>
                  </a:moveTo>
                  <a:cubicBezTo>
                    <a:pt x="417954" y="1894"/>
                    <a:pt x="476496" y="17557"/>
                    <a:pt x="534359" y="49531"/>
                  </a:cubicBezTo>
                  <a:lnTo>
                    <a:pt x="792088" y="298161"/>
                  </a:lnTo>
                  <a:lnTo>
                    <a:pt x="792088" y="693067"/>
                  </a:lnTo>
                  <a:cubicBezTo>
                    <a:pt x="792088" y="765978"/>
                    <a:pt x="732982" y="825084"/>
                    <a:pt x="660071" y="825084"/>
                  </a:cubicBezTo>
                  <a:lnTo>
                    <a:pt x="132017" y="825084"/>
                  </a:lnTo>
                  <a:cubicBezTo>
                    <a:pt x="59106" y="825084"/>
                    <a:pt x="0" y="765978"/>
                    <a:pt x="0" y="693067"/>
                  </a:cubicBezTo>
                  <a:lnTo>
                    <a:pt x="0" y="296515"/>
                  </a:lnTo>
                  <a:cubicBezTo>
                    <a:pt x="45437" y="115160"/>
                    <a:pt x="193104" y="-5032"/>
                    <a:pt x="361741" y="162"/>
                  </a:cubicBezTo>
                  <a:close/>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a:noFill/>
            </a:ln>
            <a:effectLst>
              <a:outerShdw blurRad="50800" dist="38100" dir="18900000" algn="bl" rotWithShape="0">
                <a:prstClr val="black">
                  <a:alpha val="7000"/>
                </a:prstClr>
              </a:outerShdw>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圆角矩形 23"/>
            <p:cNvSpPr/>
            <p:nvPr/>
          </p:nvSpPr>
          <p:spPr>
            <a:xfrm rot="8100000">
              <a:off x="2366716" y="2139810"/>
              <a:ext cx="526524" cy="548457"/>
            </a:xfrm>
            <a:custGeom>
              <a:avLst/>
              <a:gdLst>
                <a:gd name="connsiteX0" fmla="*/ 792088 w 792088"/>
                <a:gd name="connsiteY0" fmla="*/ 528569 h 877442"/>
                <a:gd name="connsiteX1" fmla="*/ 792088 w 792088"/>
                <a:gd name="connsiteY1" fmla="*/ 732079 h 877442"/>
                <a:gd name="connsiteX2" fmla="*/ 660071 w 792088"/>
                <a:gd name="connsiteY2" fmla="*/ 864096 h 877442"/>
                <a:gd name="connsiteX3" fmla="*/ 132017 w 792088"/>
                <a:gd name="connsiteY3" fmla="*/ 864096 h 877442"/>
                <a:gd name="connsiteX4" fmla="*/ 444134 w 792088"/>
                <a:gd name="connsiteY4" fmla="*/ 848563 h 877442"/>
                <a:gd name="connsiteX5" fmla="*/ 792088 w 792088"/>
                <a:gd name="connsiteY5" fmla="*/ 528569 h 877442"/>
                <a:gd name="connsiteX6" fmla="*/ 132017 w 792088"/>
                <a:gd name="connsiteY6" fmla="*/ 0 h 877442"/>
                <a:gd name="connsiteX7" fmla="*/ 660071 w 792088"/>
                <a:gd name="connsiteY7" fmla="*/ 0 h 877442"/>
                <a:gd name="connsiteX8" fmla="*/ 792088 w 792088"/>
                <a:gd name="connsiteY8" fmla="*/ 132017 h 877442"/>
                <a:gd name="connsiteX9" fmla="*/ 792088 w 792088"/>
                <a:gd name="connsiteY9" fmla="*/ 528569 h 877442"/>
                <a:gd name="connsiteX10" fmla="*/ 257729 w 792088"/>
                <a:gd name="connsiteY10" fmla="*/ 775554 h 877442"/>
                <a:gd name="connsiteX11" fmla="*/ 0 w 792088"/>
                <a:gd name="connsiteY11" fmla="*/ 526924 h 877442"/>
                <a:gd name="connsiteX12" fmla="*/ 0 w 792088"/>
                <a:gd name="connsiteY12" fmla="*/ 132017 h 877442"/>
                <a:gd name="connsiteX13" fmla="*/ 132017 w 792088"/>
                <a:gd name="connsiteY13" fmla="*/ 0 h 877442"/>
                <a:gd name="connsiteX0" fmla="*/ 792088 w 792088"/>
                <a:gd name="connsiteY0" fmla="*/ 528569 h 864096"/>
                <a:gd name="connsiteX1" fmla="*/ 792088 w 792088"/>
                <a:gd name="connsiteY1" fmla="*/ 732079 h 864096"/>
                <a:gd name="connsiteX2" fmla="*/ 660071 w 792088"/>
                <a:gd name="connsiteY2" fmla="*/ 864096 h 864096"/>
                <a:gd name="connsiteX3" fmla="*/ 444134 w 792088"/>
                <a:gd name="connsiteY3" fmla="*/ 848563 h 864096"/>
                <a:gd name="connsiteX4" fmla="*/ 792088 w 792088"/>
                <a:gd name="connsiteY4" fmla="*/ 528569 h 864096"/>
                <a:gd name="connsiteX5" fmla="*/ 132017 w 792088"/>
                <a:gd name="connsiteY5" fmla="*/ 0 h 864096"/>
                <a:gd name="connsiteX6" fmla="*/ 660071 w 792088"/>
                <a:gd name="connsiteY6" fmla="*/ 0 h 864096"/>
                <a:gd name="connsiteX7" fmla="*/ 792088 w 792088"/>
                <a:gd name="connsiteY7" fmla="*/ 132017 h 864096"/>
                <a:gd name="connsiteX8" fmla="*/ 792088 w 792088"/>
                <a:gd name="connsiteY8" fmla="*/ 528569 h 864096"/>
                <a:gd name="connsiteX9" fmla="*/ 257729 w 792088"/>
                <a:gd name="connsiteY9" fmla="*/ 775554 h 864096"/>
                <a:gd name="connsiteX10" fmla="*/ 0 w 792088"/>
                <a:gd name="connsiteY10" fmla="*/ 526924 h 864096"/>
                <a:gd name="connsiteX11" fmla="*/ 0 w 792088"/>
                <a:gd name="connsiteY11" fmla="*/ 132017 h 864096"/>
                <a:gd name="connsiteX12" fmla="*/ 132017 w 792088"/>
                <a:gd name="connsiteY12" fmla="*/ 0 h 864096"/>
                <a:gd name="connsiteX0" fmla="*/ 792088 w 792088"/>
                <a:gd name="connsiteY0" fmla="*/ 528569 h 864096"/>
                <a:gd name="connsiteX1" fmla="*/ 792088 w 792088"/>
                <a:gd name="connsiteY1" fmla="*/ 732079 h 864096"/>
                <a:gd name="connsiteX2" fmla="*/ 660071 w 792088"/>
                <a:gd name="connsiteY2" fmla="*/ 864096 h 864096"/>
                <a:gd name="connsiteX3" fmla="*/ 792088 w 792088"/>
                <a:gd name="connsiteY3" fmla="*/ 528569 h 864096"/>
                <a:gd name="connsiteX4" fmla="*/ 132017 w 792088"/>
                <a:gd name="connsiteY4" fmla="*/ 0 h 864096"/>
                <a:gd name="connsiteX5" fmla="*/ 660071 w 792088"/>
                <a:gd name="connsiteY5" fmla="*/ 0 h 864096"/>
                <a:gd name="connsiteX6" fmla="*/ 792088 w 792088"/>
                <a:gd name="connsiteY6" fmla="*/ 132017 h 864096"/>
                <a:gd name="connsiteX7" fmla="*/ 792088 w 792088"/>
                <a:gd name="connsiteY7" fmla="*/ 528569 h 864096"/>
                <a:gd name="connsiteX8" fmla="*/ 257729 w 792088"/>
                <a:gd name="connsiteY8" fmla="*/ 775554 h 864096"/>
                <a:gd name="connsiteX9" fmla="*/ 0 w 792088"/>
                <a:gd name="connsiteY9" fmla="*/ 526924 h 864096"/>
                <a:gd name="connsiteX10" fmla="*/ 0 w 792088"/>
                <a:gd name="connsiteY10" fmla="*/ 132017 h 864096"/>
                <a:gd name="connsiteX11" fmla="*/ 132017 w 792088"/>
                <a:gd name="connsiteY11" fmla="*/ 0 h 864096"/>
                <a:gd name="connsiteX0" fmla="*/ 132017 w 883528"/>
                <a:gd name="connsiteY0" fmla="*/ 0 h 825084"/>
                <a:gd name="connsiteX1" fmla="*/ 660071 w 883528"/>
                <a:gd name="connsiteY1" fmla="*/ 0 h 825084"/>
                <a:gd name="connsiteX2" fmla="*/ 792088 w 883528"/>
                <a:gd name="connsiteY2" fmla="*/ 132017 h 825084"/>
                <a:gd name="connsiteX3" fmla="*/ 792088 w 883528"/>
                <a:gd name="connsiteY3" fmla="*/ 528569 h 825084"/>
                <a:gd name="connsiteX4" fmla="*/ 257729 w 883528"/>
                <a:gd name="connsiteY4" fmla="*/ 775554 h 825084"/>
                <a:gd name="connsiteX5" fmla="*/ 0 w 883528"/>
                <a:gd name="connsiteY5" fmla="*/ 526924 h 825084"/>
                <a:gd name="connsiteX6" fmla="*/ 0 w 883528"/>
                <a:gd name="connsiteY6" fmla="*/ 132017 h 825084"/>
                <a:gd name="connsiteX7" fmla="*/ 132017 w 883528"/>
                <a:gd name="connsiteY7" fmla="*/ 0 h 825084"/>
                <a:gd name="connsiteX8" fmla="*/ 883528 w 883528"/>
                <a:gd name="connsiteY8" fmla="*/ 823519 h 825084"/>
                <a:gd name="connsiteX0" fmla="*/ 132017 w 792088"/>
                <a:gd name="connsiteY0" fmla="*/ 0 h 825084"/>
                <a:gd name="connsiteX1" fmla="*/ 660071 w 792088"/>
                <a:gd name="connsiteY1" fmla="*/ 0 h 825084"/>
                <a:gd name="connsiteX2" fmla="*/ 792088 w 792088"/>
                <a:gd name="connsiteY2" fmla="*/ 132017 h 825084"/>
                <a:gd name="connsiteX3" fmla="*/ 792088 w 792088"/>
                <a:gd name="connsiteY3" fmla="*/ 528569 h 825084"/>
                <a:gd name="connsiteX4" fmla="*/ 257729 w 792088"/>
                <a:gd name="connsiteY4" fmla="*/ 775554 h 825084"/>
                <a:gd name="connsiteX5" fmla="*/ 0 w 792088"/>
                <a:gd name="connsiteY5" fmla="*/ 526924 h 825084"/>
                <a:gd name="connsiteX6" fmla="*/ 0 w 792088"/>
                <a:gd name="connsiteY6" fmla="*/ 132017 h 825084"/>
                <a:gd name="connsiteX7" fmla="*/ 132017 w 792088"/>
                <a:gd name="connsiteY7" fmla="*/ 0 h 82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088" h="825084">
                  <a:close/>
                  <a:moveTo>
                    <a:pt x="132017" y="0"/>
                  </a:moveTo>
                  <a:lnTo>
                    <a:pt x="660071" y="0"/>
                  </a:lnTo>
                  <a:cubicBezTo>
                    <a:pt x="732982" y="0"/>
                    <a:pt x="792088" y="59106"/>
                    <a:pt x="792088" y="132017"/>
                  </a:cubicBezTo>
                  <a:lnTo>
                    <a:pt x="792088" y="528569"/>
                  </a:lnTo>
                  <a:cubicBezTo>
                    <a:pt x="731506" y="770377"/>
                    <a:pt x="489180" y="903448"/>
                    <a:pt x="257729" y="775554"/>
                  </a:cubicBezTo>
                  <a:lnTo>
                    <a:pt x="0" y="526924"/>
                  </a:lnTo>
                  <a:lnTo>
                    <a:pt x="0" y="132017"/>
                  </a:lnTo>
                  <a:cubicBezTo>
                    <a:pt x="0" y="59106"/>
                    <a:pt x="59106" y="0"/>
                    <a:pt x="132017" y="0"/>
                  </a:cubicBez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8900000" scaled="1"/>
              <a:tileRect/>
            </a:gradFill>
            <a:ln>
              <a:noFill/>
            </a:ln>
            <a:effectLst>
              <a:outerShdw blurRad="50800" dist="38100" dir="18900000" algn="bl" rotWithShape="0">
                <a:prstClr val="black">
                  <a:alpha val="7000"/>
                </a:prstClr>
              </a:outerShdw>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TextBox 55"/>
            <p:cNvSpPr txBox="1"/>
            <p:nvPr/>
          </p:nvSpPr>
          <p:spPr>
            <a:xfrm flipH="1">
              <a:off x="3160104" y="1561307"/>
              <a:ext cx="864096" cy="646331"/>
            </a:xfrm>
            <a:prstGeom prst="rect">
              <a:avLst/>
            </a:prstGeom>
            <a:noFill/>
          </p:spPr>
          <p:txBody>
            <a:bodyPr wrap="square" rtlCol="0">
              <a:spAutoFit/>
            </a:bodyPr>
            <a:lstStyle/>
            <a:p>
              <a:pPr algn="ctr"/>
              <a:r>
                <a:rPr lang="en-US" altLang="zh-CN" sz="3600" b="1" dirty="0" smtClean="0">
                  <a:solidFill>
                    <a:schemeClr val="bg1">
                      <a:alpha val="77000"/>
                    </a:schemeClr>
                  </a:solidFill>
                  <a:latin typeface="Impact" pitchFamily="34" charset="0"/>
                  <a:ea typeface="方正韵动粗黑简体" pitchFamily="2" charset="-122"/>
                </a:rPr>
                <a:t>01</a:t>
              </a:r>
              <a:endParaRPr lang="zh-CN" altLang="en-US" sz="3600" b="1" dirty="0">
                <a:solidFill>
                  <a:schemeClr val="bg1">
                    <a:alpha val="77000"/>
                  </a:schemeClr>
                </a:solidFill>
                <a:latin typeface="Impact" pitchFamily="34" charset="0"/>
                <a:ea typeface="方正韵动粗黑简体" pitchFamily="2" charset="-122"/>
              </a:endParaRPr>
            </a:p>
          </p:txBody>
        </p:sp>
      </p:grpSp>
      <p:grpSp>
        <p:nvGrpSpPr>
          <p:cNvPr id="57" name="组合 56"/>
          <p:cNvGrpSpPr/>
          <p:nvPr/>
        </p:nvGrpSpPr>
        <p:grpSpPr>
          <a:xfrm>
            <a:off x="2374085" y="2460374"/>
            <a:ext cx="2164653" cy="2418267"/>
            <a:chOff x="2374085" y="2460374"/>
            <a:chExt cx="2164653" cy="2418267"/>
          </a:xfrm>
        </p:grpSpPr>
        <p:sp>
          <p:nvSpPr>
            <p:cNvPr id="58" name="任意多边形 57"/>
            <p:cNvSpPr>
              <a:spLocks noChangeAspect="1"/>
            </p:cNvSpPr>
            <p:nvPr/>
          </p:nvSpPr>
          <p:spPr>
            <a:xfrm rot="13500000" flipV="1">
              <a:off x="2247278" y="3172396"/>
              <a:ext cx="2418267" cy="994224"/>
            </a:xfrm>
            <a:custGeom>
              <a:avLst/>
              <a:gdLst>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1529441 w 3637975"/>
                <a:gd name="connsiteY4" fmla="*/ 1046027 h 1495684"/>
                <a:gd name="connsiteX5" fmla="*/ 534359 w 3637975"/>
                <a:gd name="connsiteY5" fmla="*/ 88543 h 1495684"/>
                <a:gd name="connsiteX6" fmla="*/ 0 w 3637975"/>
                <a:gd name="connsiteY6" fmla="*/ 335527 h 1495684"/>
                <a:gd name="connsiteX7" fmla="*/ 347954 w 3637975"/>
                <a:gd name="connsiteY7" fmla="*/ 15534 h 1495684"/>
                <a:gd name="connsiteX8" fmla="*/ 1612395 w 3637975"/>
                <a:gd name="connsiteY8" fmla="*/ 0 h 1495684"/>
                <a:gd name="connsiteX9" fmla="*/ 1690063 w 3637975"/>
                <a:gd name="connsiteY9" fmla="*/ 43495 h 1495684"/>
                <a:gd name="connsiteX10" fmla="*/ 2108534 w 3637975"/>
                <a:gd name="connsiteY10" fmla="*/ 449657 h 1495684"/>
                <a:gd name="connsiteX11" fmla="*/ 2109461 w 3637975"/>
                <a:gd name="connsiteY11" fmla="*/ 448715 h 1495684"/>
                <a:gd name="connsiteX12" fmla="*/ 3103616 w 3637975"/>
                <a:gd name="connsiteY12" fmla="*/ 1407142 h 1495684"/>
                <a:gd name="connsiteX13" fmla="*/ 3637975 w 3637975"/>
                <a:gd name="connsiteY13" fmla="*/ 1160157 h 1495684"/>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534359 w 3637975"/>
                <a:gd name="connsiteY4" fmla="*/ 88543 h 1495684"/>
                <a:gd name="connsiteX5" fmla="*/ 0 w 3637975"/>
                <a:gd name="connsiteY5" fmla="*/ 335527 h 1495684"/>
                <a:gd name="connsiteX6" fmla="*/ 347954 w 3637975"/>
                <a:gd name="connsiteY6" fmla="*/ 15534 h 1495684"/>
                <a:gd name="connsiteX7" fmla="*/ 1612395 w 3637975"/>
                <a:gd name="connsiteY7" fmla="*/ 0 h 1495684"/>
                <a:gd name="connsiteX8" fmla="*/ 1690063 w 3637975"/>
                <a:gd name="connsiteY8" fmla="*/ 43495 h 1495684"/>
                <a:gd name="connsiteX9" fmla="*/ 2108534 w 3637975"/>
                <a:gd name="connsiteY9" fmla="*/ 449657 h 1495684"/>
                <a:gd name="connsiteX10" fmla="*/ 2109461 w 3637975"/>
                <a:gd name="connsiteY10" fmla="*/ 448715 h 1495684"/>
                <a:gd name="connsiteX11" fmla="*/ 3103616 w 3637975"/>
                <a:gd name="connsiteY11" fmla="*/ 1407142 h 1495684"/>
                <a:gd name="connsiteX12" fmla="*/ 3637975 w 3637975"/>
                <a:gd name="connsiteY12" fmla="*/ 1160157 h 1495684"/>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534359 w 3637975"/>
                <a:gd name="connsiteY4" fmla="*/ 88543 h 1495684"/>
                <a:gd name="connsiteX5" fmla="*/ 0 w 3637975"/>
                <a:gd name="connsiteY5" fmla="*/ 335527 h 1495684"/>
                <a:gd name="connsiteX6" fmla="*/ 347954 w 3637975"/>
                <a:gd name="connsiteY6" fmla="*/ 15534 h 1495684"/>
                <a:gd name="connsiteX7" fmla="*/ 1612395 w 3637975"/>
                <a:gd name="connsiteY7" fmla="*/ 0 h 1495684"/>
                <a:gd name="connsiteX8" fmla="*/ 1690063 w 3637975"/>
                <a:gd name="connsiteY8" fmla="*/ 43495 h 1495684"/>
                <a:gd name="connsiteX9" fmla="*/ 2108534 w 3637975"/>
                <a:gd name="connsiteY9" fmla="*/ 449657 h 1495684"/>
                <a:gd name="connsiteX10" fmla="*/ 3103616 w 3637975"/>
                <a:gd name="connsiteY10" fmla="*/ 1407142 h 1495684"/>
                <a:gd name="connsiteX11" fmla="*/ 3637975 w 3637975"/>
                <a:gd name="connsiteY11" fmla="*/ 1160157 h 1495684"/>
                <a:gd name="connsiteX0" fmla="*/ 3637975 w 3637975"/>
                <a:gd name="connsiteY0" fmla="*/ 1160157 h 1495684"/>
                <a:gd name="connsiteX1" fmla="*/ 3290021 w 3637975"/>
                <a:gd name="connsiteY1" fmla="*/ 1480151 h 1495684"/>
                <a:gd name="connsiteX2" fmla="*/ 2025580 w 3637975"/>
                <a:gd name="connsiteY2" fmla="*/ 1495684 h 1495684"/>
                <a:gd name="connsiteX3" fmla="*/ 1947912 w 3637975"/>
                <a:gd name="connsiteY3" fmla="*/ 1452190 h 1495684"/>
                <a:gd name="connsiteX4" fmla="*/ 534359 w 3637975"/>
                <a:gd name="connsiteY4" fmla="*/ 88543 h 1495684"/>
                <a:gd name="connsiteX5" fmla="*/ 0 w 3637975"/>
                <a:gd name="connsiteY5" fmla="*/ 335527 h 1495684"/>
                <a:gd name="connsiteX6" fmla="*/ 347954 w 3637975"/>
                <a:gd name="connsiteY6" fmla="*/ 15534 h 1495684"/>
                <a:gd name="connsiteX7" fmla="*/ 1612395 w 3637975"/>
                <a:gd name="connsiteY7" fmla="*/ 0 h 1495684"/>
                <a:gd name="connsiteX8" fmla="*/ 1690063 w 3637975"/>
                <a:gd name="connsiteY8" fmla="*/ 43495 h 1495684"/>
                <a:gd name="connsiteX9" fmla="*/ 3103616 w 3637975"/>
                <a:gd name="connsiteY9" fmla="*/ 1407142 h 1495684"/>
                <a:gd name="connsiteX10" fmla="*/ 3637975 w 3637975"/>
                <a:gd name="connsiteY10" fmla="*/ 1160157 h 14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7975" h="1495684">
                  <a:moveTo>
                    <a:pt x="3637975" y="1160157"/>
                  </a:moveTo>
                  <a:cubicBezTo>
                    <a:pt x="3600694" y="1301514"/>
                    <a:pt x="3542184" y="1431478"/>
                    <a:pt x="3290021" y="1480151"/>
                  </a:cubicBezTo>
                  <a:lnTo>
                    <a:pt x="2025580" y="1495684"/>
                  </a:lnTo>
                  <a:cubicBezTo>
                    <a:pt x="1992701" y="1485846"/>
                    <a:pt x="1970694" y="1479115"/>
                    <a:pt x="1947912" y="1452190"/>
                  </a:cubicBezTo>
                  <a:lnTo>
                    <a:pt x="534359" y="88543"/>
                  </a:lnTo>
                  <a:cubicBezTo>
                    <a:pt x="302908" y="-39352"/>
                    <a:pt x="60582" y="93720"/>
                    <a:pt x="0" y="335527"/>
                  </a:cubicBezTo>
                  <a:cubicBezTo>
                    <a:pt x="37281" y="194171"/>
                    <a:pt x="95791" y="64206"/>
                    <a:pt x="347954" y="15534"/>
                  </a:cubicBezTo>
                  <a:lnTo>
                    <a:pt x="1612395" y="0"/>
                  </a:lnTo>
                  <a:cubicBezTo>
                    <a:pt x="1645275" y="9838"/>
                    <a:pt x="1667281" y="16569"/>
                    <a:pt x="1690063" y="43495"/>
                  </a:cubicBezTo>
                  <a:lnTo>
                    <a:pt x="3103616" y="1407142"/>
                  </a:lnTo>
                  <a:cubicBezTo>
                    <a:pt x="3335067" y="1535036"/>
                    <a:pt x="3577393" y="1401965"/>
                    <a:pt x="3637975" y="1160157"/>
                  </a:cubicBezTo>
                  <a:close/>
                </a:path>
              </a:pathLst>
            </a:custGeom>
            <a:solidFill>
              <a:srgbClr val="DF0024"/>
            </a:solidFill>
            <a:ln>
              <a:noFill/>
            </a:ln>
            <a:effectLst>
              <a:outerShdw blurRad="241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20"/>
            <p:cNvSpPr/>
            <p:nvPr/>
          </p:nvSpPr>
          <p:spPr>
            <a:xfrm rot="13500000" flipV="1">
              <a:off x="4001248" y="3924847"/>
              <a:ext cx="526524" cy="548457"/>
            </a:xfrm>
            <a:custGeom>
              <a:avLst/>
              <a:gdLst>
                <a:gd name="connsiteX0" fmla="*/ 361741 w 792088"/>
                <a:gd name="connsiteY0" fmla="*/ 52520 h 877442"/>
                <a:gd name="connsiteX1" fmla="*/ 534359 w 792088"/>
                <a:gd name="connsiteY1" fmla="*/ 101889 h 877442"/>
                <a:gd name="connsiteX2" fmla="*/ 792088 w 792088"/>
                <a:gd name="connsiteY2" fmla="*/ 350519 h 877442"/>
                <a:gd name="connsiteX3" fmla="*/ 792088 w 792088"/>
                <a:gd name="connsiteY3" fmla="*/ 745425 h 877442"/>
                <a:gd name="connsiteX4" fmla="*/ 660071 w 792088"/>
                <a:gd name="connsiteY4" fmla="*/ 877442 h 877442"/>
                <a:gd name="connsiteX5" fmla="*/ 132017 w 792088"/>
                <a:gd name="connsiteY5" fmla="*/ 877442 h 877442"/>
                <a:gd name="connsiteX6" fmla="*/ 0 w 792088"/>
                <a:gd name="connsiteY6" fmla="*/ 745425 h 877442"/>
                <a:gd name="connsiteX7" fmla="*/ 0 w 792088"/>
                <a:gd name="connsiteY7" fmla="*/ 348873 h 877442"/>
                <a:gd name="connsiteX8" fmla="*/ 361741 w 792088"/>
                <a:gd name="connsiteY8" fmla="*/ 52520 h 877442"/>
                <a:gd name="connsiteX9" fmla="*/ 132017 w 792088"/>
                <a:gd name="connsiteY9" fmla="*/ 13346 h 877442"/>
                <a:gd name="connsiteX10" fmla="*/ 660071 w 792088"/>
                <a:gd name="connsiteY10" fmla="*/ 13346 h 877442"/>
                <a:gd name="connsiteX11" fmla="*/ 347954 w 792088"/>
                <a:gd name="connsiteY11" fmla="*/ 28880 h 877442"/>
                <a:gd name="connsiteX12" fmla="*/ 0 w 792088"/>
                <a:gd name="connsiteY12" fmla="*/ 348873 h 877442"/>
                <a:gd name="connsiteX13" fmla="*/ 0 w 792088"/>
                <a:gd name="connsiteY13" fmla="*/ 145363 h 877442"/>
                <a:gd name="connsiteX14" fmla="*/ 132017 w 792088"/>
                <a:gd name="connsiteY14" fmla="*/ 13346 h 877442"/>
                <a:gd name="connsiteX0" fmla="*/ 361741 w 792088"/>
                <a:gd name="connsiteY0" fmla="*/ 39174 h 864096"/>
                <a:gd name="connsiteX1" fmla="*/ 534359 w 792088"/>
                <a:gd name="connsiteY1" fmla="*/ 88543 h 864096"/>
                <a:gd name="connsiteX2" fmla="*/ 792088 w 792088"/>
                <a:gd name="connsiteY2" fmla="*/ 337173 h 864096"/>
                <a:gd name="connsiteX3" fmla="*/ 792088 w 792088"/>
                <a:gd name="connsiteY3" fmla="*/ 732079 h 864096"/>
                <a:gd name="connsiteX4" fmla="*/ 660071 w 792088"/>
                <a:gd name="connsiteY4" fmla="*/ 864096 h 864096"/>
                <a:gd name="connsiteX5" fmla="*/ 132017 w 792088"/>
                <a:gd name="connsiteY5" fmla="*/ 864096 h 864096"/>
                <a:gd name="connsiteX6" fmla="*/ 0 w 792088"/>
                <a:gd name="connsiteY6" fmla="*/ 732079 h 864096"/>
                <a:gd name="connsiteX7" fmla="*/ 0 w 792088"/>
                <a:gd name="connsiteY7" fmla="*/ 335527 h 864096"/>
                <a:gd name="connsiteX8" fmla="*/ 361741 w 792088"/>
                <a:gd name="connsiteY8" fmla="*/ 39174 h 864096"/>
                <a:gd name="connsiteX9" fmla="*/ 132017 w 792088"/>
                <a:gd name="connsiteY9" fmla="*/ 0 h 864096"/>
                <a:gd name="connsiteX10" fmla="*/ 347954 w 792088"/>
                <a:gd name="connsiteY10" fmla="*/ 15534 h 864096"/>
                <a:gd name="connsiteX11" fmla="*/ 0 w 792088"/>
                <a:gd name="connsiteY11" fmla="*/ 335527 h 864096"/>
                <a:gd name="connsiteX12" fmla="*/ 0 w 792088"/>
                <a:gd name="connsiteY12" fmla="*/ 132017 h 864096"/>
                <a:gd name="connsiteX13" fmla="*/ 132017 w 792088"/>
                <a:gd name="connsiteY13" fmla="*/ 0 h 864096"/>
                <a:gd name="connsiteX0" fmla="*/ 361741 w 792088"/>
                <a:gd name="connsiteY0" fmla="*/ 39174 h 864096"/>
                <a:gd name="connsiteX1" fmla="*/ 534359 w 792088"/>
                <a:gd name="connsiteY1" fmla="*/ 88543 h 864096"/>
                <a:gd name="connsiteX2" fmla="*/ 792088 w 792088"/>
                <a:gd name="connsiteY2" fmla="*/ 337173 h 864096"/>
                <a:gd name="connsiteX3" fmla="*/ 792088 w 792088"/>
                <a:gd name="connsiteY3" fmla="*/ 732079 h 864096"/>
                <a:gd name="connsiteX4" fmla="*/ 660071 w 792088"/>
                <a:gd name="connsiteY4" fmla="*/ 864096 h 864096"/>
                <a:gd name="connsiteX5" fmla="*/ 132017 w 792088"/>
                <a:gd name="connsiteY5" fmla="*/ 864096 h 864096"/>
                <a:gd name="connsiteX6" fmla="*/ 0 w 792088"/>
                <a:gd name="connsiteY6" fmla="*/ 732079 h 864096"/>
                <a:gd name="connsiteX7" fmla="*/ 0 w 792088"/>
                <a:gd name="connsiteY7" fmla="*/ 335527 h 864096"/>
                <a:gd name="connsiteX8" fmla="*/ 361741 w 792088"/>
                <a:gd name="connsiteY8" fmla="*/ 39174 h 864096"/>
                <a:gd name="connsiteX9" fmla="*/ 132017 w 792088"/>
                <a:gd name="connsiteY9" fmla="*/ 0 h 864096"/>
                <a:gd name="connsiteX10" fmla="*/ 0 w 792088"/>
                <a:gd name="connsiteY10" fmla="*/ 335527 h 864096"/>
                <a:gd name="connsiteX11" fmla="*/ 0 w 792088"/>
                <a:gd name="connsiteY11" fmla="*/ 132017 h 864096"/>
                <a:gd name="connsiteX12" fmla="*/ 132017 w 792088"/>
                <a:gd name="connsiteY12" fmla="*/ 0 h 864096"/>
                <a:gd name="connsiteX0" fmla="*/ 361741 w 792088"/>
                <a:gd name="connsiteY0" fmla="*/ 162 h 825084"/>
                <a:gd name="connsiteX1" fmla="*/ 534359 w 792088"/>
                <a:gd name="connsiteY1" fmla="*/ 49531 h 825084"/>
                <a:gd name="connsiteX2" fmla="*/ 792088 w 792088"/>
                <a:gd name="connsiteY2" fmla="*/ 298161 h 825084"/>
                <a:gd name="connsiteX3" fmla="*/ 792088 w 792088"/>
                <a:gd name="connsiteY3" fmla="*/ 693067 h 825084"/>
                <a:gd name="connsiteX4" fmla="*/ 660071 w 792088"/>
                <a:gd name="connsiteY4" fmla="*/ 825084 h 825084"/>
                <a:gd name="connsiteX5" fmla="*/ 132017 w 792088"/>
                <a:gd name="connsiteY5" fmla="*/ 825084 h 825084"/>
                <a:gd name="connsiteX6" fmla="*/ 0 w 792088"/>
                <a:gd name="connsiteY6" fmla="*/ 693067 h 825084"/>
                <a:gd name="connsiteX7" fmla="*/ 0 w 792088"/>
                <a:gd name="connsiteY7" fmla="*/ 296515 h 825084"/>
                <a:gd name="connsiteX8" fmla="*/ 361741 w 792088"/>
                <a:gd name="connsiteY8" fmla="*/ 162 h 825084"/>
                <a:gd name="connsiteX9" fmla="*/ 0 w 792088"/>
                <a:gd name="connsiteY9" fmla="*/ 93005 h 825084"/>
                <a:gd name="connsiteX10" fmla="*/ 0 w 792088"/>
                <a:gd name="connsiteY10" fmla="*/ 296515 h 825084"/>
                <a:gd name="connsiteX11" fmla="*/ 0 w 792088"/>
                <a:gd name="connsiteY11" fmla="*/ 93005 h 825084"/>
                <a:gd name="connsiteX0" fmla="*/ 361741 w 792088"/>
                <a:gd name="connsiteY0" fmla="*/ 162 h 825084"/>
                <a:gd name="connsiteX1" fmla="*/ 534359 w 792088"/>
                <a:gd name="connsiteY1" fmla="*/ 49531 h 825084"/>
                <a:gd name="connsiteX2" fmla="*/ 792088 w 792088"/>
                <a:gd name="connsiteY2" fmla="*/ 298161 h 825084"/>
                <a:gd name="connsiteX3" fmla="*/ 792088 w 792088"/>
                <a:gd name="connsiteY3" fmla="*/ 693067 h 825084"/>
                <a:gd name="connsiteX4" fmla="*/ 660071 w 792088"/>
                <a:gd name="connsiteY4" fmla="*/ 825084 h 825084"/>
                <a:gd name="connsiteX5" fmla="*/ 132017 w 792088"/>
                <a:gd name="connsiteY5" fmla="*/ 825084 h 825084"/>
                <a:gd name="connsiteX6" fmla="*/ 0 w 792088"/>
                <a:gd name="connsiteY6" fmla="*/ 693067 h 825084"/>
                <a:gd name="connsiteX7" fmla="*/ 0 w 792088"/>
                <a:gd name="connsiteY7" fmla="*/ 296515 h 825084"/>
                <a:gd name="connsiteX8" fmla="*/ 361741 w 792088"/>
                <a:gd name="connsiteY8" fmla="*/ 162 h 82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088" h="825084">
                  <a:moveTo>
                    <a:pt x="361741" y="162"/>
                  </a:moveTo>
                  <a:cubicBezTo>
                    <a:pt x="417954" y="1894"/>
                    <a:pt x="476496" y="17557"/>
                    <a:pt x="534359" y="49531"/>
                  </a:cubicBezTo>
                  <a:lnTo>
                    <a:pt x="792088" y="298161"/>
                  </a:lnTo>
                  <a:lnTo>
                    <a:pt x="792088" y="693067"/>
                  </a:lnTo>
                  <a:cubicBezTo>
                    <a:pt x="792088" y="765978"/>
                    <a:pt x="732982" y="825084"/>
                    <a:pt x="660071" y="825084"/>
                  </a:cubicBezTo>
                  <a:lnTo>
                    <a:pt x="132017" y="825084"/>
                  </a:lnTo>
                  <a:cubicBezTo>
                    <a:pt x="59106" y="825084"/>
                    <a:pt x="0" y="765978"/>
                    <a:pt x="0" y="693067"/>
                  </a:cubicBezTo>
                  <a:lnTo>
                    <a:pt x="0" y="296515"/>
                  </a:lnTo>
                  <a:cubicBezTo>
                    <a:pt x="45437" y="115160"/>
                    <a:pt x="193104" y="-5032"/>
                    <a:pt x="361741" y="162"/>
                  </a:cubicBezTo>
                  <a:close/>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a:noFill/>
            </a:ln>
            <a:effectLst>
              <a:outerShdw blurRad="50800" dist="38100" dir="18900000" algn="bl" rotWithShape="0">
                <a:prstClr val="black">
                  <a:alpha val="7000"/>
                </a:prstClr>
              </a:outerShdw>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圆角矩形 23"/>
            <p:cNvSpPr/>
            <p:nvPr/>
          </p:nvSpPr>
          <p:spPr>
            <a:xfrm rot="13500000" flipV="1">
              <a:off x="2385052" y="2865713"/>
              <a:ext cx="526524" cy="548457"/>
            </a:xfrm>
            <a:custGeom>
              <a:avLst/>
              <a:gdLst>
                <a:gd name="connsiteX0" fmla="*/ 792088 w 792088"/>
                <a:gd name="connsiteY0" fmla="*/ 528569 h 877442"/>
                <a:gd name="connsiteX1" fmla="*/ 792088 w 792088"/>
                <a:gd name="connsiteY1" fmla="*/ 732079 h 877442"/>
                <a:gd name="connsiteX2" fmla="*/ 660071 w 792088"/>
                <a:gd name="connsiteY2" fmla="*/ 864096 h 877442"/>
                <a:gd name="connsiteX3" fmla="*/ 132017 w 792088"/>
                <a:gd name="connsiteY3" fmla="*/ 864096 h 877442"/>
                <a:gd name="connsiteX4" fmla="*/ 444134 w 792088"/>
                <a:gd name="connsiteY4" fmla="*/ 848563 h 877442"/>
                <a:gd name="connsiteX5" fmla="*/ 792088 w 792088"/>
                <a:gd name="connsiteY5" fmla="*/ 528569 h 877442"/>
                <a:gd name="connsiteX6" fmla="*/ 132017 w 792088"/>
                <a:gd name="connsiteY6" fmla="*/ 0 h 877442"/>
                <a:gd name="connsiteX7" fmla="*/ 660071 w 792088"/>
                <a:gd name="connsiteY7" fmla="*/ 0 h 877442"/>
                <a:gd name="connsiteX8" fmla="*/ 792088 w 792088"/>
                <a:gd name="connsiteY8" fmla="*/ 132017 h 877442"/>
                <a:gd name="connsiteX9" fmla="*/ 792088 w 792088"/>
                <a:gd name="connsiteY9" fmla="*/ 528569 h 877442"/>
                <a:gd name="connsiteX10" fmla="*/ 257729 w 792088"/>
                <a:gd name="connsiteY10" fmla="*/ 775554 h 877442"/>
                <a:gd name="connsiteX11" fmla="*/ 0 w 792088"/>
                <a:gd name="connsiteY11" fmla="*/ 526924 h 877442"/>
                <a:gd name="connsiteX12" fmla="*/ 0 w 792088"/>
                <a:gd name="connsiteY12" fmla="*/ 132017 h 877442"/>
                <a:gd name="connsiteX13" fmla="*/ 132017 w 792088"/>
                <a:gd name="connsiteY13" fmla="*/ 0 h 877442"/>
                <a:gd name="connsiteX0" fmla="*/ 792088 w 792088"/>
                <a:gd name="connsiteY0" fmla="*/ 528569 h 864096"/>
                <a:gd name="connsiteX1" fmla="*/ 792088 w 792088"/>
                <a:gd name="connsiteY1" fmla="*/ 732079 h 864096"/>
                <a:gd name="connsiteX2" fmla="*/ 660071 w 792088"/>
                <a:gd name="connsiteY2" fmla="*/ 864096 h 864096"/>
                <a:gd name="connsiteX3" fmla="*/ 444134 w 792088"/>
                <a:gd name="connsiteY3" fmla="*/ 848563 h 864096"/>
                <a:gd name="connsiteX4" fmla="*/ 792088 w 792088"/>
                <a:gd name="connsiteY4" fmla="*/ 528569 h 864096"/>
                <a:gd name="connsiteX5" fmla="*/ 132017 w 792088"/>
                <a:gd name="connsiteY5" fmla="*/ 0 h 864096"/>
                <a:gd name="connsiteX6" fmla="*/ 660071 w 792088"/>
                <a:gd name="connsiteY6" fmla="*/ 0 h 864096"/>
                <a:gd name="connsiteX7" fmla="*/ 792088 w 792088"/>
                <a:gd name="connsiteY7" fmla="*/ 132017 h 864096"/>
                <a:gd name="connsiteX8" fmla="*/ 792088 w 792088"/>
                <a:gd name="connsiteY8" fmla="*/ 528569 h 864096"/>
                <a:gd name="connsiteX9" fmla="*/ 257729 w 792088"/>
                <a:gd name="connsiteY9" fmla="*/ 775554 h 864096"/>
                <a:gd name="connsiteX10" fmla="*/ 0 w 792088"/>
                <a:gd name="connsiteY10" fmla="*/ 526924 h 864096"/>
                <a:gd name="connsiteX11" fmla="*/ 0 w 792088"/>
                <a:gd name="connsiteY11" fmla="*/ 132017 h 864096"/>
                <a:gd name="connsiteX12" fmla="*/ 132017 w 792088"/>
                <a:gd name="connsiteY12" fmla="*/ 0 h 864096"/>
                <a:gd name="connsiteX0" fmla="*/ 792088 w 792088"/>
                <a:gd name="connsiteY0" fmla="*/ 528569 h 864096"/>
                <a:gd name="connsiteX1" fmla="*/ 792088 w 792088"/>
                <a:gd name="connsiteY1" fmla="*/ 732079 h 864096"/>
                <a:gd name="connsiteX2" fmla="*/ 660071 w 792088"/>
                <a:gd name="connsiteY2" fmla="*/ 864096 h 864096"/>
                <a:gd name="connsiteX3" fmla="*/ 792088 w 792088"/>
                <a:gd name="connsiteY3" fmla="*/ 528569 h 864096"/>
                <a:gd name="connsiteX4" fmla="*/ 132017 w 792088"/>
                <a:gd name="connsiteY4" fmla="*/ 0 h 864096"/>
                <a:gd name="connsiteX5" fmla="*/ 660071 w 792088"/>
                <a:gd name="connsiteY5" fmla="*/ 0 h 864096"/>
                <a:gd name="connsiteX6" fmla="*/ 792088 w 792088"/>
                <a:gd name="connsiteY6" fmla="*/ 132017 h 864096"/>
                <a:gd name="connsiteX7" fmla="*/ 792088 w 792088"/>
                <a:gd name="connsiteY7" fmla="*/ 528569 h 864096"/>
                <a:gd name="connsiteX8" fmla="*/ 257729 w 792088"/>
                <a:gd name="connsiteY8" fmla="*/ 775554 h 864096"/>
                <a:gd name="connsiteX9" fmla="*/ 0 w 792088"/>
                <a:gd name="connsiteY9" fmla="*/ 526924 h 864096"/>
                <a:gd name="connsiteX10" fmla="*/ 0 w 792088"/>
                <a:gd name="connsiteY10" fmla="*/ 132017 h 864096"/>
                <a:gd name="connsiteX11" fmla="*/ 132017 w 792088"/>
                <a:gd name="connsiteY11" fmla="*/ 0 h 864096"/>
                <a:gd name="connsiteX0" fmla="*/ 132017 w 883528"/>
                <a:gd name="connsiteY0" fmla="*/ 0 h 825084"/>
                <a:gd name="connsiteX1" fmla="*/ 660071 w 883528"/>
                <a:gd name="connsiteY1" fmla="*/ 0 h 825084"/>
                <a:gd name="connsiteX2" fmla="*/ 792088 w 883528"/>
                <a:gd name="connsiteY2" fmla="*/ 132017 h 825084"/>
                <a:gd name="connsiteX3" fmla="*/ 792088 w 883528"/>
                <a:gd name="connsiteY3" fmla="*/ 528569 h 825084"/>
                <a:gd name="connsiteX4" fmla="*/ 257729 w 883528"/>
                <a:gd name="connsiteY4" fmla="*/ 775554 h 825084"/>
                <a:gd name="connsiteX5" fmla="*/ 0 w 883528"/>
                <a:gd name="connsiteY5" fmla="*/ 526924 h 825084"/>
                <a:gd name="connsiteX6" fmla="*/ 0 w 883528"/>
                <a:gd name="connsiteY6" fmla="*/ 132017 h 825084"/>
                <a:gd name="connsiteX7" fmla="*/ 132017 w 883528"/>
                <a:gd name="connsiteY7" fmla="*/ 0 h 825084"/>
                <a:gd name="connsiteX8" fmla="*/ 883528 w 883528"/>
                <a:gd name="connsiteY8" fmla="*/ 823519 h 825084"/>
                <a:gd name="connsiteX0" fmla="*/ 132017 w 792088"/>
                <a:gd name="connsiteY0" fmla="*/ 0 h 825084"/>
                <a:gd name="connsiteX1" fmla="*/ 660071 w 792088"/>
                <a:gd name="connsiteY1" fmla="*/ 0 h 825084"/>
                <a:gd name="connsiteX2" fmla="*/ 792088 w 792088"/>
                <a:gd name="connsiteY2" fmla="*/ 132017 h 825084"/>
                <a:gd name="connsiteX3" fmla="*/ 792088 w 792088"/>
                <a:gd name="connsiteY3" fmla="*/ 528569 h 825084"/>
                <a:gd name="connsiteX4" fmla="*/ 257729 w 792088"/>
                <a:gd name="connsiteY4" fmla="*/ 775554 h 825084"/>
                <a:gd name="connsiteX5" fmla="*/ 0 w 792088"/>
                <a:gd name="connsiteY5" fmla="*/ 526924 h 825084"/>
                <a:gd name="connsiteX6" fmla="*/ 0 w 792088"/>
                <a:gd name="connsiteY6" fmla="*/ 132017 h 825084"/>
                <a:gd name="connsiteX7" fmla="*/ 132017 w 792088"/>
                <a:gd name="connsiteY7" fmla="*/ 0 h 82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088" h="825084">
                  <a:close/>
                  <a:moveTo>
                    <a:pt x="132017" y="0"/>
                  </a:moveTo>
                  <a:lnTo>
                    <a:pt x="660071" y="0"/>
                  </a:lnTo>
                  <a:cubicBezTo>
                    <a:pt x="732982" y="0"/>
                    <a:pt x="792088" y="59106"/>
                    <a:pt x="792088" y="132017"/>
                  </a:cubicBezTo>
                  <a:lnTo>
                    <a:pt x="792088" y="528569"/>
                  </a:lnTo>
                  <a:cubicBezTo>
                    <a:pt x="731506" y="770377"/>
                    <a:pt x="489180" y="903448"/>
                    <a:pt x="257729" y="775554"/>
                  </a:cubicBezTo>
                  <a:lnTo>
                    <a:pt x="0" y="526924"/>
                  </a:lnTo>
                  <a:lnTo>
                    <a:pt x="0" y="132017"/>
                  </a:lnTo>
                  <a:cubicBezTo>
                    <a:pt x="0" y="59106"/>
                    <a:pt x="59106" y="0"/>
                    <a:pt x="132017" y="0"/>
                  </a:cubicBez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8900000" scaled="1"/>
              <a:tileRect/>
            </a:gradFill>
            <a:ln>
              <a:noFill/>
            </a:ln>
            <a:effectLst>
              <a:outerShdw blurRad="50800" dist="38100" dir="18900000" algn="bl" rotWithShape="0">
                <a:prstClr val="black">
                  <a:alpha val="7000"/>
                </a:prstClr>
              </a:outerShdw>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1" name="TextBox 60"/>
            <p:cNvSpPr txBox="1"/>
            <p:nvPr/>
          </p:nvSpPr>
          <p:spPr>
            <a:xfrm flipH="1">
              <a:off x="3031431" y="3341534"/>
              <a:ext cx="864096" cy="646331"/>
            </a:xfrm>
            <a:prstGeom prst="rect">
              <a:avLst/>
            </a:prstGeom>
            <a:noFill/>
          </p:spPr>
          <p:txBody>
            <a:bodyPr wrap="square" rtlCol="0">
              <a:spAutoFit/>
            </a:bodyPr>
            <a:lstStyle/>
            <a:p>
              <a:pPr algn="ctr"/>
              <a:r>
                <a:rPr lang="en-US" altLang="zh-CN" sz="3600" b="1" dirty="0" smtClean="0">
                  <a:solidFill>
                    <a:schemeClr val="bg1">
                      <a:alpha val="77000"/>
                    </a:schemeClr>
                  </a:solidFill>
                  <a:latin typeface="Impact" pitchFamily="34" charset="0"/>
                  <a:ea typeface="方正韵动粗黑简体" pitchFamily="2" charset="-122"/>
                </a:rPr>
                <a:t>04</a:t>
              </a:r>
              <a:endParaRPr lang="zh-CN" altLang="en-US" sz="3600" b="1" dirty="0">
                <a:solidFill>
                  <a:schemeClr val="bg1">
                    <a:alpha val="77000"/>
                  </a:schemeClr>
                </a:solidFill>
                <a:latin typeface="Impact" pitchFamily="34" charset="0"/>
                <a:ea typeface="方正韵动粗黑简体" pitchFamily="2" charset="-122"/>
              </a:endParaRPr>
            </a:p>
          </p:txBody>
        </p:sp>
      </p:grpSp>
      <p:grpSp>
        <p:nvGrpSpPr>
          <p:cNvPr id="62" name="组合 61"/>
          <p:cNvGrpSpPr/>
          <p:nvPr/>
        </p:nvGrpSpPr>
        <p:grpSpPr>
          <a:xfrm>
            <a:off x="1842556" y="969150"/>
            <a:ext cx="497106" cy="497106"/>
            <a:chOff x="1842556" y="969150"/>
            <a:chExt cx="497106" cy="497106"/>
          </a:xfrm>
        </p:grpSpPr>
        <p:sp>
          <p:nvSpPr>
            <p:cNvPr id="63" name="椭圆 62"/>
            <p:cNvSpPr/>
            <p:nvPr/>
          </p:nvSpPr>
          <p:spPr>
            <a:xfrm>
              <a:off x="1842556" y="969150"/>
              <a:ext cx="497106" cy="497106"/>
            </a:xfrm>
            <a:prstGeom prst="ellipse">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24"/>
            <p:cNvSpPr/>
            <p:nvPr/>
          </p:nvSpPr>
          <p:spPr>
            <a:xfrm>
              <a:off x="1945933" y="1081709"/>
              <a:ext cx="290352" cy="224425"/>
            </a:xfrm>
            <a:custGeom>
              <a:avLst/>
              <a:gdLst/>
              <a:ahLst/>
              <a:cxnLst/>
              <a:rect l="l" t="t" r="r" b="b"/>
              <a:pathLst>
                <a:path w="360040" h="360040">
                  <a:moveTo>
                    <a:pt x="36004" y="36004"/>
                  </a:moveTo>
                  <a:lnTo>
                    <a:pt x="36004" y="306004"/>
                  </a:lnTo>
                  <a:lnTo>
                    <a:pt x="324036" y="306004"/>
                  </a:lnTo>
                  <a:lnTo>
                    <a:pt x="324036" y="36004"/>
                  </a:lnTo>
                  <a:close/>
                  <a:moveTo>
                    <a:pt x="0" y="0"/>
                  </a:moveTo>
                  <a:lnTo>
                    <a:pt x="360040" y="0"/>
                  </a:lnTo>
                  <a:lnTo>
                    <a:pt x="360040" y="360040"/>
                  </a:lnTo>
                  <a:lnTo>
                    <a:pt x="0" y="36004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129462" y="1271837"/>
              <a:ext cx="29032" cy="2903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166096" y="1271837"/>
              <a:ext cx="29032" cy="2903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092828" y="1271837"/>
              <a:ext cx="29032" cy="290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梯形 67"/>
            <p:cNvSpPr/>
            <p:nvPr/>
          </p:nvSpPr>
          <p:spPr>
            <a:xfrm>
              <a:off x="2028381" y="1309441"/>
              <a:ext cx="125455" cy="64215"/>
            </a:xfrm>
            <a:prstGeom prst="trapezoid">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6896400" y="961932"/>
            <a:ext cx="497106" cy="497106"/>
            <a:chOff x="6896400" y="961932"/>
            <a:chExt cx="497106" cy="497106"/>
          </a:xfrm>
        </p:grpSpPr>
        <p:sp>
          <p:nvSpPr>
            <p:cNvPr id="70" name="椭圆 69"/>
            <p:cNvSpPr/>
            <p:nvPr/>
          </p:nvSpPr>
          <p:spPr>
            <a:xfrm>
              <a:off x="6896400" y="961932"/>
              <a:ext cx="497106" cy="497106"/>
            </a:xfrm>
            <a:prstGeom prst="ellipse">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1024"/>
            <p:cNvSpPr/>
            <p:nvPr/>
          </p:nvSpPr>
          <p:spPr>
            <a:xfrm>
              <a:off x="6964933" y="1059902"/>
              <a:ext cx="360040" cy="301166"/>
            </a:xfrm>
            <a:custGeom>
              <a:avLst/>
              <a:gdLst/>
              <a:ahLst/>
              <a:cxnLst/>
              <a:rect l="l" t="t" r="r" b="b"/>
              <a:pathLst>
                <a:path w="504056" h="421632">
                  <a:moveTo>
                    <a:pt x="252028" y="0"/>
                  </a:moveTo>
                  <a:lnTo>
                    <a:pt x="504056" y="216024"/>
                  </a:lnTo>
                  <a:lnTo>
                    <a:pt x="432048" y="216024"/>
                  </a:lnTo>
                  <a:lnTo>
                    <a:pt x="432048" y="421632"/>
                  </a:lnTo>
                  <a:lnTo>
                    <a:pt x="324036" y="421632"/>
                  </a:lnTo>
                  <a:lnTo>
                    <a:pt x="324036" y="312478"/>
                  </a:lnTo>
                  <a:lnTo>
                    <a:pt x="180020" y="312478"/>
                  </a:lnTo>
                  <a:lnTo>
                    <a:pt x="180020" y="421632"/>
                  </a:lnTo>
                  <a:lnTo>
                    <a:pt x="72008" y="421632"/>
                  </a:lnTo>
                  <a:lnTo>
                    <a:pt x="72008" y="216024"/>
                  </a:lnTo>
                  <a:lnTo>
                    <a:pt x="0" y="216024"/>
                  </a:lnTo>
                  <a:close/>
                </a:path>
              </a:pathLst>
            </a:cu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6896400" y="4008076"/>
            <a:ext cx="497106" cy="497106"/>
            <a:chOff x="6896400" y="4008076"/>
            <a:chExt cx="497106" cy="497106"/>
          </a:xfrm>
        </p:grpSpPr>
        <p:sp>
          <p:nvSpPr>
            <p:cNvPr id="73" name="椭圆 72"/>
            <p:cNvSpPr/>
            <p:nvPr/>
          </p:nvSpPr>
          <p:spPr>
            <a:xfrm>
              <a:off x="6896400" y="4008076"/>
              <a:ext cx="497106" cy="497106"/>
            </a:xfrm>
            <a:prstGeom prst="ellipse">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6983021" y="4172453"/>
              <a:ext cx="323864" cy="183798"/>
              <a:chOff x="14865669" y="3075806"/>
              <a:chExt cx="507531" cy="288032"/>
            </a:xfrm>
          </p:grpSpPr>
          <p:sp>
            <p:nvSpPr>
              <p:cNvPr id="75" name="矩形 74"/>
              <p:cNvSpPr/>
              <p:nvPr/>
            </p:nvSpPr>
            <p:spPr>
              <a:xfrm>
                <a:off x="14865669" y="3075806"/>
                <a:ext cx="507531" cy="288032"/>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p:nvPr/>
            </p:nvSpPr>
            <p:spPr>
              <a:xfrm flipV="1">
                <a:off x="14865669" y="3075806"/>
                <a:ext cx="504056" cy="216024"/>
              </a:xfrm>
              <a:prstGeom prst="triangle">
                <a:avLst/>
              </a:prstGeom>
              <a:solidFill>
                <a:srgbClr val="FDFDFD"/>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7" name="组合 76"/>
          <p:cNvGrpSpPr/>
          <p:nvPr/>
        </p:nvGrpSpPr>
        <p:grpSpPr>
          <a:xfrm>
            <a:off x="1842556" y="4008076"/>
            <a:ext cx="497106" cy="497106"/>
            <a:chOff x="1842556" y="4008076"/>
            <a:chExt cx="497106" cy="497106"/>
          </a:xfrm>
        </p:grpSpPr>
        <p:sp>
          <p:nvSpPr>
            <p:cNvPr id="78" name="椭圆 77"/>
            <p:cNvSpPr/>
            <p:nvPr/>
          </p:nvSpPr>
          <p:spPr>
            <a:xfrm>
              <a:off x="1842556" y="4008076"/>
              <a:ext cx="497106" cy="497106"/>
            </a:xfrm>
            <a:prstGeom prst="ellipse">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a:off x="1895300" y="4097371"/>
              <a:ext cx="391618" cy="318516"/>
              <a:chOff x="1075737" y="1609572"/>
              <a:chExt cx="541064" cy="440065"/>
            </a:xfrm>
            <a:solidFill>
              <a:schemeClr val="bg1">
                <a:lumMod val="85000"/>
              </a:schemeClr>
            </a:solidFill>
            <a:effectLst/>
          </p:grpSpPr>
          <p:sp>
            <p:nvSpPr>
              <p:cNvPr id="80"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DFDFD"/>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200"/>
              </a:p>
            </p:txBody>
          </p:sp>
          <p:sp>
            <p:nvSpPr>
              <p:cNvPr id="81"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DFDFD"/>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200"/>
              </a:p>
            </p:txBody>
          </p:sp>
        </p:grpSp>
      </p:grpSp>
      <p:sp>
        <p:nvSpPr>
          <p:cNvPr id="82" name="TextBox 65"/>
          <p:cNvSpPr txBox="1"/>
          <p:nvPr/>
        </p:nvSpPr>
        <p:spPr>
          <a:xfrm>
            <a:off x="1308554" y="1608093"/>
            <a:ext cx="1610089" cy="307777"/>
          </a:xfrm>
          <a:prstGeom prst="rect">
            <a:avLst/>
          </a:prstGeom>
          <a:noFill/>
        </p:spPr>
        <p:txBody>
          <a:bodyPr wrap="square" rtlCol="0" anchor="ctr" anchorCtr="1">
            <a:spAutoFit/>
          </a:bodyPr>
          <a:lstStyle/>
          <a:p>
            <a:r>
              <a:rPr lang="zh-CN" altLang="en-US" sz="1400" b="1" dirty="0">
                <a:solidFill>
                  <a:schemeClr val="bg1">
                    <a:lumMod val="50000"/>
                  </a:schemeClr>
                </a:solidFill>
                <a:latin typeface="微软雅黑" pitchFamily="34" charset="-122"/>
                <a:ea typeface="微软雅黑" pitchFamily="34" charset="-122"/>
              </a:rPr>
              <a:t>请</a:t>
            </a:r>
            <a:r>
              <a:rPr lang="zh-CN" altLang="en-US" sz="1400" b="1" dirty="0" smtClean="0">
                <a:solidFill>
                  <a:schemeClr val="bg1">
                    <a:lumMod val="50000"/>
                  </a:schemeClr>
                </a:solidFill>
                <a:latin typeface="微软雅黑" pitchFamily="34" charset="-122"/>
                <a:ea typeface="微软雅黑" pitchFamily="34" charset="-122"/>
              </a:rPr>
              <a:t>输入标题</a:t>
            </a:r>
            <a:endParaRPr lang="zh-CN" altLang="en-US" sz="1400" b="1" dirty="0">
              <a:solidFill>
                <a:schemeClr val="bg1">
                  <a:lumMod val="50000"/>
                </a:schemeClr>
              </a:solidFill>
              <a:latin typeface="微软雅黑" pitchFamily="34" charset="-122"/>
              <a:ea typeface="微软雅黑" pitchFamily="34" charset="-122"/>
            </a:endParaRPr>
          </a:p>
        </p:txBody>
      </p:sp>
      <p:sp>
        <p:nvSpPr>
          <p:cNvPr id="83" name="TextBox 65"/>
          <p:cNvSpPr txBox="1"/>
          <p:nvPr/>
        </p:nvSpPr>
        <p:spPr>
          <a:xfrm>
            <a:off x="6331398" y="1571338"/>
            <a:ext cx="1610089" cy="307777"/>
          </a:xfrm>
          <a:prstGeom prst="rect">
            <a:avLst/>
          </a:prstGeom>
          <a:noFill/>
        </p:spPr>
        <p:txBody>
          <a:bodyPr wrap="square" rtlCol="0" anchor="ctr" anchorCtr="1">
            <a:spAutoFit/>
          </a:bodyPr>
          <a:lstStyle/>
          <a:p>
            <a:r>
              <a:rPr lang="zh-CN" altLang="en-US" sz="1400" b="1" dirty="0">
                <a:solidFill>
                  <a:schemeClr val="bg1">
                    <a:lumMod val="50000"/>
                  </a:schemeClr>
                </a:solidFill>
                <a:latin typeface="微软雅黑" pitchFamily="34" charset="-122"/>
                <a:ea typeface="微软雅黑" pitchFamily="34" charset="-122"/>
              </a:rPr>
              <a:t>请</a:t>
            </a:r>
            <a:r>
              <a:rPr lang="zh-CN" altLang="en-US" sz="1400" b="1" dirty="0" smtClean="0">
                <a:solidFill>
                  <a:schemeClr val="bg1">
                    <a:lumMod val="50000"/>
                  </a:schemeClr>
                </a:solidFill>
                <a:latin typeface="微软雅黑" pitchFamily="34" charset="-122"/>
                <a:ea typeface="微软雅黑" pitchFamily="34" charset="-122"/>
              </a:rPr>
              <a:t>输入标题</a:t>
            </a:r>
            <a:endParaRPr lang="zh-CN" altLang="en-US" sz="1400" b="1" dirty="0">
              <a:solidFill>
                <a:schemeClr val="bg1">
                  <a:lumMod val="50000"/>
                </a:schemeClr>
              </a:solidFill>
              <a:latin typeface="微软雅黑" pitchFamily="34" charset="-122"/>
              <a:ea typeface="微软雅黑" pitchFamily="34" charset="-122"/>
            </a:endParaRPr>
          </a:p>
        </p:txBody>
      </p:sp>
      <p:sp>
        <p:nvSpPr>
          <p:cNvPr id="84" name="TextBox 65"/>
          <p:cNvSpPr txBox="1"/>
          <p:nvPr/>
        </p:nvSpPr>
        <p:spPr>
          <a:xfrm>
            <a:off x="1308554" y="3660314"/>
            <a:ext cx="1610089" cy="307777"/>
          </a:xfrm>
          <a:prstGeom prst="rect">
            <a:avLst/>
          </a:prstGeom>
          <a:noFill/>
        </p:spPr>
        <p:txBody>
          <a:bodyPr wrap="square" rtlCol="0" anchor="ctr" anchorCtr="1">
            <a:spAutoFit/>
          </a:bodyPr>
          <a:lstStyle/>
          <a:p>
            <a:r>
              <a:rPr lang="zh-CN" altLang="en-US" sz="1400" b="1" dirty="0">
                <a:solidFill>
                  <a:schemeClr val="bg1">
                    <a:lumMod val="50000"/>
                  </a:schemeClr>
                </a:solidFill>
                <a:latin typeface="微软雅黑" pitchFamily="34" charset="-122"/>
                <a:ea typeface="微软雅黑" pitchFamily="34" charset="-122"/>
              </a:rPr>
              <a:t>请</a:t>
            </a:r>
            <a:r>
              <a:rPr lang="zh-CN" altLang="en-US" sz="1400" b="1" dirty="0" smtClean="0">
                <a:solidFill>
                  <a:schemeClr val="bg1">
                    <a:lumMod val="50000"/>
                  </a:schemeClr>
                </a:solidFill>
                <a:latin typeface="微软雅黑" pitchFamily="34" charset="-122"/>
                <a:ea typeface="微软雅黑" pitchFamily="34" charset="-122"/>
              </a:rPr>
              <a:t>输入标题</a:t>
            </a:r>
            <a:endParaRPr lang="zh-CN" altLang="en-US" sz="1400" b="1" dirty="0">
              <a:solidFill>
                <a:schemeClr val="bg1">
                  <a:lumMod val="50000"/>
                </a:schemeClr>
              </a:solidFill>
              <a:latin typeface="微软雅黑" pitchFamily="34" charset="-122"/>
              <a:ea typeface="微软雅黑" pitchFamily="34" charset="-122"/>
            </a:endParaRPr>
          </a:p>
        </p:txBody>
      </p:sp>
      <p:sp>
        <p:nvSpPr>
          <p:cNvPr id="85" name="矩形 84"/>
          <p:cNvSpPr/>
          <p:nvPr/>
        </p:nvSpPr>
        <p:spPr>
          <a:xfrm>
            <a:off x="2418147" y="4008076"/>
            <a:ext cx="1477380" cy="377026"/>
          </a:xfrm>
          <a:prstGeom prst="rect">
            <a:avLst/>
          </a:prstGeom>
        </p:spPr>
        <p:txBody>
          <a:bodyPr wrap="square" lIns="68580" tIns="34290" rIns="68580" bIns="34290">
            <a:spAutoFit/>
          </a:bodyPr>
          <a:lstStyle/>
          <a:p>
            <a:r>
              <a:rPr lang="zh-CN" altLang="en-US" sz="1000" b="1" dirty="0" smtClean="0">
                <a:solidFill>
                  <a:schemeClr val="tx1">
                    <a:lumMod val="65000"/>
                    <a:lumOff val="35000"/>
                  </a:schemeClr>
                </a:solidFill>
                <a:latin typeface="微软雅黑" pitchFamily="34" charset="-122"/>
                <a:ea typeface="微软雅黑" pitchFamily="34" charset="-122"/>
              </a:rPr>
              <a:t>在此输入</a:t>
            </a:r>
            <a:r>
              <a:rPr lang="zh-CN" altLang="en-US" sz="1000" b="1" dirty="0">
                <a:solidFill>
                  <a:schemeClr val="tx1">
                    <a:lumMod val="65000"/>
                    <a:lumOff val="35000"/>
                  </a:schemeClr>
                </a:solidFill>
                <a:latin typeface="微软雅黑" pitchFamily="34" charset="-122"/>
                <a:ea typeface="微软雅黑" pitchFamily="34" charset="-122"/>
              </a:rPr>
              <a:t>你的文字内容</a:t>
            </a:r>
            <a:endParaRPr lang="en-US" altLang="zh-CN" sz="1000" b="1" dirty="0">
              <a:solidFill>
                <a:schemeClr val="tx1">
                  <a:lumMod val="65000"/>
                  <a:lumOff val="35000"/>
                </a:schemeClr>
              </a:solidFill>
              <a:latin typeface="微软雅黑" pitchFamily="34" charset="-122"/>
              <a:ea typeface="微软雅黑" pitchFamily="34" charset="-122"/>
            </a:endParaRPr>
          </a:p>
          <a:p>
            <a:r>
              <a:rPr lang="zh-CN" altLang="en-US" sz="1000" b="1" dirty="0" smtClean="0">
                <a:solidFill>
                  <a:schemeClr val="tx1">
                    <a:lumMod val="65000"/>
                    <a:lumOff val="35000"/>
                  </a:schemeClr>
                </a:solidFill>
                <a:latin typeface="微软雅黑" pitchFamily="34" charset="-122"/>
                <a:ea typeface="微软雅黑" pitchFamily="34" charset="-122"/>
              </a:rPr>
              <a:t>在此输入</a:t>
            </a:r>
            <a:r>
              <a:rPr lang="zh-CN" altLang="en-US" sz="1000" b="1" dirty="0">
                <a:solidFill>
                  <a:schemeClr val="tx1">
                    <a:lumMod val="65000"/>
                    <a:lumOff val="35000"/>
                  </a:schemeClr>
                </a:solidFill>
                <a:latin typeface="微软雅黑" pitchFamily="34" charset="-122"/>
                <a:ea typeface="微软雅黑" pitchFamily="34" charset="-122"/>
              </a:rPr>
              <a:t>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86" name="TextBox 65"/>
          <p:cNvSpPr txBox="1"/>
          <p:nvPr/>
        </p:nvSpPr>
        <p:spPr>
          <a:xfrm>
            <a:off x="6331398" y="3660313"/>
            <a:ext cx="1610089" cy="307777"/>
          </a:xfrm>
          <a:prstGeom prst="rect">
            <a:avLst/>
          </a:prstGeom>
          <a:noFill/>
        </p:spPr>
        <p:txBody>
          <a:bodyPr wrap="square" rtlCol="0" anchor="ctr" anchorCtr="1">
            <a:spAutoFit/>
          </a:bodyPr>
          <a:lstStyle/>
          <a:p>
            <a:r>
              <a:rPr lang="zh-CN" altLang="en-US" sz="1400" b="1" dirty="0">
                <a:solidFill>
                  <a:schemeClr val="bg1">
                    <a:lumMod val="50000"/>
                  </a:schemeClr>
                </a:solidFill>
                <a:latin typeface="微软雅黑" pitchFamily="34" charset="-122"/>
                <a:ea typeface="微软雅黑" pitchFamily="34" charset="-122"/>
              </a:rPr>
              <a:t>请</a:t>
            </a:r>
            <a:r>
              <a:rPr lang="zh-CN" altLang="en-US" sz="1400" b="1" dirty="0" smtClean="0">
                <a:solidFill>
                  <a:schemeClr val="bg1">
                    <a:lumMod val="50000"/>
                  </a:schemeClr>
                </a:solidFill>
                <a:latin typeface="微软雅黑" pitchFamily="34" charset="-122"/>
                <a:ea typeface="微软雅黑" pitchFamily="34" charset="-122"/>
              </a:rPr>
              <a:t>输入标题</a:t>
            </a:r>
            <a:endParaRPr lang="zh-CN" altLang="en-US" sz="1400" b="1" dirty="0">
              <a:solidFill>
                <a:schemeClr val="bg1">
                  <a:lumMod val="50000"/>
                </a:schemeClr>
              </a:solidFill>
              <a:latin typeface="微软雅黑" pitchFamily="34" charset="-122"/>
              <a:ea typeface="微软雅黑" pitchFamily="34" charset="-122"/>
            </a:endParaRPr>
          </a:p>
        </p:txBody>
      </p:sp>
      <p:sp>
        <p:nvSpPr>
          <p:cNvPr id="87" name="矩形 86"/>
          <p:cNvSpPr/>
          <p:nvPr/>
        </p:nvSpPr>
        <p:spPr>
          <a:xfrm>
            <a:off x="2434622" y="1058930"/>
            <a:ext cx="1477380" cy="377026"/>
          </a:xfrm>
          <a:prstGeom prst="rect">
            <a:avLst/>
          </a:prstGeom>
        </p:spPr>
        <p:txBody>
          <a:bodyPr wrap="square" lIns="68580" tIns="34290" rIns="68580" bIns="34290">
            <a:spAutoFit/>
          </a:bodyPr>
          <a:lstStyle/>
          <a:p>
            <a:r>
              <a:rPr lang="zh-CN" altLang="en-US" sz="1000" b="1" dirty="0" smtClean="0">
                <a:solidFill>
                  <a:schemeClr val="tx1">
                    <a:lumMod val="65000"/>
                    <a:lumOff val="35000"/>
                  </a:schemeClr>
                </a:solidFill>
                <a:latin typeface="微软雅黑" pitchFamily="34" charset="-122"/>
                <a:ea typeface="微软雅黑" pitchFamily="34" charset="-122"/>
              </a:rPr>
              <a:t>在此输入</a:t>
            </a:r>
            <a:r>
              <a:rPr lang="zh-CN" altLang="en-US" sz="1000" b="1" dirty="0">
                <a:solidFill>
                  <a:schemeClr val="tx1">
                    <a:lumMod val="65000"/>
                    <a:lumOff val="35000"/>
                  </a:schemeClr>
                </a:solidFill>
                <a:latin typeface="微软雅黑" pitchFamily="34" charset="-122"/>
                <a:ea typeface="微软雅黑" pitchFamily="34" charset="-122"/>
              </a:rPr>
              <a:t>你的文字内容</a:t>
            </a:r>
            <a:endParaRPr lang="en-US" altLang="zh-CN" sz="1000" b="1" dirty="0">
              <a:solidFill>
                <a:schemeClr val="tx1">
                  <a:lumMod val="65000"/>
                  <a:lumOff val="35000"/>
                </a:schemeClr>
              </a:solidFill>
              <a:latin typeface="微软雅黑" pitchFamily="34" charset="-122"/>
              <a:ea typeface="微软雅黑" pitchFamily="34" charset="-122"/>
            </a:endParaRPr>
          </a:p>
          <a:p>
            <a:r>
              <a:rPr lang="zh-CN" altLang="en-US" sz="1000" b="1" dirty="0" smtClean="0">
                <a:solidFill>
                  <a:schemeClr val="tx1">
                    <a:lumMod val="65000"/>
                    <a:lumOff val="35000"/>
                  </a:schemeClr>
                </a:solidFill>
                <a:latin typeface="微软雅黑" pitchFamily="34" charset="-122"/>
                <a:ea typeface="微软雅黑" pitchFamily="34" charset="-122"/>
              </a:rPr>
              <a:t>在此输入</a:t>
            </a:r>
            <a:r>
              <a:rPr lang="zh-CN" altLang="en-US" sz="1000" b="1" dirty="0">
                <a:solidFill>
                  <a:schemeClr val="tx1">
                    <a:lumMod val="65000"/>
                    <a:lumOff val="35000"/>
                  </a:schemeClr>
                </a:solidFill>
                <a:latin typeface="微软雅黑" pitchFamily="34" charset="-122"/>
                <a:ea typeface="微软雅黑" pitchFamily="34" charset="-122"/>
              </a:rPr>
              <a:t>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88" name="矩形 87"/>
          <p:cNvSpPr/>
          <p:nvPr/>
        </p:nvSpPr>
        <p:spPr>
          <a:xfrm>
            <a:off x="5243725" y="1075405"/>
            <a:ext cx="1477380" cy="377026"/>
          </a:xfrm>
          <a:prstGeom prst="rect">
            <a:avLst/>
          </a:prstGeom>
        </p:spPr>
        <p:txBody>
          <a:bodyPr wrap="square" lIns="68580" tIns="34290" rIns="68580" bIns="34290">
            <a:spAutoFit/>
          </a:bodyPr>
          <a:lstStyle/>
          <a:p>
            <a:r>
              <a:rPr lang="zh-CN" altLang="en-US" sz="1000" b="1" dirty="0" smtClean="0">
                <a:solidFill>
                  <a:schemeClr val="tx1">
                    <a:lumMod val="65000"/>
                    <a:lumOff val="35000"/>
                  </a:schemeClr>
                </a:solidFill>
                <a:latin typeface="微软雅黑" pitchFamily="34" charset="-122"/>
                <a:ea typeface="微软雅黑" pitchFamily="34" charset="-122"/>
              </a:rPr>
              <a:t>在此输入</a:t>
            </a:r>
            <a:r>
              <a:rPr lang="zh-CN" altLang="en-US" sz="1000" b="1" dirty="0">
                <a:solidFill>
                  <a:schemeClr val="tx1">
                    <a:lumMod val="65000"/>
                    <a:lumOff val="35000"/>
                  </a:schemeClr>
                </a:solidFill>
                <a:latin typeface="微软雅黑" pitchFamily="34" charset="-122"/>
                <a:ea typeface="微软雅黑" pitchFamily="34" charset="-122"/>
              </a:rPr>
              <a:t>你的文字内容</a:t>
            </a:r>
            <a:endParaRPr lang="en-US" altLang="zh-CN" sz="1000" b="1" dirty="0">
              <a:solidFill>
                <a:schemeClr val="tx1">
                  <a:lumMod val="65000"/>
                  <a:lumOff val="35000"/>
                </a:schemeClr>
              </a:solidFill>
              <a:latin typeface="微软雅黑" pitchFamily="34" charset="-122"/>
              <a:ea typeface="微软雅黑" pitchFamily="34" charset="-122"/>
            </a:endParaRPr>
          </a:p>
          <a:p>
            <a:r>
              <a:rPr lang="zh-CN" altLang="en-US" sz="1000" b="1" dirty="0" smtClean="0">
                <a:solidFill>
                  <a:schemeClr val="tx1">
                    <a:lumMod val="65000"/>
                    <a:lumOff val="35000"/>
                  </a:schemeClr>
                </a:solidFill>
                <a:latin typeface="微软雅黑" pitchFamily="34" charset="-122"/>
                <a:ea typeface="微软雅黑" pitchFamily="34" charset="-122"/>
              </a:rPr>
              <a:t>在此输入</a:t>
            </a:r>
            <a:r>
              <a:rPr lang="zh-CN" altLang="en-US" sz="1000" b="1" dirty="0">
                <a:solidFill>
                  <a:schemeClr val="tx1">
                    <a:lumMod val="65000"/>
                    <a:lumOff val="35000"/>
                  </a:schemeClr>
                </a:solidFill>
                <a:latin typeface="微软雅黑" pitchFamily="34" charset="-122"/>
                <a:ea typeface="微软雅黑" pitchFamily="34" charset="-122"/>
              </a:rPr>
              <a:t>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89" name="矩形 88"/>
          <p:cNvSpPr/>
          <p:nvPr/>
        </p:nvSpPr>
        <p:spPr>
          <a:xfrm>
            <a:off x="5342579" y="4041027"/>
            <a:ext cx="1477380" cy="377026"/>
          </a:xfrm>
          <a:prstGeom prst="rect">
            <a:avLst/>
          </a:prstGeom>
        </p:spPr>
        <p:txBody>
          <a:bodyPr wrap="square" lIns="68580" tIns="34290" rIns="68580" bIns="34290">
            <a:spAutoFit/>
          </a:bodyPr>
          <a:lstStyle/>
          <a:p>
            <a:r>
              <a:rPr lang="zh-CN" altLang="en-US" sz="1000" b="1" dirty="0" smtClean="0">
                <a:solidFill>
                  <a:schemeClr val="tx1">
                    <a:lumMod val="65000"/>
                    <a:lumOff val="35000"/>
                  </a:schemeClr>
                </a:solidFill>
                <a:latin typeface="微软雅黑" pitchFamily="34" charset="-122"/>
                <a:ea typeface="微软雅黑" pitchFamily="34" charset="-122"/>
              </a:rPr>
              <a:t>在此输入</a:t>
            </a:r>
            <a:r>
              <a:rPr lang="zh-CN" altLang="en-US" sz="1000" b="1" dirty="0">
                <a:solidFill>
                  <a:schemeClr val="tx1">
                    <a:lumMod val="65000"/>
                    <a:lumOff val="35000"/>
                  </a:schemeClr>
                </a:solidFill>
                <a:latin typeface="微软雅黑" pitchFamily="34" charset="-122"/>
                <a:ea typeface="微软雅黑" pitchFamily="34" charset="-122"/>
              </a:rPr>
              <a:t>你的文字内容</a:t>
            </a:r>
            <a:endParaRPr lang="en-US" altLang="zh-CN" sz="1000" b="1" dirty="0">
              <a:solidFill>
                <a:schemeClr val="tx1">
                  <a:lumMod val="65000"/>
                  <a:lumOff val="35000"/>
                </a:schemeClr>
              </a:solidFill>
              <a:latin typeface="微软雅黑" pitchFamily="34" charset="-122"/>
              <a:ea typeface="微软雅黑" pitchFamily="34" charset="-122"/>
            </a:endParaRPr>
          </a:p>
          <a:p>
            <a:r>
              <a:rPr lang="zh-CN" altLang="en-US" sz="1000" b="1" dirty="0" smtClean="0">
                <a:solidFill>
                  <a:schemeClr val="tx1">
                    <a:lumMod val="65000"/>
                    <a:lumOff val="35000"/>
                  </a:schemeClr>
                </a:solidFill>
                <a:latin typeface="微软雅黑" pitchFamily="34" charset="-122"/>
                <a:ea typeface="微软雅黑" pitchFamily="34" charset="-122"/>
              </a:rPr>
              <a:t>在此输入</a:t>
            </a:r>
            <a:r>
              <a:rPr lang="zh-CN" altLang="en-US" sz="1000" b="1" dirty="0">
                <a:solidFill>
                  <a:schemeClr val="tx1">
                    <a:lumMod val="65000"/>
                    <a:lumOff val="35000"/>
                  </a:schemeClr>
                </a:solidFill>
                <a:latin typeface="微软雅黑" pitchFamily="34" charset="-122"/>
                <a:ea typeface="微软雅黑" pitchFamily="34" charset="-122"/>
              </a:rPr>
              <a:t>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90" name="KSO_Shape"/>
          <p:cNvSpPr>
            <a:spLocks/>
          </p:cNvSpPr>
          <p:nvPr/>
        </p:nvSpPr>
        <p:spPr bwMode="auto">
          <a:xfrm>
            <a:off x="3900537" y="2285837"/>
            <a:ext cx="1428379" cy="1016530"/>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chemeClr val="tx1">
              <a:lumMod val="65000"/>
              <a:lumOff val="35000"/>
            </a:schemeClr>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nvGrpSpPr>
          <p:cNvPr id="107" name="组合 106"/>
          <p:cNvGrpSpPr/>
          <p:nvPr/>
        </p:nvGrpSpPr>
        <p:grpSpPr>
          <a:xfrm>
            <a:off x="70645" y="1059582"/>
            <a:ext cx="768964" cy="387273"/>
            <a:chOff x="70645" y="1059582"/>
            <a:chExt cx="768964" cy="387273"/>
          </a:xfrm>
        </p:grpSpPr>
        <p:sp>
          <p:nvSpPr>
            <p:cNvPr id="125" name="TextBox 124"/>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126" name="TextBox 125"/>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127" name="组合 126"/>
          <p:cNvGrpSpPr/>
          <p:nvPr/>
        </p:nvGrpSpPr>
        <p:grpSpPr>
          <a:xfrm>
            <a:off x="-32863" y="1821582"/>
            <a:ext cx="857927" cy="379462"/>
            <a:chOff x="-24396" y="1059582"/>
            <a:chExt cx="857927" cy="379462"/>
          </a:xfrm>
        </p:grpSpPr>
        <p:sp>
          <p:nvSpPr>
            <p:cNvPr id="128" name="TextBox 127"/>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lumMod val="85000"/>
                    </a:schemeClr>
                  </a:solidFill>
                  <a:latin typeface="微软雅黑" pitchFamily="34" charset="-122"/>
                  <a:ea typeface="微软雅黑" pitchFamily="34" charset="-122"/>
                </a:rPr>
                <a:t>工作经历</a:t>
              </a:r>
              <a:endParaRPr lang="zh-CN" altLang="en-US" sz="1100" b="1" dirty="0">
                <a:solidFill>
                  <a:schemeClr val="bg1">
                    <a:lumMod val="85000"/>
                  </a:schemeClr>
                </a:solidFill>
                <a:latin typeface="微软雅黑" pitchFamily="34" charset="-122"/>
                <a:ea typeface="微软雅黑" pitchFamily="34" charset="-122"/>
              </a:endParaRPr>
            </a:p>
          </p:txBody>
        </p:sp>
        <p:sp>
          <p:nvSpPr>
            <p:cNvPr id="129" name="TextBox 128"/>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lumMod val="85000"/>
                    </a:schemeClr>
                  </a:solidFill>
                  <a:latin typeface="微软雅黑" pitchFamily="34" charset="-122"/>
                  <a:ea typeface="微软雅黑" pitchFamily="34" charset="-122"/>
                </a:rPr>
                <a:t>GONGZUOJINGLI</a:t>
              </a:r>
              <a:endParaRPr lang="zh-CN" altLang="en-US" sz="600" b="1" dirty="0">
                <a:solidFill>
                  <a:schemeClr val="bg1">
                    <a:lumMod val="85000"/>
                  </a:schemeClr>
                </a:solidFill>
                <a:latin typeface="微软雅黑" pitchFamily="34" charset="-122"/>
                <a:ea typeface="微软雅黑" pitchFamily="34" charset="-122"/>
              </a:endParaRPr>
            </a:p>
          </p:txBody>
        </p:sp>
      </p:grpSp>
      <p:grpSp>
        <p:nvGrpSpPr>
          <p:cNvPr id="130" name="组合 129"/>
          <p:cNvGrpSpPr/>
          <p:nvPr/>
        </p:nvGrpSpPr>
        <p:grpSpPr>
          <a:xfrm>
            <a:off x="1506" y="2710582"/>
            <a:ext cx="797013" cy="379462"/>
            <a:chOff x="26906" y="1059582"/>
            <a:chExt cx="797013" cy="379462"/>
          </a:xfrm>
        </p:grpSpPr>
        <p:sp>
          <p:nvSpPr>
            <p:cNvPr id="131" name="TextBox 130"/>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能力概述</a:t>
              </a:r>
              <a:endParaRPr lang="zh-CN" altLang="en-US" sz="1100" b="1" dirty="0">
                <a:solidFill>
                  <a:schemeClr val="bg1">
                    <a:lumMod val="85000"/>
                  </a:schemeClr>
                </a:solidFill>
                <a:latin typeface="微软雅黑" pitchFamily="34" charset="-122"/>
                <a:ea typeface="微软雅黑" pitchFamily="34" charset="-122"/>
              </a:endParaRPr>
            </a:p>
          </p:txBody>
        </p:sp>
        <p:sp>
          <p:nvSpPr>
            <p:cNvPr id="132" name="TextBox 131"/>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NENGLIGAISHU</a:t>
              </a:r>
              <a:endParaRPr lang="zh-CN" altLang="en-US" sz="600" b="1" dirty="0">
                <a:solidFill>
                  <a:schemeClr val="bg1">
                    <a:lumMod val="85000"/>
                  </a:schemeClr>
                </a:solidFill>
                <a:latin typeface="微软雅黑" pitchFamily="34" charset="-122"/>
                <a:ea typeface="微软雅黑" pitchFamily="34" charset="-122"/>
              </a:endParaRPr>
            </a:p>
          </p:txBody>
        </p:sp>
      </p:grpSp>
      <p:grpSp>
        <p:nvGrpSpPr>
          <p:cNvPr id="133" name="组合 132"/>
          <p:cNvGrpSpPr/>
          <p:nvPr/>
        </p:nvGrpSpPr>
        <p:grpSpPr>
          <a:xfrm>
            <a:off x="-48640" y="3481049"/>
            <a:ext cx="880370" cy="379462"/>
            <a:chOff x="-14773" y="1059582"/>
            <a:chExt cx="880370" cy="379462"/>
          </a:xfrm>
        </p:grpSpPr>
        <p:sp>
          <p:nvSpPr>
            <p:cNvPr id="134" name="TextBox 133"/>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135" name="TextBox 134"/>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
        <p:nvSpPr>
          <p:cNvPr id="136" name="TextBox 135"/>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spTree>
    <p:extLst>
      <p:ext uri="{BB962C8B-B14F-4D97-AF65-F5344CB8AC3E}">
        <p14:creationId xmlns:p14="http://schemas.microsoft.com/office/powerpoint/2010/main" xmlns="" val="1419072984"/>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nodeType="with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animEffect transition="in" filter="fade">
                                      <p:cBhvr>
                                        <p:cTn id="14" dur="500"/>
                                        <p:tgtEl>
                                          <p:spTgt spid="57"/>
                                        </p:tgtEl>
                                      </p:cBhvr>
                                    </p:animEffect>
                                  </p:childTnLst>
                                </p:cTn>
                              </p:par>
                              <p:par>
                                <p:cTn id="15" presetID="53" presetClass="entr" presetSubtype="16"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par>
                                <p:cTn id="20" presetID="53" presetClass="entr" presetSubtype="16"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62"/>
                                        </p:tgtEl>
                                        <p:attrNameLst>
                                          <p:attrName>style.visibility</p:attrName>
                                        </p:attrNameLst>
                                      </p:cBhvr>
                                      <p:to>
                                        <p:strVal val="visible"/>
                                      </p:to>
                                    </p:set>
                                    <p:anim calcmode="lin" valueType="num">
                                      <p:cBhvr>
                                        <p:cTn id="28" dur="500" fill="hold"/>
                                        <p:tgtEl>
                                          <p:spTgt spid="62"/>
                                        </p:tgtEl>
                                        <p:attrNameLst>
                                          <p:attrName>ppt_w</p:attrName>
                                        </p:attrNameLst>
                                      </p:cBhvr>
                                      <p:tavLst>
                                        <p:tav tm="0">
                                          <p:val>
                                            <p:fltVal val="0"/>
                                          </p:val>
                                        </p:tav>
                                        <p:tav tm="100000">
                                          <p:val>
                                            <p:strVal val="#ppt_w"/>
                                          </p:val>
                                        </p:tav>
                                      </p:tavLst>
                                    </p:anim>
                                    <p:anim calcmode="lin" valueType="num">
                                      <p:cBhvr>
                                        <p:cTn id="29" dur="500" fill="hold"/>
                                        <p:tgtEl>
                                          <p:spTgt spid="62"/>
                                        </p:tgtEl>
                                        <p:attrNameLst>
                                          <p:attrName>ppt_h</p:attrName>
                                        </p:attrNameLst>
                                      </p:cBhvr>
                                      <p:tavLst>
                                        <p:tav tm="0">
                                          <p:val>
                                            <p:fltVal val="0"/>
                                          </p:val>
                                        </p:tav>
                                        <p:tav tm="100000">
                                          <p:val>
                                            <p:strVal val="#ppt_h"/>
                                          </p:val>
                                        </p:tav>
                                      </p:tavLst>
                                    </p:anim>
                                    <p:animEffect transition="in" filter="fade">
                                      <p:cBhvr>
                                        <p:cTn id="30" dur="500"/>
                                        <p:tgtEl>
                                          <p:spTgt spid="62"/>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82"/>
                                        </p:tgtEl>
                                        <p:attrNameLst>
                                          <p:attrName>style.visibility</p:attrName>
                                        </p:attrNameLst>
                                      </p:cBhvr>
                                      <p:to>
                                        <p:strVal val="visible"/>
                                      </p:to>
                                    </p:se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fade">
                                      <p:cBhvr>
                                        <p:cTn id="37" dur="500"/>
                                        <p:tgtEl>
                                          <p:spTgt spid="87"/>
                                        </p:tgtEl>
                                      </p:cBhvr>
                                    </p:animEffect>
                                  </p:childTnLst>
                                </p:cTn>
                              </p:par>
                            </p:childTnLst>
                          </p:cTn>
                        </p:par>
                        <p:par>
                          <p:cTn id="38" fill="hold">
                            <p:stCondLst>
                              <p:cond delay="1500"/>
                            </p:stCondLst>
                            <p:childTnLst>
                              <p:par>
                                <p:cTn id="39" presetID="53" presetClass="entr" presetSubtype="16" fill="hold" nodeType="afterEffect">
                                  <p:stCondLst>
                                    <p:cond delay="0"/>
                                  </p:stCondLst>
                                  <p:childTnLst>
                                    <p:set>
                                      <p:cBhvr>
                                        <p:cTn id="40" dur="1" fill="hold">
                                          <p:stCondLst>
                                            <p:cond delay="0"/>
                                          </p:stCondLst>
                                        </p:cTn>
                                        <p:tgtEl>
                                          <p:spTgt spid="69"/>
                                        </p:tgtEl>
                                        <p:attrNameLst>
                                          <p:attrName>style.visibility</p:attrName>
                                        </p:attrNameLst>
                                      </p:cBhvr>
                                      <p:to>
                                        <p:strVal val="visible"/>
                                      </p:to>
                                    </p:set>
                                    <p:anim calcmode="lin" valueType="num">
                                      <p:cBhvr>
                                        <p:cTn id="41" dur="500" fill="hold"/>
                                        <p:tgtEl>
                                          <p:spTgt spid="69"/>
                                        </p:tgtEl>
                                        <p:attrNameLst>
                                          <p:attrName>ppt_w</p:attrName>
                                        </p:attrNameLst>
                                      </p:cBhvr>
                                      <p:tavLst>
                                        <p:tav tm="0">
                                          <p:val>
                                            <p:fltVal val="0"/>
                                          </p:val>
                                        </p:tav>
                                        <p:tav tm="100000">
                                          <p:val>
                                            <p:strVal val="#ppt_w"/>
                                          </p:val>
                                        </p:tav>
                                      </p:tavLst>
                                    </p:anim>
                                    <p:anim calcmode="lin" valueType="num">
                                      <p:cBhvr>
                                        <p:cTn id="42" dur="500" fill="hold"/>
                                        <p:tgtEl>
                                          <p:spTgt spid="69"/>
                                        </p:tgtEl>
                                        <p:attrNameLst>
                                          <p:attrName>ppt_h</p:attrName>
                                        </p:attrNameLst>
                                      </p:cBhvr>
                                      <p:tavLst>
                                        <p:tav tm="0">
                                          <p:val>
                                            <p:fltVal val="0"/>
                                          </p:val>
                                        </p:tav>
                                        <p:tav tm="100000">
                                          <p:val>
                                            <p:strVal val="#ppt_h"/>
                                          </p:val>
                                        </p:tav>
                                      </p:tavLst>
                                    </p:anim>
                                    <p:animEffect transition="in" filter="fade">
                                      <p:cBhvr>
                                        <p:cTn id="43" dur="500"/>
                                        <p:tgtEl>
                                          <p:spTgt spid="69"/>
                                        </p:tgtEl>
                                      </p:cBhvr>
                                    </p:animEffec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fade">
                                      <p:cBhvr>
                                        <p:cTn id="50" dur="500"/>
                                        <p:tgtEl>
                                          <p:spTgt spid="88"/>
                                        </p:tgtEl>
                                      </p:cBhvr>
                                    </p:animEffect>
                                  </p:childTnLst>
                                </p:cTn>
                              </p:par>
                            </p:childTnLst>
                          </p:cTn>
                        </p:par>
                        <p:par>
                          <p:cTn id="51" fill="hold">
                            <p:stCondLst>
                              <p:cond delay="2500"/>
                            </p:stCondLst>
                            <p:childTnLst>
                              <p:par>
                                <p:cTn id="52" presetID="53" presetClass="entr" presetSubtype="16" fill="hold" nodeType="afterEffect">
                                  <p:stCondLst>
                                    <p:cond delay="0"/>
                                  </p:stCondLst>
                                  <p:childTnLst>
                                    <p:set>
                                      <p:cBhvr>
                                        <p:cTn id="53" dur="1" fill="hold">
                                          <p:stCondLst>
                                            <p:cond delay="0"/>
                                          </p:stCondLst>
                                        </p:cTn>
                                        <p:tgtEl>
                                          <p:spTgt spid="77"/>
                                        </p:tgtEl>
                                        <p:attrNameLst>
                                          <p:attrName>style.visibility</p:attrName>
                                        </p:attrNameLst>
                                      </p:cBhvr>
                                      <p:to>
                                        <p:strVal val="visible"/>
                                      </p:to>
                                    </p:set>
                                    <p:anim calcmode="lin" valueType="num">
                                      <p:cBhvr>
                                        <p:cTn id="54" dur="500" fill="hold"/>
                                        <p:tgtEl>
                                          <p:spTgt spid="77"/>
                                        </p:tgtEl>
                                        <p:attrNameLst>
                                          <p:attrName>ppt_w</p:attrName>
                                        </p:attrNameLst>
                                      </p:cBhvr>
                                      <p:tavLst>
                                        <p:tav tm="0">
                                          <p:val>
                                            <p:fltVal val="0"/>
                                          </p:val>
                                        </p:tav>
                                        <p:tav tm="100000">
                                          <p:val>
                                            <p:strVal val="#ppt_w"/>
                                          </p:val>
                                        </p:tav>
                                      </p:tavLst>
                                    </p:anim>
                                    <p:anim calcmode="lin" valueType="num">
                                      <p:cBhvr>
                                        <p:cTn id="55" dur="500" fill="hold"/>
                                        <p:tgtEl>
                                          <p:spTgt spid="77"/>
                                        </p:tgtEl>
                                        <p:attrNameLst>
                                          <p:attrName>ppt_h</p:attrName>
                                        </p:attrNameLst>
                                      </p:cBhvr>
                                      <p:tavLst>
                                        <p:tav tm="0">
                                          <p:val>
                                            <p:fltVal val="0"/>
                                          </p:val>
                                        </p:tav>
                                        <p:tav tm="100000">
                                          <p:val>
                                            <p:strVal val="#ppt_h"/>
                                          </p:val>
                                        </p:tav>
                                      </p:tavLst>
                                    </p:anim>
                                    <p:animEffect transition="in" filter="fade">
                                      <p:cBhvr>
                                        <p:cTn id="56" dur="500"/>
                                        <p:tgtEl>
                                          <p:spTgt spid="77"/>
                                        </p:tgtEl>
                                      </p:cBhvr>
                                    </p:animEffect>
                                  </p:childTnLst>
                                </p:cTn>
                              </p:par>
                            </p:childTnLst>
                          </p:cTn>
                        </p:par>
                        <p:par>
                          <p:cTn id="57" fill="hold">
                            <p:stCondLst>
                              <p:cond delay="3000"/>
                            </p:stCondLst>
                            <p:childTnLst>
                              <p:par>
                                <p:cTn id="58" presetID="1" presetClass="entr" presetSubtype="0" fill="hold" grpId="0" nodeType="afterEffect">
                                  <p:stCondLst>
                                    <p:cond delay="0"/>
                                  </p:stCondLst>
                                  <p:childTnLst>
                                    <p:set>
                                      <p:cBhvr>
                                        <p:cTn id="59" dur="1" fill="hold">
                                          <p:stCondLst>
                                            <p:cond delay="0"/>
                                          </p:stCondLst>
                                        </p:cTn>
                                        <p:tgtEl>
                                          <p:spTgt spid="84"/>
                                        </p:tgtEl>
                                        <p:attrNameLst>
                                          <p:attrName>style.visibility</p:attrName>
                                        </p:attrNameLst>
                                      </p:cBhvr>
                                      <p:to>
                                        <p:strVal val="visible"/>
                                      </p:to>
                                    </p:set>
                                  </p:childTnLst>
                                </p:cTn>
                              </p:par>
                            </p:childTnLst>
                          </p:cTn>
                        </p:par>
                        <p:par>
                          <p:cTn id="60" fill="hold">
                            <p:stCondLst>
                              <p:cond delay="3000"/>
                            </p:stCondLst>
                            <p:childTnLst>
                              <p:par>
                                <p:cTn id="61" presetID="10" presetClass="entr" presetSubtype="0"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par>
                          <p:cTn id="64" fill="hold">
                            <p:stCondLst>
                              <p:cond delay="3500"/>
                            </p:stCondLst>
                            <p:childTnLst>
                              <p:par>
                                <p:cTn id="65" presetID="53" presetClass="entr" presetSubtype="16" fill="hold" nodeType="afterEffect">
                                  <p:stCondLst>
                                    <p:cond delay="0"/>
                                  </p:stCondLst>
                                  <p:childTnLst>
                                    <p:set>
                                      <p:cBhvr>
                                        <p:cTn id="66" dur="1" fill="hold">
                                          <p:stCondLst>
                                            <p:cond delay="0"/>
                                          </p:stCondLst>
                                        </p:cTn>
                                        <p:tgtEl>
                                          <p:spTgt spid="72"/>
                                        </p:tgtEl>
                                        <p:attrNameLst>
                                          <p:attrName>style.visibility</p:attrName>
                                        </p:attrNameLst>
                                      </p:cBhvr>
                                      <p:to>
                                        <p:strVal val="visible"/>
                                      </p:to>
                                    </p:set>
                                    <p:anim calcmode="lin" valueType="num">
                                      <p:cBhvr>
                                        <p:cTn id="67" dur="500" fill="hold"/>
                                        <p:tgtEl>
                                          <p:spTgt spid="72"/>
                                        </p:tgtEl>
                                        <p:attrNameLst>
                                          <p:attrName>ppt_w</p:attrName>
                                        </p:attrNameLst>
                                      </p:cBhvr>
                                      <p:tavLst>
                                        <p:tav tm="0">
                                          <p:val>
                                            <p:fltVal val="0"/>
                                          </p:val>
                                        </p:tav>
                                        <p:tav tm="100000">
                                          <p:val>
                                            <p:strVal val="#ppt_w"/>
                                          </p:val>
                                        </p:tav>
                                      </p:tavLst>
                                    </p:anim>
                                    <p:anim calcmode="lin" valueType="num">
                                      <p:cBhvr>
                                        <p:cTn id="68" dur="500" fill="hold"/>
                                        <p:tgtEl>
                                          <p:spTgt spid="72"/>
                                        </p:tgtEl>
                                        <p:attrNameLst>
                                          <p:attrName>ppt_h</p:attrName>
                                        </p:attrNameLst>
                                      </p:cBhvr>
                                      <p:tavLst>
                                        <p:tav tm="0">
                                          <p:val>
                                            <p:fltVal val="0"/>
                                          </p:val>
                                        </p:tav>
                                        <p:tav tm="100000">
                                          <p:val>
                                            <p:strVal val="#ppt_h"/>
                                          </p:val>
                                        </p:tav>
                                      </p:tavLst>
                                    </p:anim>
                                    <p:animEffect transition="in" filter="fade">
                                      <p:cBhvr>
                                        <p:cTn id="69" dur="500"/>
                                        <p:tgtEl>
                                          <p:spTgt spid="72"/>
                                        </p:tgtEl>
                                      </p:cBhvr>
                                    </p:animEffect>
                                  </p:childTnLst>
                                </p:cTn>
                              </p:par>
                            </p:childTnLst>
                          </p:cTn>
                        </p:par>
                        <p:par>
                          <p:cTn id="70" fill="hold">
                            <p:stCondLst>
                              <p:cond delay="4000"/>
                            </p:stCondLst>
                            <p:childTnLst>
                              <p:par>
                                <p:cTn id="71" presetID="1" presetClass="entr" presetSubtype="0" fill="hold" grpId="0" nodeType="after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childTnLst>
                          </p:cTn>
                        </p:par>
                        <p:par>
                          <p:cTn id="73" fill="hold">
                            <p:stCondLst>
                              <p:cond delay="4000"/>
                            </p:stCondLst>
                            <p:childTnLst>
                              <p:par>
                                <p:cTn id="74" presetID="10" presetClass="entr" presetSubtype="0" fill="hold" grpId="0" nodeType="afterEffect">
                                  <p:stCondLst>
                                    <p:cond delay="0"/>
                                  </p:stCondLst>
                                  <p:childTnLst>
                                    <p:set>
                                      <p:cBhvr>
                                        <p:cTn id="75" dur="1" fill="hold">
                                          <p:stCondLst>
                                            <p:cond delay="0"/>
                                          </p:stCondLst>
                                        </p:cTn>
                                        <p:tgtEl>
                                          <p:spTgt spid="89"/>
                                        </p:tgtEl>
                                        <p:attrNameLst>
                                          <p:attrName>style.visibility</p:attrName>
                                        </p:attrNameLst>
                                      </p:cBhvr>
                                      <p:to>
                                        <p:strVal val="visible"/>
                                      </p:to>
                                    </p:set>
                                    <p:animEffect transition="in" filter="fade">
                                      <p:cBhvr>
                                        <p:cTn id="76"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4" grpId="0"/>
      <p:bldP spid="85" grpId="0"/>
      <p:bldP spid="86" grpId="0"/>
      <p:bldP spid="87" grpId="0"/>
      <p:bldP spid="88" grpId="0"/>
      <p:bldP spid="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6</a:t>
            </a:fld>
            <a:endParaRPr lang="zh-CN" altLang="en-US"/>
          </a:p>
        </p:txBody>
      </p:sp>
      <p:sp>
        <p:nvSpPr>
          <p:cNvPr id="3" name="等腰三角形 2"/>
          <p:cNvSpPr/>
          <p:nvPr/>
        </p:nvSpPr>
        <p:spPr>
          <a:xfrm>
            <a:off x="2427007" y="3390410"/>
            <a:ext cx="5835477" cy="286762"/>
          </a:xfrm>
          <a:prstGeom prst="triangle">
            <a:avLst/>
          </a:prstGeom>
          <a:solidFill>
            <a:srgbClr val="CCCCC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4" name="Freeform 6"/>
          <p:cNvSpPr>
            <a:spLocks/>
          </p:cNvSpPr>
          <p:nvPr/>
        </p:nvSpPr>
        <p:spPr bwMode="auto">
          <a:xfrm>
            <a:off x="3304869" y="1720304"/>
            <a:ext cx="1151398" cy="575700"/>
          </a:xfrm>
          <a:custGeom>
            <a:avLst/>
            <a:gdLst>
              <a:gd name="T0" fmla="*/ 59 w 274"/>
              <a:gd name="T1" fmla="*/ 0 h 137"/>
              <a:gd name="T2" fmla="*/ 218 w 274"/>
              <a:gd name="T3" fmla="*/ 0 h 137"/>
              <a:gd name="T4" fmla="*/ 267 w 274"/>
              <a:gd name="T5" fmla="*/ 31 h 137"/>
              <a:gd name="T6" fmla="*/ 274 w 274"/>
              <a:gd name="T7" fmla="*/ 59 h 137"/>
              <a:gd name="T8" fmla="*/ 274 w 274"/>
              <a:gd name="T9" fmla="*/ 137 h 137"/>
              <a:gd name="T10" fmla="*/ 249 w 274"/>
              <a:gd name="T11" fmla="*/ 137 h 137"/>
              <a:gd name="T12" fmla="*/ 249 w 274"/>
              <a:gd name="T13" fmla="*/ 59 h 137"/>
              <a:gd name="T14" fmla="*/ 215 w 274"/>
              <a:gd name="T15" fmla="*/ 25 h 137"/>
              <a:gd name="T16" fmla="*/ 59 w 274"/>
              <a:gd name="T17" fmla="*/ 25 h 137"/>
              <a:gd name="T18" fmla="*/ 25 w 274"/>
              <a:gd name="T19" fmla="*/ 59 h 137"/>
              <a:gd name="T20" fmla="*/ 25 w 274"/>
              <a:gd name="T21" fmla="*/ 137 h 137"/>
              <a:gd name="T22" fmla="*/ 0 w 274"/>
              <a:gd name="T23" fmla="*/ 137 h 137"/>
              <a:gd name="T24" fmla="*/ 0 w 274"/>
              <a:gd name="T25" fmla="*/ 56 h 137"/>
              <a:gd name="T26" fmla="*/ 31 w 274"/>
              <a:gd name="T27" fmla="*/ 7 h 137"/>
              <a:gd name="T28" fmla="*/ 59 w 274"/>
              <a:gd name="T2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137">
                <a:moveTo>
                  <a:pt x="59" y="0"/>
                </a:moveTo>
                <a:cubicBezTo>
                  <a:pt x="218" y="0"/>
                  <a:pt x="218" y="0"/>
                  <a:pt x="218" y="0"/>
                </a:cubicBezTo>
                <a:cubicBezTo>
                  <a:pt x="239" y="2"/>
                  <a:pt x="256" y="12"/>
                  <a:pt x="267" y="31"/>
                </a:cubicBezTo>
                <a:cubicBezTo>
                  <a:pt x="272" y="40"/>
                  <a:pt x="274" y="49"/>
                  <a:pt x="274" y="59"/>
                </a:cubicBezTo>
                <a:cubicBezTo>
                  <a:pt x="274" y="137"/>
                  <a:pt x="274" y="137"/>
                  <a:pt x="274" y="137"/>
                </a:cubicBezTo>
                <a:cubicBezTo>
                  <a:pt x="249" y="137"/>
                  <a:pt x="249" y="137"/>
                  <a:pt x="249" y="137"/>
                </a:cubicBezTo>
                <a:cubicBezTo>
                  <a:pt x="249" y="59"/>
                  <a:pt x="249" y="59"/>
                  <a:pt x="249" y="59"/>
                </a:cubicBezTo>
                <a:cubicBezTo>
                  <a:pt x="249" y="41"/>
                  <a:pt x="233" y="25"/>
                  <a:pt x="215" y="25"/>
                </a:cubicBezTo>
                <a:cubicBezTo>
                  <a:pt x="59" y="25"/>
                  <a:pt x="59" y="25"/>
                  <a:pt x="59" y="25"/>
                </a:cubicBezTo>
                <a:cubicBezTo>
                  <a:pt x="41" y="25"/>
                  <a:pt x="25" y="41"/>
                  <a:pt x="25" y="59"/>
                </a:cubicBezTo>
                <a:cubicBezTo>
                  <a:pt x="25" y="137"/>
                  <a:pt x="25" y="137"/>
                  <a:pt x="25" y="137"/>
                </a:cubicBezTo>
                <a:cubicBezTo>
                  <a:pt x="0" y="137"/>
                  <a:pt x="0" y="137"/>
                  <a:pt x="0" y="137"/>
                </a:cubicBezTo>
                <a:cubicBezTo>
                  <a:pt x="0" y="56"/>
                  <a:pt x="0" y="56"/>
                  <a:pt x="0" y="56"/>
                </a:cubicBezTo>
                <a:cubicBezTo>
                  <a:pt x="2" y="35"/>
                  <a:pt x="12" y="18"/>
                  <a:pt x="31" y="7"/>
                </a:cubicBezTo>
                <a:cubicBezTo>
                  <a:pt x="40" y="2"/>
                  <a:pt x="49" y="0"/>
                  <a:pt x="59"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sp>
        <p:nvSpPr>
          <p:cNvPr id="5" name="Freeform 8"/>
          <p:cNvSpPr>
            <a:spLocks/>
          </p:cNvSpPr>
          <p:nvPr/>
        </p:nvSpPr>
        <p:spPr bwMode="auto">
          <a:xfrm>
            <a:off x="4351322" y="2296004"/>
            <a:ext cx="1152898" cy="575700"/>
          </a:xfrm>
          <a:custGeom>
            <a:avLst/>
            <a:gdLst>
              <a:gd name="T0" fmla="*/ 274 w 274"/>
              <a:gd name="T1" fmla="*/ 0 h 137"/>
              <a:gd name="T2" fmla="*/ 274 w 274"/>
              <a:gd name="T3" fmla="*/ 81 h 137"/>
              <a:gd name="T4" fmla="*/ 273 w 274"/>
              <a:gd name="T5" fmla="*/ 87 h 137"/>
              <a:gd name="T6" fmla="*/ 215 w 274"/>
              <a:gd name="T7" fmla="*/ 137 h 137"/>
              <a:gd name="T8" fmla="*/ 56 w 274"/>
              <a:gd name="T9" fmla="*/ 137 h 137"/>
              <a:gd name="T10" fmla="*/ 7 w 274"/>
              <a:gd name="T11" fmla="*/ 106 h 137"/>
              <a:gd name="T12" fmla="*/ 0 w 274"/>
              <a:gd name="T13" fmla="*/ 78 h 137"/>
              <a:gd name="T14" fmla="*/ 0 w 274"/>
              <a:gd name="T15" fmla="*/ 0 h 137"/>
              <a:gd name="T16" fmla="*/ 25 w 274"/>
              <a:gd name="T17" fmla="*/ 0 h 137"/>
              <a:gd name="T18" fmla="*/ 25 w 274"/>
              <a:gd name="T19" fmla="*/ 78 h 137"/>
              <a:gd name="T20" fmla="*/ 59 w 274"/>
              <a:gd name="T21" fmla="*/ 112 h 137"/>
              <a:gd name="T22" fmla="*/ 215 w 274"/>
              <a:gd name="T23" fmla="*/ 112 h 137"/>
              <a:gd name="T24" fmla="*/ 249 w 274"/>
              <a:gd name="T25" fmla="*/ 78 h 137"/>
              <a:gd name="T26" fmla="*/ 249 w 274"/>
              <a:gd name="T27" fmla="*/ 0 h 137"/>
              <a:gd name="T28" fmla="*/ 274 w 274"/>
              <a:gd name="T2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137">
                <a:moveTo>
                  <a:pt x="274" y="0"/>
                </a:moveTo>
                <a:cubicBezTo>
                  <a:pt x="274" y="81"/>
                  <a:pt x="274" y="81"/>
                  <a:pt x="274" y="81"/>
                </a:cubicBezTo>
                <a:cubicBezTo>
                  <a:pt x="273" y="87"/>
                  <a:pt x="273" y="87"/>
                  <a:pt x="273" y="87"/>
                </a:cubicBezTo>
                <a:cubicBezTo>
                  <a:pt x="268" y="116"/>
                  <a:pt x="245" y="136"/>
                  <a:pt x="215" y="137"/>
                </a:cubicBezTo>
                <a:cubicBezTo>
                  <a:pt x="56" y="137"/>
                  <a:pt x="56" y="137"/>
                  <a:pt x="56" y="137"/>
                </a:cubicBezTo>
                <a:cubicBezTo>
                  <a:pt x="35" y="135"/>
                  <a:pt x="18" y="125"/>
                  <a:pt x="7" y="106"/>
                </a:cubicBezTo>
                <a:cubicBezTo>
                  <a:pt x="2" y="97"/>
                  <a:pt x="0" y="88"/>
                  <a:pt x="0" y="78"/>
                </a:cubicBezTo>
                <a:cubicBezTo>
                  <a:pt x="0" y="0"/>
                  <a:pt x="0" y="0"/>
                  <a:pt x="0" y="0"/>
                </a:cubicBezTo>
                <a:cubicBezTo>
                  <a:pt x="25" y="0"/>
                  <a:pt x="25" y="0"/>
                  <a:pt x="25" y="0"/>
                </a:cubicBezTo>
                <a:cubicBezTo>
                  <a:pt x="25" y="78"/>
                  <a:pt x="25" y="78"/>
                  <a:pt x="25" y="78"/>
                </a:cubicBezTo>
                <a:cubicBezTo>
                  <a:pt x="25" y="96"/>
                  <a:pt x="41" y="112"/>
                  <a:pt x="59" y="112"/>
                </a:cubicBezTo>
                <a:cubicBezTo>
                  <a:pt x="215" y="112"/>
                  <a:pt x="215" y="112"/>
                  <a:pt x="215" y="112"/>
                </a:cubicBezTo>
                <a:cubicBezTo>
                  <a:pt x="233" y="112"/>
                  <a:pt x="249" y="96"/>
                  <a:pt x="249" y="78"/>
                </a:cubicBezTo>
                <a:cubicBezTo>
                  <a:pt x="249" y="0"/>
                  <a:pt x="249" y="0"/>
                  <a:pt x="249" y="0"/>
                </a:cubicBezTo>
                <a:cubicBezTo>
                  <a:pt x="274" y="0"/>
                  <a:pt x="274" y="0"/>
                  <a:pt x="274"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sp>
        <p:nvSpPr>
          <p:cNvPr id="6" name="Freeform 9"/>
          <p:cNvSpPr>
            <a:spLocks/>
          </p:cNvSpPr>
          <p:nvPr/>
        </p:nvSpPr>
        <p:spPr bwMode="auto">
          <a:xfrm>
            <a:off x="5399275" y="1720304"/>
            <a:ext cx="1151398" cy="575700"/>
          </a:xfrm>
          <a:custGeom>
            <a:avLst/>
            <a:gdLst>
              <a:gd name="T0" fmla="*/ 59 w 274"/>
              <a:gd name="T1" fmla="*/ 0 h 137"/>
              <a:gd name="T2" fmla="*/ 218 w 274"/>
              <a:gd name="T3" fmla="*/ 0 h 137"/>
              <a:gd name="T4" fmla="*/ 267 w 274"/>
              <a:gd name="T5" fmla="*/ 31 h 137"/>
              <a:gd name="T6" fmla="*/ 274 w 274"/>
              <a:gd name="T7" fmla="*/ 59 h 137"/>
              <a:gd name="T8" fmla="*/ 274 w 274"/>
              <a:gd name="T9" fmla="*/ 137 h 137"/>
              <a:gd name="T10" fmla="*/ 249 w 274"/>
              <a:gd name="T11" fmla="*/ 137 h 137"/>
              <a:gd name="T12" fmla="*/ 249 w 274"/>
              <a:gd name="T13" fmla="*/ 59 h 137"/>
              <a:gd name="T14" fmla="*/ 215 w 274"/>
              <a:gd name="T15" fmla="*/ 25 h 137"/>
              <a:gd name="T16" fmla="*/ 59 w 274"/>
              <a:gd name="T17" fmla="*/ 25 h 137"/>
              <a:gd name="T18" fmla="*/ 25 w 274"/>
              <a:gd name="T19" fmla="*/ 59 h 137"/>
              <a:gd name="T20" fmla="*/ 25 w 274"/>
              <a:gd name="T21" fmla="*/ 137 h 137"/>
              <a:gd name="T22" fmla="*/ 0 w 274"/>
              <a:gd name="T23" fmla="*/ 137 h 137"/>
              <a:gd name="T24" fmla="*/ 0 w 274"/>
              <a:gd name="T25" fmla="*/ 56 h 137"/>
              <a:gd name="T26" fmla="*/ 31 w 274"/>
              <a:gd name="T27" fmla="*/ 7 h 137"/>
              <a:gd name="T28" fmla="*/ 59 w 274"/>
              <a:gd name="T2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137">
                <a:moveTo>
                  <a:pt x="59" y="0"/>
                </a:moveTo>
                <a:cubicBezTo>
                  <a:pt x="218" y="0"/>
                  <a:pt x="218" y="0"/>
                  <a:pt x="218" y="0"/>
                </a:cubicBezTo>
                <a:cubicBezTo>
                  <a:pt x="239" y="2"/>
                  <a:pt x="256" y="12"/>
                  <a:pt x="267" y="31"/>
                </a:cubicBezTo>
                <a:cubicBezTo>
                  <a:pt x="272" y="40"/>
                  <a:pt x="274" y="49"/>
                  <a:pt x="274" y="59"/>
                </a:cubicBezTo>
                <a:cubicBezTo>
                  <a:pt x="274" y="137"/>
                  <a:pt x="274" y="137"/>
                  <a:pt x="274" y="137"/>
                </a:cubicBezTo>
                <a:cubicBezTo>
                  <a:pt x="249" y="137"/>
                  <a:pt x="249" y="137"/>
                  <a:pt x="249" y="137"/>
                </a:cubicBezTo>
                <a:cubicBezTo>
                  <a:pt x="249" y="59"/>
                  <a:pt x="249" y="59"/>
                  <a:pt x="249" y="59"/>
                </a:cubicBezTo>
                <a:cubicBezTo>
                  <a:pt x="249" y="41"/>
                  <a:pt x="233" y="25"/>
                  <a:pt x="215" y="25"/>
                </a:cubicBezTo>
                <a:cubicBezTo>
                  <a:pt x="59" y="25"/>
                  <a:pt x="59" y="25"/>
                  <a:pt x="59" y="25"/>
                </a:cubicBezTo>
                <a:cubicBezTo>
                  <a:pt x="40" y="25"/>
                  <a:pt x="25" y="41"/>
                  <a:pt x="25" y="59"/>
                </a:cubicBezTo>
                <a:cubicBezTo>
                  <a:pt x="25" y="137"/>
                  <a:pt x="25" y="137"/>
                  <a:pt x="25" y="137"/>
                </a:cubicBezTo>
                <a:cubicBezTo>
                  <a:pt x="0" y="137"/>
                  <a:pt x="0" y="137"/>
                  <a:pt x="0" y="137"/>
                </a:cubicBezTo>
                <a:cubicBezTo>
                  <a:pt x="0" y="56"/>
                  <a:pt x="0" y="56"/>
                  <a:pt x="0" y="56"/>
                </a:cubicBezTo>
                <a:cubicBezTo>
                  <a:pt x="2" y="35"/>
                  <a:pt x="12" y="18"/>
                  <a:pt x="31" y="7"/>
                </a:cubicBezTo>
                <a:cubicBezTo>
                  <a:pt x="40" y="2"/>
                  <a:pt x="49" y="0"/>
                  <a:pt x="59"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sp>
        <p:nvSpPr>
          <p:cNvPr id="7" name="Freeform 11"/>
          <p:cNvSpPr>
            <a:spLocks/>
          </p:cNvSpPr>
          <p:nvPr/>
        </p:nvSpPr>
        <p:spPr bwMode="auto">
          <a:xfrm>
            <a:off x="6437483" y="2296004"/>
            <a:ext cx="1152898" cy="575700"/>
          </a:xfrm>
          <a:custGeom>
            <a:avLst/>
            <a:gdLst>
              <a:gd name="T0" fmla="*/ 274 w 274"/>
              <a:gd name="T1" fmla="*/ 0 h 137"/>
              <a:gd name="T2" fmla="*/ 274 w 274"/>
              <a:gd name="T3" fmla="*/ 81 h 137"/>
              <a:gd name="T4" fmla="*/ 273 w 274"/>
              <a:gd name="T5" fmla="*/ 87 h 137"/>
              <a:gd name="T6" fmla="*/ 215 w 274"/>
              <a:gd name="T7" fmla="*/ 137 h 137"/>
              <a:gd name="T8" fmla="*/ 56 w 274"/>
              <a:gd name="T9" fmla="*/ 137 h 137"/>
              <a:gd name="T10" fmla="*/ 7 w 274"/>
              <a:gd name="T11" fmla="*/ 106 h 137"/>
              <a:gd name="T12" fmla="*/ 0 w 274"/>
              <a:gd name="T13" fmla="*/ 78 h 137"/>
              <a:gd name="T14" fmla="*/ 0 w 274"/>
              <a:gd name="T15" fmla="*/ 0 h 137"/>
              <a:gd name="T16" fmla="*/ 25 w 274"/>
              <a:gd name="T17" fmla="*/ 0 h 137"/>
              <a:gd name="T18" fmla="*/ 25 w 274"/>
              <a:gd name="T19" fmla="*/ 78 h 137"/>
              <a:gd name="T20" fmla="*/ 59 w 274"/>
              <a:gd name="T21" fmla="*/ 112 h 137"/>
              <a:gd name="T22" fmla="*/ 215 w 274"/>
              <a:gd name="T23" fmla="*/ 112 h 137"/>
              <a:gd name="T24" fmla="*/ 249 w 274"/>
              <a:gd name="T25" fmla="*/ 78 h 137"/>
              <a:gd name="T26" fmla="*/ 249 w 274"/>
              <a:gd name="T27" fmla="*/ 0 h 137"/>
              <a:gd name="T28" fmla="*/ 274 w 274"/>
              <a:gd name="T2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137">
                <a:moveTo>
                  <a:pt x="274" y="0"/>
                </a:moveTo>
                <a:cubicBezTo>
                  <a:pt x="274" y="81"/>
                  <a:pt x="274" y="81"/>
                  <a:pt x="274" y="81"/>
                </a:cubicBezTo>
                <a:cubicBezTo>
                  <a:pt x="273" y="87"/>
                  <a:pt x="273" y="87"/>
                  <a:pt x="273" y="87"/>
                </a:cubicBezTo>
                <a:cubicBezTo>
                  <a:pt x="268" y="116"/>
                  <a:pt x="245" y="136"/>
                  <a:pt x="215" y="137"/>
                </a:cubicBezTo>
                <a:cubicBezTo>
                  <a:pt x="56" y="137"/>
                  <a:pt x="56" y="137"/>
                  <a:pt x="56" y="137"/>
                </a:cubicBezTo>
                <a:cubicBezTo>
                  <a:pt x="35" y="135"/>
                  <a:pt x="18" y="125"/>
                  <a:pt x="7" y="106"/>
                </a:cubicBezTo>
                <a:cubicBezTo>
                  <a:pt x="2" y="97"/>
                  <a:pt x="0" y="88"/>
                  <a:pt x="0" y="78"/>
                </a:cubicBezTo>
                <a:cubicBezTo>
                  <a:pt x="0" y="0"/>
                  <a:pt x="0" y="0"/>
                  <a:pt x="0" y="0"/>
                </a:cubicBezTo>
                <a:cubicBezTo>
                  <a:pt x="25" y="0"/>
                  <a:pt x="25" y="0"/>
                  <a:pt x="25" y="0"/>
                </a:cubicBezTo>
                <a:cubicBezTo>
                  <a:pt x="25" y="78"/>
                  <a:pt x="25" y="78"/>
                  <a:pt x="25" y="78"/>
                </a:cubicBezTo>
                <a:cubicBezTo>
                  <a:pt x="25" y="96"/>
                  <a:pt x="40" y="112"/>
                  <a:pt x="59" y="112"/>
                </a:cubicBezTo>
                <a:cubicBezTo>
                  <a:pt x="215" y="112"/>
                  <a:pt x="215" y="112"/>
                  <a:pt x="215" y="112"/>
                </a:cubicBezTo>
                <a:cubicBezTo>
                  <a:pt x="233" y="112"/>
                  <a:pt x="249" y="96"/>
                  <a:pt x="249" y="78"/>
                </a:cubicBezTo>
                <a:cubicBezTo>
                  <a:pt x="249" y="0"/>
                  <a:pt x="249" y="0"/>
                  <a:pt x="249" y="0"/>
                </a:cubicBezTo>
                <a:cubicBezTo>
                  <a:pt x="274" y="0"/>
                  <a:pt x="274" y="0"/>
                  <a:pt x="274"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sp>
        <p:nvSpPr>
          <p:cNvPr id="8" name="Freeform 12"/>
          <p:cNvSpPr>
            <a:spLocks/>
          </p:cNvSpPr>
          <p:nvPr/>
        </p:nvSpPr>
        <p:spPr bwMode="auto">
          <a:xfrm>
            <a:off x="7493681" y="1715980"/>
            <a:ext cx="1151398" cy="990984"/>
          </a:xfrm>
          <a:custGeom>
            <a:avLst/>
            <a:gdLst>
              <a:gd name="T0" fmla="*/ 59 w 274"/>
              <a:gd name="T1" fmla="*/ 0 h 236"/>
              <a:gd name="T2" fmla="*/ 218 w 274"/>
              <a:gd name="T3" fmla="*/ 0 h 236"/>
              <a:gd name="T4" fmla="*/ 267 w 274"/>
              <a:gd name="T5" fmla="*/ 31 h 236"/>
              <a:gd name="T6" fmla="*/ 274 w 274"/>
              <a:gd name="T7" fmla="*/ 59 h 236"/>
              <a:gd name="T8" fmla="*/ 274 w 274"/>
              <a:gd name="T9" fmla="*/ 236 h 236"/>
              <a:gd name="T10" fmla="*/ 249 w 274"/>
              <a:gd name="T11" fmla="*/ 236 h 236"/>
              <a:gd name="T12" fmla="*/ 249 w 274"/>
              <a:gd name="T13" fmla="*/ 59 h 236"/>
              <a:gd name="T14" fmla="*/ 214 w 274"/>
              <a:gd name="T15" fmla="*/ 25 h 236"/>
              <a:gd name="T16" fmla="*/ 59 w 274"/>
              <a:gd name="T17" fmla="*/ 25 h 236"/>
              <a:gd name="T18" fmla="*/ 25 w 274"/>
              <a:gd name="T19" fmla="*/ 59 h 236"/>
              <a:gd name="T20" fmla="*/ 25 w 274"/>
              <a:gd name="T21" fmla="*/ 137 h 236"/>
              <a:gd name="T22" fmla="*/ 0 w 274"/>
              <a:gd name="T23" fmla="*/ 137 h 236"/>
              <a:gd name="T24" fmla="*/ 0 w 274"/>
              <a:gd name="T25" fmla="*/ 56 h 236"/>
              <a:gd name="T26" fmla="*/ 31 w 274"/>
              <a:gd name="T27" fmla="*/ 7 h 236"/>
              <a:gd name="T28" fmla="*/ 59 w 274"/>
              <a:gd name="T29"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236">
                <a:moveTo>
                  <a:pt x="59" y="0"/>
                </a:moveTo>
                <a:cubicBezTo>
                  <a:pt x="218" y="0"/>
                  <a:pt x="218" y="0"/>
                  <a:pt x="218" y="0"/>
                </a:cubicBezTo>
                <a:cubicBezTo>
                  <a:pt x="239" y="2"/>
                  <a:pt x="256" y="12"/>
                  <a:pt x="267" y="31"/>
                </a:cubicBezTo>
                <a:cubicBezTo>
                  <a:pt x="271" y="40"/>
                  <a:pt x="274" y="49"/>
                  <a:pt x="274" y="59"/>
                </a:cubicBezTo>
                <a:cubicBezTo>
                  <a:pt x="274" y="236"/>
                  <a:pt x="274" y="236"/>
                  <a:pt x="274" y="236"/>
                </a:cubicBezTo>
                <a:cubicBezTo>
                  <a:pt x="249" y="236"/>
                  <a:pt x="249" y="236"/>
                  <a:pt x="249" y="236"/>
                </a:cubicBezTo>
                <a:cubicBezTo>
                  <a:pt x="249" y="59"/>
                  <a:pt x="249" y="59"/>
                  <a:pt x="249" y="59"/>
                </a:cubicBezTo>
                <a:cubicBezTo>
                  <a:pt x="249" y="41"/>
                  <a:pt x="233" y="25"/>
                  <a:pt x="214" y="25"/>
                </a:cubicBezTo>
                <a:cubicBezTo>
                  <a:pt x="59" y="25"/>
                  <a:pt x="59" y="25"/>
                  <a:pt x="59" y="25"/>
                </a:cubicBezTo>
                <a:cubicBezTo>
                  <a:pt x="40" y="25"/>
                  <a:pt x="25" y="41"/>
                  <a:pt x="25" y="59"/>
                </a:cubicBezTo>
                <a:cubicBezTo>
                  <a:pt x="25" y="137"/>
                  <a:pt x="25" y="137"/>
                  <a:pt x="25" y="137"/>
                </a:cubicBezTo>
                <a:cubicBezTo>
                  <a:pt x="0" y="137"/>
                  <a:pt x="0" y="137"/>
                  <a:pt x="0" y="137"/>
                </a:cubicBezTo>
                <a:cubicBezTo>
                  <a:pt x="0" y="56"/>
                  <a:pt x="0" y="56"/>
                  <a:pt x="0" y="56"/>
                </a:cubicBezTo>
                <a:cubicBezTo>
                  <a:pt x="1" y="35"/>
                  <a:pt x="12" y="18"/>
                  <a:pt x="31" y="7"/>
                </a:cubicBezTo>
                <a:cubicBezTo>
                  <a:pt x="40" y="2"/>
                  <a:pt x="49" y="0"/>
                  <a:pt x="59"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sp>
        <p:nvSpPr>
          <p:cNvPr id="9" name="Freeform 13"/>
          <p:cNvSpPr>
            <a:spLocks/>
          </p:cNvSpPr>
          <p:nvPr/>
        </p:nvSpPr>
        <p:spPr bwMode="auto">
          <a:xfrm>
            <a:off x="8472669" y="2652817"/>
            <a:ext cx="239875" cy="218886"/>
          </a:xfrm>
          <a:custGeom>
            <a:avLst/>
            <a:gdLst>
              <a:gd name="T0" fmla="*/ 160 w 160"/>
              <a:gd name="T1" fmla="*/ 0 h 146"/>
              <a:gd name="T2" fmla="*/ 79 w 160"/>
              <a:gd name="T3" fmla="*/ 146 h 146"/>
              <a:gd name="T4" fmla="*/ 0 w 160"/>
              <a:gd name="T5" fmla="*/ 0 h 146"/>
              <a:gd name="T6" fmla="*/ 160 w 160"/>
              <a:gd name="T7" fmla="*/ 0 h 146"/>
              <a:gd name="T8" fmla="*/ 160 w 160"/>
              <a:gd name="T9" fmla="*/ 0 h 146"/>
            </a:gdLst>
            <a:ahLst/>
            <a:cxnLst>
              <a:cxn ang="0">
                <a:pos x="T0" y="T1"/>
              </a:cxn>
              <a:cxn ang="0">
                <a:pos x="T2" y="T3"/>
              </a:cxn>
              <a:cxn ang="0">
                <a:pos x="T4" y="T5"/>
              </a:cxn>
              <a:cxn ang="0">
                <a:pos x="T6" y="T7"/>
              </a:cxn>
              <a:cxn ang="0">
                <a:pos x="T8" y="T9"/>
              </a:cxn>
            </a:cxnLst>
            <a:rect l="0" t="0" r="r" b="b"/>
            <a:pathLst>
              <a:path w="160" h="146">
                <a:moveTo>
                  <a:pt x="160" y="0"/>
                </a:moveTo>
                <a:lnTo>
                  <a:pt x="79" y="146"/>
                </a:lnTo>
                <a:lnTo>
                  <a:pt x="0" y="0"/>
                </a:lnTo>
                <a:lnTo>
                  <a:pt x="160" y="0"/>
                </a:lnTo>
                <a:lnTo>
                  <a:pt x="16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sp>
        <p:nvSpPr>
          <p:cNvPr id="10" name="Freeform 14"/>
          <p:cNvSpPr>
            <a:spLocks/>
          </p:cNvSpPr>
          <p:nvPr/>
        </p:nvSpPr>
        <p:spPr bwMode="auto">
          <a:xfrm>
            <a:off x="2189452" y="1708744"/>
            <a:ext cx="239875" cy="217387"/>
          </a:xfrm>
          <a:custGeom>
            <a:avLst/>
            <a:gdLst>
              <a:gd name="T0" fmla="*/ 160 w 160"/>
              <a:gd name="T1" fmla="*/ 0 h 145"/>
              <a:gd name="T2" fmla="*/ 82 w 160"/>
              <a:gd name="T3" fmla="*/ 145 h 145"/>
              <a:gd name="T4" fmla="*/ 0 w 160"/>
              <a:gd name="T5" fmla="*/ 0 h 145"/>
              <a:gd name="T6" fmla="*/ 160 w 160"/>
              <a:gd name="T7" fmla="*/ 0 h 145"/>
              <a:gd name="T8" fmla="*/ 160 w 160"/>
              <a:gd name="T9" fmla="*/ 0 h 145"/>
            </a:gdLst>
            <a:ahLst/>
            <a:cxnLst>
              <a:cxn ang="0">
                <a:pos x="T0" y="T1"/>
              </a:cxn>
              <a:cxn ang="0">
                <a:pos x="T2" y="T3"/>
              </a:cxn>
              <a:cxn ang="0">
                <a:pos x="T4" y="T5"/>
              </a:cxn>
              <a:cxn ang="0">
                <a:pos x="T6" y="T7"/>
              </a:cxn>
              <a:cxn ang="0">
                <a:pos x="T8" y="T9"/>
              </a:cxn>
            </a:cxnLst>
            <a:rect l="0" t="0" r="r" b="b"/>
            <a:pathLst>
              <a:path w="160" h="145">
                <a:moveTo>
                  <a:pt x="160" y="0"/>
                </a:moveTo>
                <a:lnTo>
                  <a:pt x="82" y="145"/>
                </a:lnTo>
                <a:lnTo>
                  <a:pt x="0" y="0"/>
                </a:lnTo>
                <a:lnTo>
                  <a:pt x="160" y="0"/>
                </a:lnTo>
                <a:lnTo>
                  <a:pt x="16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sp>
        <p:nvSpPr>
          <p:cNvPr id="11" name="Freeform 15"/>
          <p:cNvSpPr>
            <a:spLocks/>
          </p:cNvSpPr>
          <p:nvPr/>
        </p:nvSpPr>
        <p:spPr bwMode="auto">
          <a:xfrm>
            <a:off x="2256917" y="1878757"/>
            <a:ext cx="1152898" cy="962498"/>
          </a:xfrm>
          <a:custGeom>
            <a:avLst/>
            <a:gdLst>
              <a:gd name="T0" fmla="*/ 274 w 274"/>
              <a:gd name="T1" fmla="*/ 92 h 229"/>
              <a:gd name="T2" fmla="*/ 274 w 274"/>
              <a:gd name="T3" fmla="*/ 173 h 229"/>
              <a:gd name="T4" fmla="*/ 273 w 274"/>
              <a:gd name="T5" fmla="*/ 179 h 229"/>
              <a:gd name="T6" fmla="*/ 215 w 274"/>
              <a:gd name="T7" fmla="*/ 229 h 229"/>
              <a:gd name="T8" fmla="*/ 56 w 274"/>
              <a:gd name="T9" fmla="*/ 229 h 229"/>
              <a:gd name="T10" fmla="*/ 7 w 274"/>
              <a:gd name="T11" fmla="*/ 198 h 229"/>
              <a:gd name="T12" fmla="*/ 0 w 274"/>
              <a:gd name="T13" fmla="*/ 170 h 229"/>
              <a:gd name="T14" fmla="*/ 0 w 274"/>
              <a:gd name="T15" fmla="*/ 0 h 229"/>
              <a:gd name="T16" fmla="*/ 13 w 274"/>
              <a:gd name="T17" fmla="*/ 23 h 229"/>
              <a:gd name="T18" fmla="*/ 25 w 274"/>
              <a:gd name="T19" fmla="*/ 0 h 229"/>
              <a:gd name="T20" fmla="*/ 25 w 274"/>
              <a:gd name="T21" fmla="*/ 170 h 229"/>
              <a:gd name="T22" fmla="*/ 59 w 274"/>
              <a:gd name="T23" fmla="*/ 204 h 229"/>
              <a:gd name="T24" fmla="*/ 215 w 274"/>
              <a:gd name="T25" fmla="*/ 204 h 229"/>
              <a:gd name="T26" fmla="*/ 249 w 274"/>
              <a:gd name="T27" fmla="*/ 170 h 229"/>
              <a:gd name="T28" fmla="*/ 249 w 274"/>
              <a:gd name="T29" fmla="*/ 92 h 229"/>
              <a:gd name="T30" fmla="*/ 274 w 274"/>
              <a:gd name="T31" fmla="*/ 9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4" h="229">
                <a:moveTo>
                  <a:pt x="274" y="92"/>
                </a:moveTo>
                <a:cubicBezTo>
                  <a:pt x="274" y="173"/>
                  <a:pt x="274" y="173"/>
                  <a:pt x="274" y="173"/>
                </a:cubicBezTo>
                <a:cubicBezTo>
                  <a:pt x="273" y="179"/>
                  <a:pt x="273" y="179"/>
                  <a:pt x="273" y="179"/>
                </a:cubicBezTo>
                <a:cubicBezTo>
                  <a:pt x="268" y="208"/>
                  <a:pt x="245" y="228"/>
                  <a:pt x="215" y="229"/>
                </a:cubicBezTo>
                <a:cubicBezTo>
                  <a:pt x="56" y="229"/>
                  <a:pt x="56" y="229"/>
                  <a:pt x="56" y="229"/>
                </a:cubicBezTo>
                <a:cubicBezTo>
                  <a:pt x="35" y="227"/>
                  <a:pt x="18" y="217"/>
                  <a:pt x="7" y="198"/>
                </a:cubicBezTo>
                <a:cubicBezTo>
                  <a:pt x="2" y="189"/>
                  <a:pt x="0" y="180"/>
                  <a:pt x="0" y="170"/>
                </a:cubicBezTo>
                <a:cubicBezTo>
                  <a:pt x="0" y="0"/>
                  <a:pt x="0" y="0"/>
                  <a:pt x="0" y="0"/>
                </a:cubicBezTo>
                <a:cubicBezTo>
                  <a:pt x="13" y="23"/>
                  <a:pt x="13" y="23"/>
                  <a:pt x="13" y="23"/>
                </a:cubicBezTo>
                <a:cubicBezTo>
                  <a:pt x="25" y="0"/>
                  <a:pt x="25" y="0"/>
                  <a:pt x="25" y="0"/>
                </a:cubicBezTo>
                <a:cubicBezTo>
                  <a:pt x="25" y="170"/>
                  <a:pt x="25" y="170"/>
                  <a:pt x="25" y="170"/>
                </a:cubicBezTo>
                <a:cubicBezTo>
                  <a:pt x="25" y="188"/>
                  <a:pt x="41" y="204"/>
                  <a:pt x="59" y="204"/>
                </a:cubicBezTo>
                <a:cubicBezTo>
                  <a:pt x="215" y="204"/>
                  <a:pt x="215" y="204"/>
                  <a:pt x="215" y="204"/>
                </a:cubicBezTo>
                <a:cubicBezTo>
                  <a:pt x="234" y="204"/>
                  <a:pt x="249" y="188"/>
                  <a:pt x="249" y="170"/>
                </a:cubicBezTo>
                <a:cubicBezTo>
                  <a:pt x="249" y="92"/>
                  <a:pt x="249" y="92"/>
                  <a:pt x="249" y="92"/>
                </a:cubicBezTo>
                <a:cubicBezTo>
                  <a:pt x="274" y="92"/>
                  <a:pt x="274" y="92"/>
                  <a:pt x="274" y="92"/>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grpSp>
        <p:nvGrpSpPr>
          <p:cNvPr id="12" name="组合 11"/>
          <p:cNvGrpSpPr/>
          <p:nvPr/>
        </p:nvGrpSpPr>
        <p:grpSpPr>
          <a:xfrm>
            <a:off x="2438322" y="1720304"/>
            <a:ext cx="790088" cy="1071942"/>
            <a:chOff x="2078282" y="1720304"/>
            <a:chExt cx="790088" cy="1071942"/>
          </a:xfrm>
        </p:grpSpPr>
        <p:sp>
          <p:nvSpPr>
            <p:cNvPr id="13" name="Freeform 16"/>
            <p:cNvSpPr>
              <a:spLocks/>
            </p:cNvSpPr>
            <p:nvPr/>
          </p:nvSpPr>
          <p:spPr bwMode="auto">
            <a:xfrm>
              <a:off x="2465080" y="2454921"/>
              <a:ext cx="16492" cy="337325"/>
            </a:xfrm>
            <a:custGeom>
              <a:avLst/>
              <a:gdLst>
                <a:gd name="T0" fmla="*/ 0 w 11"/>
                <a:gd name="T1" fmla="*/ 0 h 225"/>
                <a:gd name="T2" fmla="*/ 11 w 11"/>
                <a:gd name="T3" fmla="*/ 0 h 225"/>
                <a:gd name="T4" fmla="*/ 11 w 11"/>
                <a:gd name="T5" fmla="*/ 225 h 225"/>
                <a:gd name="T6" fmla="*/ 0 w 11"/>
                <a:gd name="T7" fmla="*/ 225 h 225"/>
                <a:gd name="T8" fmla="*/ 0 w 11"/>
                <a:gd name="T9" fmla="*/ 0 h 225"/>
                <a:gd name="T10" fmla="*/ 0 w 11"/>
                <a:gd name="T11" fmla="*/ 0 h 225"/>
              </a:gdLst>
              <a:ahLst/>
              <a:cxnLst>
                <a:cxn ang="0">
                  <a:pos x="T0" y="T1"/>
                </a:cxn>
                <a:cxn ang="0">
                  <a:pos x="T2" y="T3"/>
                </a:cxn>
                <a:cxn ang="0">
                  <a:pos x="T4" y="T5"/>
                </a:cxn>
                <a:cxn ang="0">
                  <a:pos x="T6" y="T7"/>
                </a:cxn>
                <a:cxn ang="0">
                  <a:pos x="T8" y="T9"/>
                </a:cxn>
                <a:cxn ang="0">
                  <a:pos x="T10" y="T11"/>
                </a:cxn>
              </a:cxnLst>
              <a:rect l="0" t="0" r="r" b="b"/>
              <a:pathLst>
                <a:path w="11" h="225">
                  <a:moveTo>
                    <a:pt x="0" y="0"/>
                  </a:moveTo>
                  <a:lnTo>
                    <a:pt x="11" y="0"/>
                  </a:lnTo>
                  <a:lnTo>
                    <a:pt x="11" y="225"/>
                  </a:lnTo>
                  <a:lnTo>
                    <a:pt x="0" y="225"/>
                  </a:lnTo>
                  <a:lnTo>
                    <a:pt x="0" y="0"/>
                  </a:lnTo>
                  <a:lnTo>
                    <a:pt x="0" y="0"/>
                  </a:lnTo>
                  <a:close/>
                </a:path>
              </a:pathLst>
            </a:custGeom>
            <a:solidFill>
              <a:srgbClr val="0085B4"/>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sp>
          <p:nvSpPr>
            <p:cNvPr id="14" name="Oval 17"/>
            <p:cNvSpPr>
              <a:spLocks noChangeArrowheads="1"/>
            </p:cNvSpPr>
            <p:nvPr/>
          </p:nvSpPr>
          <p:spPr bwMode="auto">
            <a:xfrm>
              <a:off x="2078282" y="1720304"/>
              <a:ext cx="790088" cy="790088"/>
            </a:xfrm>
            <a:prstGeom prst="ellipse">
              <a:avLst/>
            </a:prstGeom>
            <a:solidFill>
              <a:srgbClr val="DF00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TextBox 14"/>
            <p:cNvSpPr txBox="1"/>
            <p:nvPr/>
          </p:nvSpPr>
          <p:spPr>
            <a:xfrm>
              <a:off x="2204951" y="1776421"/>
              <a:ext cx="513501" cy="610388"/>
            </a:xfrm>
            <a:prstGeom prst="rect">
              <a:avLst/>
            </a:prstGeom>
            <a:noFill/>
          </p:spPr>
          <p:txBody>
            <a:bodyPr wrap="none" rtlCol="0">
              <a:spAutoFit/>
            </a:bodyPr>
            <a:lstStyle/>
            <a:p>
              <a:r>
                <a:rPr lang="en-US" altLang="zh-CN" sz="3600" dirty="0" smtClean="0">
                  <a:solidFill>
                    <a:schemeClr val="bg1"/>
                  </a:solidFill>
                  <a:latin typeface="Arial Black" pitchFamily="34" charset="0"/>
                </a:rPr>
                <a:t>A</a:t>
              </a:r>
              <a:endParaRPr lang="zh-CN" altLang="en-US" sz="3600" dirty="0">
                <a:solidFill>
                  <a:schemeClr val="bg1"/>
                </a:solidFill>
                <a:latin typeface="Arial Black" pitchFamily="34" charset="0"/>
              </a:endParaRPr>
            </a:p>
          </p:txBody>
        </p:sp>
      </p:grpSp>
      <p:grpSp>
        <p:nvGrpSpPr>
          <p:cNvPr id="16" name="组合 15"/>
          <p:cNvGrpSpPr/>
          <p:nvPr/>
        </p:nvGrpSpPr>
        <p:grpSpPr>
          <a:xfrm>
            <a:off x="4532728" y="1720304"/>
            <a:ext cx="790088" cy="1071942"/>
            <a:chOff x="4172688" y="1720304"/>
            <a:chExt cx="790088" cy="1071942"/>
          </a:xfrm>
        </p:grpSpPr>
        <p:sp>
          <p:nvSpPr>
            <p:cNvPr id="17" name="Freeform 20"/>
            <p:cNvSpPr>
              <a:spLocks/>
            </p:cNvSpPr>
            <p:nvPr/>
          </p:nvSpPr>
          <p:spPr bwMode="auto">
            <a:xfrm>
              <a:off x="4559486" y="2454921"/>
              <a:ext cx="16492" cy="337325"/>
            </a:xfrm>
            <a:custGeom>
              <a:avLst/>
              <a:gdLst>
                <a:gd name="T0" fmla="*/ 0 w 4"/>
                <a:gd name="T1" fmla="*/ 0 h 80"/>
                <a:gd name="T2" fmla="*/ 4 w 4"/>
                <a:gd name="T3" fmla="*/ 0 h 80"/>
                <a:gd name="T4" fmla="*/ 4 w 4"/>
                <a:gd name="T5" fmla="*/ 80 h 80"/>
                <a:gd name="T6" fmla="*/ 0 w 4"/>
                <a:gd name="T7" fmla="*/ 80 h 80"/>
                <a:gd name="T8" fmla="*/ 0 w 4"/>
                <a:gd name="T9" fmla="*/ 0 h 80"/>
              </a:gdLst>
              <a:ahLst/>
              <a:cxnLst>
                <a:cxn ang="0">
                  <a:pos x="T0" y="T1"/>
                </a:cxn>
                <a:cxn ang="0">
                  <a:pos x="T2" y="T3"/>
                </a:cxn>
                <a:cxn ang="0">
                  <a:pos x="T4" y="T5"/>
                </a:cxn>
                <a:cxn ang="0">
                  <a:pos x="T6" y="T7"/>
                </a:cxn>
                <a:cxn ang="0">
                  <a:pos x="T8" y="T9"/>
                </a:cxn>
              </a:cxnLst>
              <a:rect l="0" t="0" r="r" b="b"/>
              <a:pathLst>
                <a:path w="4" h="80">
                  <a:moveTo>
                    <a:pt x="0" y="0"/>
                  </a:moveTo>
                  <a:cubicBezTo>
                    <a:pt x="1" y="0"/>
                    <a:pt x="3" y="0"/>
                    <a:pt x="4" y="0"/>
                  </a:cubicBezTo>
                  <a:cubicBezTo>
                    <a:pt x="4" y="27"/>
                    <a:pt x="4" y="53"/>
                    <a:pt x="4" y="80"/>
                  </a:cubicBezTo>
                  <a:cubicBezTo>
                    <a:pt x="3" y="80"/>
                    <a:pt x="1" y="80"/>
                    <a:pt x="0" y="80"/>
                  </a:cubicBezTo>
                  <a:cubicBezTo>
                    <a:pt x="0" y="53"/>
                    <a:pt x="0" y="27"/>
                    <a:pt x="0" y="0"/>
                  </a:cubicBezTo>
                  <a:close/>
                </a:path>
              </a:pathLst>
            </a:custGeom>
            <a:solidFill>
              <a:srgbClr val="0085B4"/>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sp>
          <p:nvSpPr>
            <p:cNvPr id="18" name="Oval 21"/>
            <p:cNvSpPr>
              <a:spLocks noChangeArrowheads="1"/>
            </p:cNvSpPr>
            <p:nvPr/>
          </p:nvSpPr>
          <p:spPr bwMode="auto">
            <a:xfrm>
              <a:off x="4172688" y="1720304"/>
              <a:ext cx="790088" cy="790088"/>
            </a:xfrm>
            <a:prstGeom prst="ellipse">
              <a:avLst/>
            </a:prstGeom>
            <a:solidFill>
              <a:srgbClr val="DF00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TextBox 18"/>
            <p:cNvSpPr txBox="1"/>
            <p:nvPr/>
          </p:nvSpPr>
          <p:spPr>
            <a:xfrm>
              <a:off x="4302734" y="1818178"/>
              <a:ext cx="513501" cy="610388"/>
            </a:xfrm>
            <a:prstGeom prst="rect">
              <a:avLst/>
            </a:prstGeom>
            <a:noFill/>
          </p:spPr>
          <p:txBody>
            <a:bodyPr wrap="none" rtlCol="0">
              <a:spAutoFit/>
            </a:bodyPr>
            <a:lstStyle/>
            <a:p>
              <a:r>
                <a:rPr lang="en-US" altLang="zh-CN" sz="3600" dirty="0" smtClean="0">
                  <a:solidFill>
                    <a:schemeClr val="bg1"/>
                  </a:solidFill>
                  <a:latin typeface="Arial Black" pitchFamily="34" charset="0"/>
                </a:rPr>
                <a:t>C</a:t>
              </a:r>
              <a:endParaRPr lang="zh-CN" altLang="en-US" sz="3600" dirty="0">
                <a:solidFill>
                  <a:schemeClr val="bg1"/>
                </a:solidFill>
                <a:latin typeface="Arial Black" pitchFamily="34" charset="0"/>
              </a:endParaRPr>
            </a:p>
          </p:txBody>
        </p:sp>
      </p:grpSp>
      <p:grpSp>
        <p:nvGrpSpPr>
          <p:cNvPr id="20" name="组合 19"/>
          <p:cNvGrpSpPr/>
          <p:nvPr/>
        </p:nvGrpSpPr>
        <p:grpSpPr>
          <a:xfrm>
            <a:off x="6627134" y="1720304"/>
            <a:ext cx="790088" cy="1071942"/>
            <a:chOff x="6267094" y="1720304"/>
            <a:chExt cx="790088" cy="1071942"/>
          </a:xfrm>
        </p:grpSpPr>
        <p:sp>
          <p:nvSpPr>
            <p:cNvPr id="21" name="Freeform 24"/>
            <p:cNvSpPr>
              <a:spLocks/>
            </p:cNvSpPr>
            <p:nvPr/>
          </p:nvSpPr>
          <p:spPr bwMode="auto">
            <a:xfrm>
              <a:off x="6653892" y="2454921"/>
              <a:ext cx="16492" cy="337325"/>
            </a:xfrm>
            <a:custGeom>
              <a:avLst/>
              <a:gdLst>
                <a:gd name="T0" fmla="*/ 0 w 4"/>
                <a:gd name="T1" fmla="*/ 0 h 80"/>
                <a:gd name="T2" fmla="*/ 4 w 4"/>
                <a:gd name="T3" fmla="*/ 0 h 80"/>
                <a:gd name="T4" fmla="*/ 4 w 4"/>
                <a:gd name="T5" fmla="*/ 80 h 80"/>
                <a:gd name="T6" fmla="*/ 0 w 4"/>
                <a:gd name="T7" fmla="*/ 80 h 80"/>
                <a:gd name="T8" fmla="*/ 0 w 4"/>
                <a:gd name="T9" fmla="*/ 0 h 80"/>
              </a:gdLst>
              <a:ahLst/>
              <a:cxnLst>
                <a:cxn ang="0">
                  <a:pos x="T0" y="T1"/>
                </a:cxn>
                <a:cxn ang="0">
                  <a:pos x="T2" y="T3"/>
                </a:cxn>
                <a:cxn ang="0">
                  <a:pos x="T4" y="T5"/>
                </a:cxn>
                <a:cxn ang="0">
                  <a:pos x="T6" y="T7"/>
                </a:cxn>
                <a:cxn ang="0">
                  <a:pos x="T8" y="T9"/>
                </a:cxn>
              </a:cxnLst>
              <a:rect l="0" t="0" r="r" b="b"/>
              <a:pathLst>
                <a:path w="4" h="80">
                  <a:moveTo>
                    <a:pt x="0" y="0"/>
                  </a:moveTo>
                  <a:cubicBezTo>
                    <a:pt x="1" y="0"/>
                    <a:pt x="3" y="0"/>
                    <a:pt x="4" y="0"/>
                  </a:cubicBezTo>
                  <a:cubicBezTo>
                    <a:pt x="4" y="27"/>
                    <a:pt x="4" y="53"/>
                    <a:pt x="4" y="80"/>
                  </a:cubicBezTo>
                  <a:cubicBezTo>
                    <a:pt x="3" y="80"/>
                    <a:pt x="1" y="80"/>
                    <a:pt x="0" y="80"/>
                  </a:cubicBezTo>
                  <a:cubicBezTo>
                    <a:pt x="0" y="53"/>
                    <a:pt x="0" y="27"/>
                    <a:pt x="0" y="0"/>
                  </a:cubicBezTo>
                  <a:close/>
                </a:path>
              </a:pathLst>
            </a:custGeom>
            <a:solidFill>
              <a:srgbClr val="0085B4"/>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sp>
          <p:nvSpPr>
            <p:cNvPr id="22" name="Oval 25"/>
            <p:cNvSpPr>
              <a:spLocks noChangeArrowheads="1"/>
            </p:cNvSpPr>
            <p:nvPr/>
          </p:nvSpPr>
          <p:spPr bwMode="auto">
            <a:xfrm>
              <a:off x="6267094" y="1720304"/>
              <a:ext cx="790088" cy="790088"/>
            </a:xfrm>
            <a:prstGeom prst="ellipse">
              <a:avLst/>
            </a:prstGeom>
            <a:solidFill>
              <a:srgbClr val="DF00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TextBox 22"/>
            <p:cNvSpPr txBox="1"/>
            <p:nvPr/>
          </p:nvSpPr>
          <p:spPr>
            <a:xfrm>
              <a:off x="6409252" y="1837036"/>
              <a:ext cx="489279" cy="610388"/>
            </a:xfrm>
            <a:prstGeom prst="rect">
              <a:avLst/>
            </a:prstGeom>
            <a:noFill/>
          </p:spPr>
          <p:txBody>
            <a:bodyPr wrap="none" rtlCol="0">
              <a:spAutoFit/>
            </a:bodyPr>
            <a:lstStyle/>
            <a:p>
              <a:r>
                <a:rPr lang="en-US" altLang="zh-CN" sz="3600" dirty="0" smtClean="0">
                  <a:solidFill>
                    <a:schemeClr val="bg1"/>
                  </a:solidFill>
                  <a:latin typeface="Arial Black" pitchFamily="34" charset="0"/>
                </a:rPr>
                <a:t>E</a:t>
              </a:r>
              <a:endParaRPr lang="zh-CN" altLang="en-US" sz="3600" dirty="0">
                <a:solidFill>
                  <a:schemeClr val="bg1"/>
                </a:solidFill>
                <a:latin typeface="Arial Black" pitchFamily="34" charset="0"/>
              </a:endParaRPr>
            </a:p>
          </p:txBody>
        </p:sp>
      </p:grpSp>
      <p:grpSp>
        <p:nvGrpSpPr>
          <p:cNvPr id="24" name="组合 23"/>
          <p:cNvGrpSpPr/>
          <p:nvPr/>
        </p:nvGrpSpPr>
        <p:grpSpPr>
          <a:xfrm>
            <a:off x="7673587" y="1799762"/>
            <a:ext cx="791586" cy="1071941"/>
            <a:chOff x="7313547" y="1799762"/>
            <a:chExt cx="791586" cy="1071941"/>
          </a:xfrm>
        </p:grpSpPr>
        <p:sp>
          <p:nvSpPr>
            <p:cNvPr id="25" name="Freeform 26"/>
            <p:cNvSpPr>
              <a:spLocks/>
            </p:cNvSpPr>
            <p:nvPr/>
          </p:nvSpPr>
          <p:spPr bwMode="auto">
            <a:xfrm>
              <a:off x="7700345" y="1799762"/>
              <a:ext cx="17991" cy="335825"/>
            </a:xfrm>
            <a:custGeom>
              <a:avLst/>
              <a:gdLst>
                <a:gd name="T0" fmla="*/ 0 w 12"/>
                <a:gd name="T1" fmla="*/ 224 h 224"/>
                <a:gd name="T2" fmla="*/ 12 w 12"/>
                <a:gd name="T3" fmla="*/ 224 h 224"/>
                <a:gd name="T4" fmla="*/ 12 w 12"/>
                <a:gd name="T5" fmla="*/ 0 h 224"/>
                <a:gd name="T6" fmla="*/ 0 w 12"/>
                <a:gd name="T7" fmla="*/ 0 h 224"/>
                <a:gd name="T8" fmla="*/ 0 w 12"/>
                <a:gd name="T9" fmla="*/ 224 h 224"/>
                <a:gd name="T10" fmla="*/ 0 w 12"/>
                <a:gd name="T11" fmla="*/ 224 h 224"/>
              </a:gdLst>
              <a:ahLst/>
              <a:cxnLst>
                <a:cxn ang="0">
                  <a:pos x="T0" y="T1"/>
                </a:cxn>
                <a:cxn ang="0">
                  <a:pos x="T2" y="T3"/>
                </a:cxn>
                <a:cxn ang="0">
                  <a:pos x="T4" y="T5"/>
                </a:cxn>
                <a:cxn ang="0">
                  <a:pos x="T6" y="T7"/>
                </a:cxn>
                <a:cxn ang="0">
                  <a:pos x="T8" y="T9"/>
                </a:cxn>
                <a:cxn ang="0">
                  <a:pos x="T10" y="T11"/>
                </a:cxn>
              </a:cxnLst>
              <a:rect l="0" t="0" r="r" b="b"/>
              <a:pathLst>
                <a:path w="12" h="224">
                  <a:moveTo>
                    <a:pt x="0" y="224"/>
                  </a:moveTo>
                  <a:lnTo>
                    <a:pt x="12" y="224"/>
                  </a:lnTo>
                  <a:lnTo>
                    <a:pt x="12" y="0"/>
                  </a:lnTo>
                  <a:lnTo>
                    <a:pt x="0" y="0"/>
                  </a:lnTo>
                  <a:lnTo>
                    <a:pt x="0" y="224"/>
                  </a:lnTo>
                  <a:lnTo>
                    <a:pt x="0" y="224"/>
                  </a:lnTo>
                  <a:close/>
                </a:path>
              </a:pathLst>
            </a:custGeom>
            <a:solidFill>
              <a:srgbClr val="0085B4"/>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sp>
          <p:nvSpPr>
            <p:cNvPr id="26" name="Oval 27"/>
            <p:cNvSpPr>
              <a:spLocks noChangeArrowheads="1"/>
            </p:cNvSpPr>
            <p:nvPr/>
          </p:nvSpPr>
          <p:spPr bwMode="auto">
            <a:xfrm>
              <a:off x="7313547" y="2081615"/>
              <a:ext cx="791586" cy="790088"/>
            </a:xfrm>
            <a:prstGeom prst="ellipse">
              <a:avLst/>
            </a:prstGeom>
            <a:solidFill>
              <a:srgbClr val="DF002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TextBox 26"/>
            <p:cNvSpPr txBox="1"/>
            <p:nvPr/>
          </p:nvSpPr>
          <p:spPr>
            <a:xfrm>
              <a:off x="7467816" y="2205198"/>
              <a:ext cx="465057" cy="610388"/>
            </a:xfrm>
            <a:prstGeom prst="rect">
              <a:avLst/>
            </a:prstGeom>
            <a:noFill/>
          </p:spPr>
          <p:txBody>
            <a:bodyPr wrap="none" rtlCol="0">
              <a:spAutoFit/>
            </a:bodyPr>
            <a:lstStyle/>
            <a:p>
              <a:r>
                <a:rPr lang="en-US" altLang="zh-CN" sz="3600" dirty="0" smtClean="0">
                  <a:solidFill>
                    <a:schemeClr val="bg1"/>
                  </a:solidFill>
                  <a:latin typeface="Arial Black" pitchFamily="34" charset="0"/>
                </a:rPr>
                <a:t>F</a:t>
              </a:r>
              <a:endParaRPr lang="zh-CN" altLang="en-US" sz="3600" dirty="0">
                <a:solidFill>
                  <a:schemeClr val="bg1"/>
                </a:solidFill>
                <a:latin typeface="Arial Black" pitchFamily="34" charset="0"/>
              </a:endParaRPr>
            </a:p>
          </p:txBody>
        </p:sp>
      </p:grpSp>
      <p:grpSp>
        <p:nvGrpSpPr>
          <p:cNvPr id="28" name="组合 27"/>
          <p:cNvGrpSpPr/>
          <p:nvPr/>
        </p:nvGrpSpPr>
        <p:grpSpPr>
          <a:xfrm>
            <a:off x="5579181" y="1799762"/>
            <a:ext cx="791586" cy="1071941"/>
            <a:chOff x="5219141" y="1799762"/>
            <a:chExt cx="791586" cy="1071941"/>
          </a:xfrm>
        </p:grpSpPr>
        <p:sp>
          <p:nvSpPr>
            <p:cNvPr id="29" name="Freeform 22"/>
            <p:cNvSpPr>
              <a:spLocks/>
            </p:cNvSpPr>
            <p:nvPr/>
          </p:nvSpPr>
          <p:spPr bwMode="auto">
            <a:xfrm>
              <a:off x="5605939" y="1799762"/>
              <a:ext cx="17991" cy="335825"/>
            </a:xfrm>
            <a:custGeom>
              <a:avLst/>
              <a:gdLst>
                <a:gd name="T0" fmla="*/ 0 w 4"/>
                <a:gd name="T1" fmla="*/ 80 h 80"/>
                <a:gd name="T2" fmla="*/ 4 w 4"/>
                <a:gd name="T3" fmla="*/ 80 h 80"/>
                <a:gd name="T4" fmla="*/ 4 w 4"/>
                <a:gd name="T5" fmla="*/ 0 h 80"/>
                <a:gd name="T6" fmla="*/ 0 w 4"/>
                <a:gd name="T7" fmla="*/ 0 h 80"/>
                <a:gd name="T8" fmla="*/ 0 w 4"/>
                <a:gd name="T9" fmla="*/ 80 h 80"/>
              </a:gdLst>
              <a:ahLst/>
              <a:cxnLst>
                <a:cxn ang="0">
                  <a:pos x="T0" y="T1"/>
                </a:cxn>
                <a:cxn ang="0">
                  <a:pos x="T2" y="T3"/>
                </a:cxn>
                <a:cxn ang="0">
                  <a:pos x="T4" y="T5"/>
                </a:cxn>
                <a:cxn ang="0">
                  <a:pos x="T6" y="T7"/>
                </a:cxn>
                <a:cxn ang="0">
                  <a:pos x="T8" y="T9"/>
                </a:cxn>
              </a:cxnLst>
              <a:rect l="0" t="0" r="r" b="b"/>
              <a:pathLst>
                <a:path w="4" h="80">
                  <a:moveTo>
                    <a:pt x="0" y="80"/>
                  </a:moveTo>
                  <a:cubicBezTo>
                    <a:pt x="1" y="80"/>
                    <a:pt x="3" y="80"/>
                    <a:pt x="4" y="80"/>
                  </a:cubicBezTo>
                  <a:cubicBezTo>
                    <a:pt x="4" y="53"/>
                    <a:pt x="4" y="27"/>
                    <a:pt x="4" y="0"/>
                  </a:cubicBezTo>
                  <a:cubicBezTo>
                    <a:pt x="3" y="0"/>
                    <a:pt x="1" y="0"/>
                    <a:pt x="0" y="0"/>
                  </a:cubicBezTo>
                  <a:cubicBezTo>
                    <a:pt x="0" y="27"/>
                    <a:pt x="0" y="53"/>
                    <a:pt x="0" y="80"/>
                  </a:cubicBezTo>
                  <a:close/>
                </a:path>
              </a:pathLst>
            </a:custGeom>
            <a:solidFill>
              <a:srgbClr val="0085B4"/>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sp>
          <p:nvSpPr>
            <p:cNvPr id="30" name="Oval 23"/>
            <p:cNvSpPr>
              <a:spLocks noChangeArrowheads="1"/>
            </p:cNvSpPr>
            <p:nvPr/>
          </p:nvSpPr>
          <p:spPr bwMode="auto">
            <a:xfrm>
              <a:off x="5219141" y="2081615"/>
              <a:ext cx="791586" cy="790088"/>
            </a:xfrm>
            <a:prstGeom prst="ellipse">
              <a:avLst/>
            </a:prstGeom>
            <a:solidFill>
              <a:srgbClr val="DF00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TextBox 30"/>
            <p:cNvSpPr txBox="1"/>
            <p:nvPr/>
          </p:nvSpPr>
          <p:spPr>
            <a:xfrm>
              <a:off x="5344974" y="2168608"/>
              <a:ext cx="513501" cy="610388"/>
            </a:xfrm>
            <a:prstGeom prst="rect">
              <a:avLst/>
            </a:prstGeom>
            <a:noFill/>
          </p:spPr>
          <p:txBody>
            <a:bodyPr wrap="none" rtlCol="0">
              <a:spAutoFit/>
            </a:bodyPr>
            <a:lstStyle/>
            <a:p>
              <a:r>
                <a:rPr lang="en-US" altLang="zh-CN" sz="3600" dirty="0" smtClean="0">
                  <a:solidFill>
                    <a:schemeClr val="bg1"/>
                  </a:solidFill>
                  <a:latin typeface="Arial Black" pitchFamily="34" charset="0"/>
                </a:rPr>
                <a:t>D</a:t>
              </a:r>
              <a:endParaRPr lang="zh-CN" altLang="en-US" sz="3600" dirty="0">
                <a:solidFill>
                  <a:schemeClr val="bg1"/>
                </a:solidFill>
                <a:latin typeface="Arial Black" pitchFamily="34" charset="0"/>
              </a:endParaRPr>
            </a:p>
          </p:txBody>
        </p:sp>
      </p:grpSp>
      <p:grpSp>
        <p:nvGrpSpPr>
          <p:cNvPr id="32" name="组合 31"/>
          <p:cNvGrpSpPr/>
          <p:nvPr/>
        </p:nvGrpSpPr>
        <p:grpSpPr>
          <a:xfrm>
            <a:off x="3484775" y="1799762"/>
            <a:ext cx="791586" cy="1071941"/>
            <a:chOff x="3124735" y="1799762"/>
            <a:chExt cx="791586" cy="1071941"/>
          </a:xfrm>
        </p:grpSpPr>
        <p:sp>
          <p:nvSpPr>
            <p:cNvPr id="33" name="Freeform 18"/>
            <p:cNvSpPr>
              <a:spLocks/>
            </p:cNvSpPr>
            <p:nvPr/>
          </p:nvSpPr>
          <p:spPr bwMode="auto">
            <a:xfrm>
              <a:off x="3511533" y="1799762"/>
              <a:ext cx="17991" cy="335825"/>
            </a:xfrm>
            <a:custGeom>
              <a:avLst/>
              <a:gdLst>
                <a:gd name="T0" fmla="*/ 0 w 4"/>
                <a:gd name="T1" fmla="*/ 80 h 80"/>
                <a:gd name="T2" fmla="*/ 4 w 4"/>
                <a:gd name="T3" fmla="*/ 80 h 80"/>
                <a:gd name="T4" fmla="*/ 4 w 4"/>
                <a:gd name="T5" fmla="*/ 0 h 80"/>
                <a:gd name="T6" fmla="*/ 0 w 4"/>
                <a:gd name="T7" fmla="*/ 0 h 80"/>
                <a:gd name="T8" fmla="*/ 0 w 4"/>
                <a:gd name="T9" fmla="*/ 80 h 80"/>
              </a:gdLst>
              <a:ahLst/>
              <a:cxnLst>
                <a:cxn ang="0">
                  <a:pos x="T0" y="T1"/>
                </a:cxn>
                <a:cxn ang="0">
                  <a:pos x="T2" y="T3"/>
                </a:cxn>
                <a:cxn ang="0">
                  <a:pos x="T4" y="T5"/>
                </a:cxn>
                <a:cxn ang="0">
                  <a:pos x="T6" y="T7"/>
                </a:cxn>
                <a:cxn ang="0">
                  <a:pos x="T8" y="T9"/>
                </a:cxn>
              </a:cxnLst>
              <a:rect l="0" t="0" r="r" b="b"/>
              <a:pathLst>
                <a:path w="4" h="80">
                  <a:moveTo>
                    <a:pt x="0" y="80"/>
                  </a:moveTo>
                  <a:cubicBezTo>
                    <a:pt x="1" y="80"/>
                    <a:pt x="3" y="80"/>
                    <a:pt x="4" y="80"/>
                  </a:cubicBezTo>
                  <a:cubicBezTo>
                    <a:pt x="4" y="53"/>
                    <a:pt x="4" y="27"/>
                    <a:pt x="4" y="0"/>
                  </a:cubicBezTo>
                  <a:cubicBezTo>
                    <a:pt x="3" y="0"/>
                    <a:pt x="1" y="0"/>
                    <a:pt x="0" y="0"/>
                  </a:cubicBezTo>
                  <a:cubicBezTo>
                    <a:pt x="0" y="27"/>
                    <a:pt x="0" y="53"/>
                    <a:pt x="0" y="80"/>
                  </a:cubicBezTo>
                  <a:close/>
                </a:path>
              </a:pathLst>
            </a:custGeom>
            <a:solidFill>
              <a:srgbClr val="0085B4"/>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endParaRPr>
            </a:p>
          </p:txBody>
        </p:sp>
        <p:sp>
          <p:nvSpPr>
            <p:cNvPr id="34" name="Oval 19"/>
            <p:cNvSpPr>
              <a:spLocks noChangeArrowheads="1"/>
            </p:cNvSpPr>
            <p:nvPr/>
          </p:nvSpPr>
          <p:spPr bwMode="auto">
            <a:xfrm>
              <a:off x="3124735" y="2081615"/>
              <a:ext cx="791586" cy="790088"/>
            </a:xfrm>
            <a:prstGeom prst="ellipse">
              <a:avLst/>
            </a:prstGeom>
            <a:solidFill>
              <a:srgbClr val="DF00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TextBox 34"/>
            <p:cNvSpPr txBox="1"/>
            <p:nvPr/>
          </p:nvSpPr>
          <p:spPr>
            <a:xfrm>
              <a:off x="3239231" y="2180609"/>
              <a:ext cx="513501" cy="610388"/>
            </a:xfrm>
            <a:prstGeom prst="rect">
              <a:avLst/>
            </a:prstGeom>
            <a:noFill/>
          </p:spPr>
          <p:txBody>
            <a:bodyPr wrap="none" rtlCol="0">
              <a:spAutoFit/>
            </a:bodyPr>
            <a:lstStyle/>
            <a:p>
              <a:r>
                <a:rPr lang="en-US" altLang="zh-CN" sz="3600" dirty="0" smtClean="0">
                  <a:solidFill>
                    <a:schemeClr val="bg1"/>
                  </a:solidFill>
                  <a:latin typeface="Arial Black" pitchFamily="34" charset="0"/>
                </a:rPr>
                <a:t>B</a:t>
              </a:r>
              <a:endParaRPr lang="zh-CN" altLang="en-US" sz="3600" dirty="0">
                <a:solidFill>
                  <a:schemeClr val="bg1"/>
                </a:solidFill>
                <a:latin typeface="Arial Black" pitchFamily="34" charset="0"/>
              </a:endParaRPr>
            </a:p>
          </p:txBody>
        </p:sp>
      </p:grpSp>
      <p:sp>
        <p:nvSpPr>
          <p:cNvPr id="36" name="TextBox 35"/>
          <p:cNvSpPr txBox="1"/>
          <p:nvPr/>
        </p:nvSpPr>
        <p:spPr>
          <a:xfrm>
            <a:off x="3302024" y="1414501"/>
            <a:ext cx="1107997" cy="276999"/>
          </a:xfrm>
          <a:prstGeom prst="rect">
            <a:avLst/>
          </a:prstGeom>
          <a:noFill/>
        </p:spPr>
        <p:txBody>
          <a:bodyPr wrap="none" rtlCol="0">
            <a:spAutoFit/>
          </a:bodyPr>
          <a:lstStyle/>
          <a:p>
            <a:pPr algn="ctr"/>
            <a:r>
              <a:rPr lang="zh-CN" altLang="en-US" sz="1200" b="1" dirty="0">
                <a:solidFill>
                  <a:schemeClr val="bg1">
                    <a:lumMod val="50000"/>
                  </a:schemeClr>
                </a:solidFill>
                <a:latin typeface="微软雅黑" pitchFamily="34" charset="-122"/>
                <a:ea typeface="微软雅黑" pitchFamily="34" charset="-122"/>
              </a:rPr>
              <a:t>输入你的标题</a:t>
            </a:r>
            <a:endParaRPr lang="en-US" altLang="zh-CN" sz="1200" b="1" dirty="0">
              <a:solidFill>
                <a:schemeClr val="bg1">
                  <a:lumMod val="50000"/>
                </a:schemeClr>
              </a:solidFill>
              <a:latin typeface="微软雅黑" pitchFamily="34" charset="-122"/>
              <a:ea typeface="微软雅黑" pitchFamily="34" charset="-122"/>
            </a:endParaRPr>
          </a:p>
        </p:txBody>
      </p:sp>
      <p:sp>
        <p:nvSpPr>
          <p:cNvPr id="37" name="TextBox 36"/>
          <p:cNvSpPr txBox="1"/>
          <p:nvPr/>
        </p:nvSpPr>
        <p:spPr>
          <a:xfrm>
            <a:off x="5401108" y="1414501"/>
            <a:ext cx="1107997" cy="276999"/>
          </a:xfrm>
          <a:prstGeom prst="rect">
            <a:avLst/>
          </a:prstGeom>
          <a:noFill/>
        </p:spPr>
        <p:txBody>
          <a:bodyPr wrap="none" rtlCol="0">
            <a:spAutoFit/>
          </a:bodyPr>
          <a:lstStyle/>
          <a:p>
            <a:pPr algn="ctr"/>
            <a:r>
              <a:rPr lang="zh-CN" altLang="en-US" sz="1200" b="1" dirty="0">
                <a:solidFill>
                  <a:schemeClr val="bg1">
                    <a:lumMod val="50000"/>
                  </a:schemeClr>
                </a:solidFill>
                <a:latin typeface="微软雅黑" pitchFamily="34" charset="-122"/>
                <a:ea typeface="微软雅黑" pitchFamily="34" charset="-122"/>
              </a:rPr>
              <a:t>输入你的标题</a:t>
            </a:r>
            <a:endParaRPr lang="en-US" altLang="zh-CN" sz="1200" b="1" dirty="0">
              <a:solidFill>
                <a:schemeClr val="bg1">
                  <a:lumMod val="50000"/>
                </a:schemeClr>
              </a:solidFill>
              <a:latin typeface="微软雅黑" pitchFamily="34" charset="-122"/>
              <a:ea typeface="微软雅黑" pitchFamily="34" charset="-122"/>
            </a:endParaRPr>
          </a:p>
        </p:txBody>
      </p:sp>
      <p:sp>
        <p:nvSpPr>
          <p:cNvPr id="38" name="TextBox 37"/>
          <p:cNvSpPr txBox="1"/>
          <p:nvPr/>
        </p:nvSpPr>
        <p:spPr>
          <a:xfrm>
            <a:off x="7482164" y="1414501"/>
            <a:ext cx="1107997" cy="276999"/>
          </a:xfrm>
          <a:prstGeom prst="rect">
            <a:avLst/>
          </a:prstGeom>
          <a:noFill/>
        </p:spPr>
        <p:txBody>
          <a:bodyPr wrap="none" rtlCol="0">
            <a:spAutoFit/>
          </a:bodyPr>
          <a:lstStyle/>
          <a:p>
            <a:pPr algn="ctr"/>
            <a:r>
              <a:rPr lang="zh-CN" altLang="en-US" sz="1200" b="1" dirty="0">
                <a:solidFill>
                  <a:schemeClr val="bg1">
                    <a:lumMod val="50000"/>
                  </a:schemeClr>
                </a:solidFill>
                <a:latin typeface="微软雅黑" pitchFamily="34" charset="-122"/>
                <a:ea typeface="微软雅黑" pitchFamily="34" charset="-122"/>
              </a:rPr>
              <a:t>输入你的标题</a:t>
            </a:r>
            <a:endParaRPr lang="en-US" altLang="zh-CN" sz="1200" b="1" dirty="0">
              <a:solidFill>
                <a:schemeClr val="bg1">
                  <a:lumMod val="50000"/>
                </a:schemeClr>
              </a:solidFill>
              <a:latin typeface="微软雅黑" pitchFamily="34" charset="-122"/>
              <a:ea typeface="微软雅黑" pitchFamily="34" charset="-122"/>
            </a:endParaRPr>
          </a:p>
        </p:txBody>
      </p:sp>
      <p:sp>
        <p:nvSpPr>
          <p:cNvPr id="39" name="TextBox 38"/>
          <p:cNvSpPr txBox="1"/>
          <p:nvPr/>
        </p:nvSpPr>
        <p:spPr>
          <a:xfrm>
            <a:off x="6502449" y="2983840"/>
            <a:ext cx="1107997" cy="276999"/>
          </a:xfrm>
          <a:prstGeom prst="rect">
            <a:avLst/>
          </a:prstGeom>
          <a:noFill/>
        </p:spPr>
        <p:txBody>
          <a:bodyPr wrap="none" rtlCol="0">
            <a:spAutoFit/>
          </a:bodyPr>
          <a:lstStyle/>
          <a:p>
            <a:pPr algn="ctr"/>
            <a:r>
              <a:rPr lang="zh-CN" altLang="en-US" sz="1200" b="1" dirty="0">
                <a:solidFill>
                  <a:schemeClr val="bg1">
                    <a:lumMod val="50000"/>
                  </a:schemeClr>
                </a:solidFill>
                <a:latin typeface="微软雅黑" pitchFamily="34" charset="-122"/>
                <a:ea typeface="微软雅黑" pitchFamily="34" charset="-122"/>
              </a:rPr>
              <a:t>输入你的标题</a:t>
            </a:r>
            <a:endParaRPr lang="en-US" altLang="zh-CN" sz="1200" b="1" dirty="0">
              <a:solidFill>
                <a:schemeClr val="bg1">
                  <a:lumMod val="50000"/>
                </a:schemeClr>
              </a:solidFill>
              <a:latin typeface="微软雅黑" pitchFamily="34" charset="-122"/>
              <a:ea typeface="微软雅黑" pitchFamily="34" charset="-122"/>
            </a:endParaRPr>
          </a:p>
        </p:txBody>
      </p:sp>
      <p:sp>
        <p:nvSpPr>
          <p:cNvPr id="40" name="TextBox 39"/>
          <p:cNvSpPr txBox="1"/>
          <p:nvPr/>
        </p:nvSpPr>
        <p:spPr>
          <a:xfrm>
            <a:off x="4403254" y="2983840"/>
            <a:ext cx="1107997" cy="276999"/>
          </a:xfrm>
          <a:prstGeom prst="rect">
            <a:avLst/>
          </a:prstGeom>
          <a:noFill/>
        </p:spPr>
        <p:txBody>
          <a:bodyPr wrap="none" rtlCol="0">
            <a:spAutoFit/>
          </a:bodyPr>
          <a:lstStyle/>
          <a:p>
            <a:pPr algn="ctr"/>
            <a:r>
              <a:rPr lang="zh-CN" altLang="en-US" sz="1200" b="1" dirty="0">
                <a:solidFill>
                  <a:schemeClr val="bg1">
                    <a:lumMod val="50000"/>
                  </a:schemeClr>
                </a:solidFill>
                <a:latin typeface="微软雅黑" pitchFamily="34" charset="-122"/>
                <a:ea typeface="微软雅黑" pitchFamily="34" charset="-122"/>
              </a:rPr>
              <a:t>输入你的标题</a:t>
            </a:r>
            <a:endParaRPr lang="en-US" altLang="zh-CN" sz="1200" b="1" dirty="0">
              <a:solidFill>
                <a:schemeClr val="bg1">
                  <a:lumMod val="50000"/>
                </a:schemeClr>
              </a:solidFill>
              <a:latin typeface="微软雅黑" pitchFamily="34" charset="-122"/>
              <a:ea typeface="微软雅黑" pitchFamily="34" charset="-122"/>
            </a:endParaRPr>
          </a:p>
        </p:txBody>
      </p:sp>
      <p:sp>
        <p:nvSpPr>
          <p:cNvPr id="41" name="TextBox 40"/>
          <p:cNvSpPr txBox="1"/>
          <p:nvPr/>
        </p:nvSpPr>
        <p:spPr>
          <a:xfrm>
            <a:off x="2267744" y="2983840"/>
            <a:ext cx="1107997" cy="276999"/>
          </a:xfrm>
          <a:prstGeom prst="rect">
            <a:avLst/>
          </a:prstGeom>
          <a:noFill/>
        </p:spPr>
        <p:txBody>
          <a:bodyPr wrap="none" rtlCol="0">
            <a:spAutoFit/>
          </a:bodyPr>
          <a:lstStyle/>
          <a:p>
            <a:pPr algn="ctr"/>
            <a:r>
              <a:rPr lang="zh-CN" altLang="en-US" sz="1200" b="1" dirty="0" smtClean="0">
                <a:solidFill>
                  <a:schemeClr val="bg1">
                    <a:lumMod val="50000"/>
                  </a:schemeClr>
                </a:solidFill>
                <a:latin typeface="微软雅黑" pitchFamily="34" charset="-122"/>
                <a:ea typeface="微软雅黑" pitchFamily="34" charset="-122"/>
              </a:rPr>
              <a:t>输入</a:t>
            </a:r>
            <a:r>
              <a:rPr lang="zh-CN" altLang="en-US" sz="1200" b="1" dirty="0">
                <a:solidFill>
                  <a:schemeClr val="bg1">
                    <a:lumMod val="50000"/>
                  </a:schemeClr>
                </a:solidFill>
                <a:latin typeface="微软雅黑" pitchFamily="34" charset="-122"/>
                <a:ea typeface="微软雅黑" pitchFamily="34" charset="-122"/>
              </a:rPr>
              <a:t>你的标题</a:t>
            </a:r>
            <a:endParaRPr lang="en-US" altLang="zh-CN" sz="1200" b="1" dirty="0">
              <a:solidFill>
                <a:schemeClr val="bg1">
                  <a:lumMod val="50000"/>
                </a:schemeClr>
              </a:solidFill>
              <a:latin typeface="微软雅黑" pitchFamily="34" charset="-122"/>
              <a:ea typeface="微软雅黑" pitchFamily="34" charset="-122"/>
            </a:endParaRPr>
          </a:p>
        </p:txBody>
      </p:sp>
      <p:pic>
        <p:nvPicPr>
          <p:cNvPr id="42" name="图片 4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71512" y="992048"/>
            <a:ext cx="1313278" cy="2299798"/>
          </a:xfrm>
          <a:prstGeom prst="rect">
            <a:avLst/>
          </a:prstGeom>
          <a:effectLst>
            <a:reflection blurRad="12700" stA="34000" endPos="42000" dir="5400000" sy="-100000" algn="bl" rotWithShape="0"/>
          </a:effectLst>
        </p:spPr>
      </p:pic>
      <p:sp>
        <p:nvSpPr>
          <p:cNvPr id="43" name="矩形 42"/>
          <p:cNvSpPr/>
          <p:nvPr/>
        </p:nvSpPr>
        <p:spPr>
          <a:xfrm>
            <a:off x="1380180" y="4119985"/>
            <a:ext cx="7440292" cy="342896"/>
          </a:xfrm>
          <a:prstGeom prst="rect">
            <a:avLst/>
          </a:prstGeom>
        </p:spPr>
        <p:txBody>
          <a:bodyPr wrap="square" lIns="65261" tIns="32630" rIns="65261" bIns="32630">
            <a:spAutoFit/>
          </a:bodyPr>
          <a:lstStyle/>
          <a:p>
            <a:pPr algn="just">
              <a:spcBef>
                <a:spcPts val="600"/>
              </a:spcBef>
              <a:spcAft>
                <a:spcPts val="600"/>
              </a:spcAft>
              <a:buClr>
                <a:srgbClr val="074AA1"/>
              </a:buClr>
              <a:defRPr/>
            </a:pPr>
            <a:r>
              <a:rPr lang="zh-CN" altLang="en-US" sz="900" b="1" dirty="0">
                <a:solidFill>
                  <a:schemeClr val="tx1">
                    <a:lumMod val="50000"/>
                    <a:lumOff val="50000"/>
                  </a:schemeClr>
                </a:solidFill>
                <a:latin typeface="微软雅黑" pitchFamily="34" charset="-122"/>
                <a:ea typeface="微软雅黑" pitchFamily="34" charset="-122"/>
              </a:rPr>
              <a:t>请在此处输入您的文本，或者复制您的文本粘贴到此处请在此处输入您的文本，或者复制您的文本粘贴到</a:t>
            </a:r>
            <a:r>
              <a:rPr lang="zh-CN" altLang="en-US" sz="900" b="1" dirty="0" smtClean="0">
                <a:solidFill>
                  <a:schemeClr val="tx1">
                    <a:lumMod val="50000"/>
                    <a:lumOff val="50000"/>
                  </a:schemeClr>
                </a:solidFill>
                <a:latin typeface="微软雅黑" pitchFamily="34" charset="-122"/>
                <a:ea typeface="微软雅黑" pitchFamily="34" charset="-122"/>
              </a:rPr>
              <a:t>此处请</a:t>
            </a:r>
            <a:r>
              <a:rPr lang="zh-CN" altLang="en-US" sz="900" b="1" dirty="0">
                <a:solidFill>
                  <a:schemeClr val="tx1">
                    <a:lumMod val="50000"/>
                    <a:lumOff val="50000"/>
                  </a:schemeClr>
                </a:solidFill>
                <a:latin typeface="微软雅黑" pitchFamily="34" charset="-122"/>
                <a:ea typeface="微软雅黑" pitchFamily="34" charset="-122"/>
              </a:rPr>
              <a:t>在此处输入您的文本，或者复制您的文本粘贴到此处请在此处输入您的文本，或者复制您的文本粘贴到</a:t>
            </a:r>
            <a:r>
              <a:rPr lang="zh-CN" altLang="en-US" sz="900" b="1" dirty="0" smtClean="0">
                <a:solidFill>
                  <a:schemeClr val="tx1">
                    <a:lumMod val="50000"/>
                    <a:lumOff val="50000"/>
                  </a:schemeClr>
                </a:solidFill>
                <a:latin typeface="微软雅黑" pitchFamily="34" charset="-122"/>
                <a:ea typeface="微软雅黑" pitchFamily="34" charset="-122"/>
              </a:rPr>
              <a:t>此</a:t>
            </a:r>
            <a:r>
              <a:rPr lang="zh-CN" altLang="en-US" sz="900" b="1" dirty="0" smtClean="0">
                <a:solidFill>
                  <a:schemeClr val="tx1">
                    <a:lumMod val="50000"/>
                    <a:lumOff val="50000"/>
                  </a:schemeClr>
                </a:solidFill>
                <a:latin typeface="微软雅黑" pitchFamily="34" charset="-122"/>
                <a:ea typeface="微软雅黑" pitchFamily="34" charset="-122"/>
              </a:rPr>
              <a:t>处亮亮图文旗舰店</a:t>
            </a:r>
            <a:r>
              <a:rPr lang="en-US" altLang="zh-CN" sz="900" b="1" dirty="0" smtClean="0">
                <a:solidFill>
                  <a:schemeClr val="tx1">
                    <a:lumMod val="50000"/>
                    <a:lumOff val="50000"/>
                  </a:schemeClr>
                </a:solidFill>
                <a:latin typeface="微软雅黑" pitchFamily="34" charset="-122"/>
                <a:ea typeface="微软雅黑" pitchFamily="34" charset="-122"/>
              </a:rPr>
              <a:t>https://liangliangtuwen.tmall.com</a:t>
            </a:r>
            <a:endParaRPr lang="en-US" altLang="zh-CN" sz="900" b="1" dirty="0" smtClean="0">
              <a:solidFill>
                <a:schemeClr val="tx1">
                  <a:lumMod val="50000"/>
                  <a:lumOff val="50000"/>
                </a:schemeClr>
              </a:solidFill>
              <a:latin typeface="微软雅黑" pitchFamily="34" charset="-122"/>
              <a:ea typeface="微软雅黑" pitchFamily="34" charset="-122"/>
            </a:endParaRPr>
          </a:p>
        </p:txBody>
      </p:sp>
      <p:grpSp>
        <p:nvGrpSpPr>
          <p:cNvPr id="91" name="组合 90"/>
          <p:cNvGrpSpPr/>
          <p:nvPr/>
        </p:nvGrpSpPr>
        <p:grpSpPr>
          <a:xfrm>
            <a:off x="70645" y="1059582"/>
            <a:ext cx="768964" cy="387273"/>
            <a:chOff x="70645" y="1059582"/>
            <a:chExt cx="768964" cy="387273"/>
          </a:xfrm>
        </p:grpSpPr>
        <p:sp>
          <p:nvSpPr>
            <p:cNvPr id="92" name="TextBox 91"/>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93" name="TextBox 92"/>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94" name="组合 93"/>
          <p:cNvGrpSpPr/>
          <p:nvPr/>
        </p:nvGrpSpPr>
        <p:grpSpPr>
          <a:xfrm>
            <a:off x="-32863" y="1821582"/>
            <a:ext cx="857927" cy="379462"/>
            <a:chOff x="-24396" y="1059582"/>
            <a:chExt cx="857927" cy="379462"/>
          </a:xfrm>
        </p:grpSpPr>
        <p:sp>
          <p:nvSpPr>
            <p:cNvPr id="95" name="TextBox 94"/>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96" name="TextBox 95"/>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97" name="组合 96"/>
          <p:cNvGrpSpPr/>
          <p:nvPr/>
        </p:nvGrpSpPr>
        <p:grpSpPr>
          <a:xfrm>
            <a:off x="1506" y="2710582"/>
            <a:ext cx="797013" cy="379462"/>
            <a:chOff x="26906" y="1059582"/>
            <a:chExt cx="797013" cy="379462"/>
          </a:xfrm>
        </p:grpSpPr>
        <p:sp>
          <p:nvSpPr>
            <p:cNvPr id="98" name="TextBox 97"/>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能力概述</a:t>
              </a:r>
              <a:endParaRPr lang="zh-CN" altLang="en-US" sz="1100" b="1" dirty="0">
                <a:solidFill>
                  <a:schemeClr val="bg1">
                    <a:lumMod val="85000"/>
                  </a:schemeClr>
                </a:solidFill>
                <a:latin typeface="微软雅黑" pitchFamily="34" charset="-122"/>
                <a:ea typeface="微软雅黑" pitchFamily="34" charset="-122"/>
              </a:endParaRPr>
            </a:p>
          </p:txBody>
        </p:sp>
        <p:sp>
          <p:nvSpPr>
            <p:cNvPr id="99" name="TextBox 98"/>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NENGLIGAISHU</a:t>
              </a:r>
              <a:endParaRPr lang="zh-CN" altLang="en-US" sz="600" b="1" dirty="0">
                <a:solidFill>
                  <a:schemeClr val="bg1">
                    <a:lumMod val="85000"/>
                  </a:schemeClr>
                </a:solidFill>
                <a:latin typeface="微软雅黑" pitchFamily="34" charset="-122"/>
                <a:ea typeface="微软雅黑" pitchFamily="34" charset="-122"/>
              </a:endParaRPr>
            </a:p>
          </p:txBody>
        </p:sp>
      </p:grpSp>
      <p:grpSp>
        <p:nvGrpSpPr>
          <p:cNvPr id="100" name="组合 99"/>
          <p:cNvGrpSpPr/>
          <p:nvPr/>
        </p:nvGrpSpPr>
        <p:grpSpPr>
          <a:xfrm>
            <a:off x="-48640" y="3481049"/>
            <a:ext cx="880370" cy="379462"/>
            <a:chOff x="-14773" y="1059582"/>
            <a:chExt cx="880370" cy="379462"/>
          </a:xfrm>
        </p:grpSpPr>
        <p:sp>
          <p:nvSpPr>
            <p:cNvPr id="101" name="TextBox 100"/>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102" name="TextBox 101"/>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
        <p:nvSpPr>
          <p:cNvPr id="103" name="TextBox 102"/>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spTree>
    <p:extLst>
      <p:ext uri="{BB962C8B-B14F-4D97-AF65-F5344CB8AC3E}">
        <p14:creationId xmlns:p14="http://schemas.microsoft.com/office/powerpoint/2010/main" xmlns="" val="1996754908"/>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50" fill="hold"/>
                                        <p:tgtEl>
                                          <p:spTgt spid="10"/>
                                        </p:tgtEl>
                                        <p:attrNameLst>
                                          <p:attrName>ppt_x</p:attrName>
                                        </p:attrNameLst>
                                      </p:cBhvr>
                                      <p:tavLst>
                                        <p:tav tm="0">
                                          <p:val>
                                            <p:strVal val="#ppt_x"/>
                                          </p:val>
                                        </p:tav>
                                        <p:tav tm="100000">
                                          <p:val>
                                            <p:strVal val="#ppt_x"/>
                                          </p:val>
                                        </p:tav>
                                      </p:tavLst>
                                    </p:anim>
                                    <p:anim calcmode="lin" valueType="num">
                                      <p:cBhvr additive="base">
                                        <p:cTn id="14" dur="250" fill="hold"/>
                                        <p:tgtEl>
                                          <p:spTgt spid="10"/>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0-#ppt_h/2"/>
                                          </p:val>
                                        </p:tav>
                                        <p:tav tm="100000">
                                          <p:val>
                                            <p:strVal val="#ppt_y"/>
                                          </p:val>
                                        </p:tav>
                                      </p:tavLst>
                                    </p:anim>
                                  </p:childTnLst>
                                </p:cTn>
                              </p:par>
                            </p:childTnLst>
                          </p:cTn>
                        </p:par>
                        <p:par>
                          <p:cTn id="24" fill="hold">
                            <p:stCondLst>
                              <p:cond delay="1750"/>
                            </p:stCondLst>
                            <p:childTnLst>
                              <p:par>
                                <p:cTn id="25" presetID="53" presetClass="entr" presetSubtype="16"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childTnLst>
                          </p:cTn>
                        </p:par>
                        <p:par>
                          <p:cTn id="30" fill="hold">
                            <p:stCondLst>
                              <p:cond delay="2250"/>
                            </p:stCondLst>
                            <p:childTnLst>
                              <p:par>
                                <p:cTn id="31" presetID="2" presetClass="entr" presetSubtype="1"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0-#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childTnLst>
                          </p:cTn>
                        </p:par>
                        <p:par>
                          <p:cTn id="39" fill="hold">
                            <p:stCondLst>
                              <p:cond delay="2750"/>
                            </p:stCondLst>
                            <p:childTnLst>
                              <p:par>
                                <p:cTn id="40" presetID="53" presetClass="entr" presetSubtype="16"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Effect transition="in" filter="fade">
                                      <p:cBhvr>
                                        <p:cTn id="44" dur="500"/>
                                        <p:tgtEl>
                                          <p:spTgt spid="36"/>
                                        </p:tgtEl>
                                      </p:cBhvr>
                                    </p:animEffect>
                                  </p:childTnLst>
                                </p:cTn>
                              </p:par>
                            </p:childTnLst>
                          </p:cTn>
                        </p:par>
                        <p:par>
                          <p:cTn id="45" fill="hold">
                            <p:stCondLst>
                              <p:cond delay="3250"/>
                            </p:stCondLst>
                            <p:childTnLst>
                              <p:par>
                                <p:cTn id="46" presetID="2" presetClass="entr" presetSubtype="4"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par>
                                <p:cTn id="50" presetID="2" presetClass="entr" presetSubtype="1"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ppt_x"/>
                                          </p:val>
                                        </p:tav>
                                        <p:tav tm="100000">
                                          <p:val>
                                            <p:strVal val="#ppt_x"/>
                                          </p:val>
                                        </p:tav>
                                      </p:tavLst>
                                    </p:anim>
                                    <p:anim calcmode="lin" valueType="num">
                                      <p:cBhvr additive="base">
                                        <p:cTn id="53" dur="500" fill="hold"/>
                                        <p:tgtEl>
                                          <p:spTgt spid="16"/>
                                        </p:tgtEl>
                                        <p:attrNameLst>
                                          <p:attrName>ppt_y</p:attrName>
                                        </p:attrNameLst>
                                      </p:cBhvr>
                                      <p:tavLst>
                                        <p:tav tm="0">
                                          <p:val>
                                            <p:strVal val="0-#ppt_h/2"/>
                                          </p:val>
                                        </p:tav>
                                        <p:tav tm="100000">
                                          <p:val>
                                            <p:strVal val="#ppt_y"/>
                                          </p:val>
                                        </p:tav>
                                      </p:tavLst>
                                    </p:anim>
                                  </p:childTnLst>
                                </p:cTn>
                              </p:par>
                            </p:childTnLst>
                          </p:cTn>
                        </p:par>
                        <p:par>
                          <p:cTn id="54" fill="hold">
                            <p:stCondLst>
                              <p:cond delay="3750"/>
                            </p:stCondLst>
                            <p:childTnLst>
                              <p:par>
                                <p:cTn id="55" presetID="53" presetClass="entr" presetSubtype="16"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childTnLst>
                          </p:cTn>
                        </p:par>
                        <p:par>
                          <p:cTn id="60" fill="hold">
                            <p:stCondLst>
                              <p:cond delay="4250"/>
                            </p:stCondLst>
                            <p:childTnLst>
                              <p:par>
                                <p:cTn id="61" presetID="2" presetClass="entr" presetSubtype="1"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ppt_x"/>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childTnLst>
                          </p:cTn>
                        </p:par>
                        <p:par>
                          <p:cTn id="69" fill="hold">
                            <p:stCondLst>
                              <p:cond delay="4750"/>
                            </p:stCondLst>
                            <p:childTnLst>
                              <p:par>
                                <p:cTn id="70" presetID="53" presetClass="entr" presetSubtype="16" fill="hold" grpId="0" nodeType="after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p:cTn id="72" dur="500" fill="hold"/>
                                        <p:tgtEl>
                                          <p:spTgt spid="37"/>
                                        </p:tgtEl>
                                        <p:attrNameLst>
                                          <p:attrName>ppt_w</p:attrName>
                                        </p:attrNameLst>
                                      </p:cBhvr>
                                      <p:tavLst>
                                        <p:tav tm="0">
                                          <p:val>
                                            <p:fltVal val="0"/>
                                          </p:val>
                                        </p:tav>
                                        <p:tav tm="100000">
                                          <p:val>
                                            <p:strVal val="#ppt_w"/>
                                          </p:val>
                                        </p:tav>
                                      </p:tavLst>
                                    </p:anim>
                                    <p:anim calcmode="lin" valueType="num">
                                      <p:cBhvr>
                                        <p:cTn id="73" dur="500" fill="hold"/>
                                        <p:tgtEl>
                                          <p:spTgt spid="37"/>
                                        </p:tgtEl>
                                        <p:attrNameLst>
                                          <p:attrName>ppt_h</p:attrName>
                                        </p:attrNameLst>
                                      </p:cBhvr>
                                      <p:tavLst>
                                        <p:tav tm="0">
                                          <p:val>
                                            <p:fltVal val="0"/>
                                          </p:val>
                                        </p:tav>
                                        <p:tav tm="100000">
                                          <p:val>
                                            <p:strVal val="#ppt_h"/>
                                          </p:val>
                                        </p:tav>
                                      </p:tavLst>
                                    </p:anim>
                                    <p:animEffect transition="in" filter="fade">
                                      <p:cBhvr>
                                        <p:cTn id="74" dur="500"/>
                                        <p:tgtEl>
                                          <p:spTgt spid="37"/>
                                        </p:tgtEl>
                                      </p:cBhvr>
                                    </p:animEffect>
                                  </p:childTnLst>
                                </p:cTn>
                              </p:par>
                            </p:childTnLst>
                          </p:cTn>
                        </p:par>
                        <p:par>
                          <p:cTn id="75" fill="hold">
                            <p:stCondLst>
                              <p:cond delay="5250"/>
                            </p:stCondLst>
                            <p:childTnLst>
                              <p:par>
                                <p:cTn id="76" presetID="2" presetClass="entr" presetSubtype="4" fill="hold" grpId="0" nodeType="afterEffect">
                                  <p:stCondLst>
                                    <p:cond delay="0"/>
                                  </p:stCondLst>
                                  <p:childTnLst>
                                    <p:set>
                                      <p:cBhvr>
                                        <p:cTn id="77" dur="1" fill="hold">
                                          <p:stCondLst>
                                            <p:cond delay="0"/>
                                          </p:stCondLst>
                                        </p:cTn>
                                        <p:tgtEl>
                                          <p:spTgt spid="7"/>
                                        </p:tgtEl>
                                        <p:attrNameLst>
                                          <p:attrName>style.visibility</p:attrName>
                                        </p:attrNameLst>
                                      </p:cBhvr>
                                      <p:to>
                                        <p:strVal val="visible"/>
                                      </p:to>
                                    </p:set>
                                    <p:anim calcmode="lin" valueType="num">
                                      <p:cBhvr additive="base">
                                        <p:cTn id="78" dur="500" fill="hold"/>
                                        <p:tgtEl>
                                          <p:spTgt spid="7"/>
                                        </p:tgtEl>
                                        <p:attrNameLst>
                                          <p:attrName>ppt_x</p:attrName>
                                        </p:attrNameLst>
                                      </p:cBhvr>
                                      <p:tavLst>
                                        <p:tav tm="0">
                                          <p:val>
                                            <p:strVal val="#ppt_x"/>
                                          </p:val>
                                        </p:tav>
                                        <p:tav tm="100000">
                                          <p:val>
                                            <p:strVal val="#ppt_x"/>
                                          </p:val>
                                        </p:tav>
                                      </p:tavLst>
                                    </p:anim>
                                    <p:anim calcmode="lin" valueType="num">
                                      <p:cBhvr additive="base">
                                        <p:cTn id="79" dur="500" fill="hold"/>
                                        <p:tgtEl>
                                          <p:spTgt spid="7"/>
                                        </p:tgtEl>
                                        <p:attrNameLst>
                                          <p:attrName>ppt_y</p:attrName>
                                        </p:attrNameLst>
                                      </p:cBhvr>
                                      <p:tavLst>
                                        <p:tav tm="0">
                                          <p:val>
                                            <p:strVal val="1+#ppt_h/2"/>
                                          </p:val>
                                        </p:tav>
                                        <p:tav tm="100000">
                                          <p:val>
                                            <p:strVal val="#ppt_y"/>
                                          </p:val>
                                        </p:tav>
                                      </p:tavLst>
                                    </p:anim>
                                  </p:childTnLst>
                                </p:cTn>
                              </p:par>
                              <p:par>
                                <p:cTn id="80" presetID="2" presetClass="entr" presetSubtype="1"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additive="base">
                                        <p:cTn id="82" dur="500" fill="hold"/>
                                        <p:tgtEl>
                                          <p:spTgt spid="20"/>
                                        </p:tgtEl>
                                        <p:attrNameLst>
                                          <p:attrName>ppt_x</p:attrName>
                                        </p:attrNameLst>
                                      </p:cBhvr>
                                      <p:tavLst>
                                        <p:tav tm="0">
                                          <p:val>
                                            <p:strVal val="#ppt_x"/>
                                          </p:val>
                                        </p:tav>
                                        <p:tav tm="100000">
                                          <p:val>
                                            <p:strVal val="#ppt_x"/>
                                          </p:val>
                                        </p:tav>
                                      </p:tavLst>
                                    </p:anim>
                                    <p:anim calcmode="lin" valueType="num">
                                      <p:cBhvr additive="base">
                                        <p:cTn id="83" dur="500" fill="hold"/>
                                        <p:tgtEl>
                                          <p:spTgt spid="20"/>
                                        </p:tgtEl>
                                        <p:attrNameLst>
                                          <p:attrName>ppt_y</p:attrName>
                                        </p:attrNameLst>
                                      </p:cBhvr>
                                      <p:tavLst>
                                        <p:tav tm="0">
                                          <p:val>
                                            <p:strVal val="0-#ppt_h/2"/>
                                          </p:val>
                                        </p:tav>
                                        <p:tav tm="100000">
                                          <p:val>
                                            <p:strVal val="#ppt_y"/>
                                          </p:val>
                                        </p:tav>
                                      </p:tavLst>
                                    </p:anim>
                                  </p:childTnLst>
                                </p:cTn>
                              </p:par>
                            </p:childTnLst>
                          </p:cTn>
                        </p:par>
                        <p:par>
                          <p:cTn id="84" fill="hold">
                            <p:stCondLst>
                              <p:cond delay="5750"/>
                            </p:stCondLst>
                            <p:childTnLst>
                              <p:par>
                                <p:cTn id="85" presetID="53" presetClass="entr" presetSubtype="16" fill="hold" grpId="0" nodeType="after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p:cTn id="87" dur="500" fill="hold"/>
                                        <p:tgtEl>
                                          <p:spTgt spid="39"/>
                                        </p:tgtEl>
                                        <p:attrNameLst>
                                          <p:attrName>ppt_w</p:attrName>
                                        </p:attrNameLst>
                                      </p:cBhvr>
                                      <p:tavLst>
                                        <p:tav tm="0">
                                          <p:val>
                                            <p:fltVal val="0"/>
                                          </p:val>
                                        </p:tav>
                                        <p:tav tm="100000">
                                          <p:val>
                                            <p:strVal val="#ppt_w"/>
                                          </p:val>
                                        </p:tav>
                                      </p:tavLst>
                                    </p:anim>
                                    <p:anim calcmode="lin" valueType="num">
                                      <p:cBhvr>
                                        <p:cTn id="88" dur="500" fill="hold"/>
                                        <p:tgtEl>
                                          <p:spTgt spid="39"/>
                                        </p:tgtEl>
                                        <p:attrNameLst>
                                          <p:attrName>ppt_h</p:attrName>
                                        </p:attrNameLst>
                                      </p:cBhvr>
                                      <p:tavLst>
                                        <p:tav tm="0">
                                          <p:val>
                                            <p:fltVal val="0"/>
                                          </p:val>
                                        </p:tav>
                                        <p:tav tm="100000">
                                          <p:val>
                                            <p:strVal val="#ppt_h"/>
                                          </p:val>
                                        </p:tav>
                                      </p:tavLst>
                                    </p:anim>
                                    <p:animEffect transition="in" filter="fade">
                                      <p:cBhvr>
                                        <p:cTn id="89" dur="500"/>
                                        <p:tgtEl>
                                          <p:spTgt spid="39"/>
                                        </p:tgtEl>
                                      </p:cBhvr>
                                    </p:animEffect>
                                  </p:childTnLst>
                                </p:cTn>
                              </p:par>
                            </p:childTnLst>
                          </p:cTn>
                        </p:par>
                        <p:par>
                          <p:cTn id="90" fill="hold">
                            <p:stCondLst>
                              <p:cond delay="6250"/>
                            </p:stCondLst>
                            <p:childTnLst>
                              <p:par>
                                <p:cTn id="91" presetID="2" presetClass="entr" presetSubtype="1" fill="hold" grpId="0" nodeType="after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additive="base">
                                        <p:cTn id="93" dur="500" fill="hold"/>
                                        <p:tgtEl>
                                          <p:spTgt spid="8"/>
                                        </p:tgtEl>
                                        <p:attrNameLst>
                                          <p:attrName>ppt_x</p:attrName>
                                        </p:attrNameLst>
                                      </p:cBhvr>
                                      <p:tavLst>
                                        <p:tav tm="0">
                                          <p:val>
                                            <p:strVal val="#ppt_x"/>
                                          </p:val>
                                        </p:tav>
                                        <p:tav tm="100000">
                                          <p:val>
                                            <p:strVal val="#ppt_x"/>
                                          </p:val>
                                        </p:tav>
                                      </p:tavLst>
                                    </p:anim>
                                    <p:anim calcmode="lin" valueType="num">
                                      <p:cBhvr additive="base">
                                        <p:cTn id="94" dur="500" fill="hold"/>
                                        <p:tgtEl>
                                          <p:spTgt spid="8"/>
                                        </p:tgtEl>
                                        <p:attrNameLst>
                                          <p:attrName>ppt_y</p:attrName>
                                        </p:attrNameLst>
                                      </p:cBhvr>
                                      <p:tavLst>
                                        <p:tav tm="0">
                                          <p:val>
                                            <p:strVal val="0-#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500" fill="hold"/>
                                        <p:tgtEl>
                                          <p:spTgt spid="24"/>
                                        </p:tgtEl>
                                        <p:attrNameLst>
                                          <p:attrName>ppt_x</p:attrName>
                                        </p:attrNameLst>
                                      </p:cBhvr>
                                      <p:tavLst>
                                        <p:tav tm="0">
                                          <p:val>
                                            <p:strVal val="#ppt_x"/>
                                          </p:val>
                                        </p:tav>
                                        <p:tav tm="100000">
                                          <p:val>
                                            <p:strVal val="#ppt_x"/>
                                          </p:val>
                                        </p:tav>
                                      </p:tavLst>
                                    </p:anim>
                                    <p:anim calcmode="lin" valueType="num">
                                      <p:cBhvr additive="base">
                                        <p:cTn id="98" dur="500" fill="hold"/>
                                        <p:tgtEl>
                                          <p:spTgt spid="24"/>
                                        </p:tgtEl>
                                        <p:attrNameLst>
                                          <p:attrName>ppt_y</p:attrName>
                                        </p:attrNameLst>
                                      </p:cBhvr>
                                      <p:tavLst>
                                        <p:tav tm="0">
                                          <p:val>
                                            <p:strVal val="1+#ppt_h/2"/>
                                          </p:val>
                                        </p:tav>
                                        <p:tav tm="100000">
                                          <p:val>
                                            <p:strVal val="#ppt_y"/>
                                          </p:val>
                                        </p:tav>
                                      </p:tavLst>
                                    </p:anim>
                                  </p:childTnLst>
                                </p:cTn>
                              </p:par>
                            </p:childTnLst>
                          </p:cTn>
                        </p:par>
                        <p:par>
                          <p:cTn id="99" fill="hold">
                            <p:stCondLst>
                              <p:cond delay="6750"/>
                            </p:stCondLst>
                            <p:childTnLst>
                              <p:par>
                                <p:cTn id="100" presetID="53" presetClass="entr" presetSubtype="16" fill="hold" grpId="0" nodeType="afterEffect">
                                  <p:stCondLst>
                                    <p:cond delay="0"/>
                                  </p:stCondLst>
                                  <p:childTnLst>
                                    <p:set>
                                      <p:cBhvr>
                                        <p:cTn id="101" dur="1" fill="hold">
                                          <p:stCondLst>
                                            <p:cond delay="0"/>
                                          </p:stCondLst>
                                        </p:cTn>
                                        <p:tgtEl>
                                          <p:spTgt spid="38"/>
                                        </p:tgtEl>
                                        <p:attrNameLst>
                                          <p:attrName>style.visibility</p:attrName>
                                        </p:attrNameLst>
                                      </p:cBhvr>
                                      <p:to>
                                        <p:strVal val="visible"/>
                                      </p:to>
                                    </p:set>
                                    <p:anim calcmode="lin" valueType="num">
                                      <p:cBhvr>
                                        <p:cTn id="102" dur="500" fill="hold"/>
                                        <p:tgtEl>
                                          <p:spTgt spid="38"/>
                                        </p:tgtEl>
                                        <p:attrNameLst>
                                          <p:attrName>ppt_w</p:attrName>
                                        </p:attrNameLst>
                                      </p:cBhvr>
                                      <p:tavLst>
                                        <p:tav tm="0">
                                          <p:val>
                                            <p:fltVal val="0"/>
                                          </p:val>
                                        </p:tav>
                                        <p:tav tm="100000">
                                          <p:val>
                                            <p:strVal val="#ppt_w"/>
                                          </p:val>
                                        </p:tav>
                                      </p:tavLst>
                                    </p:anim>
                                    <p:anim calcmode="lin" valueType="num">
                                      <p:cBhvr>
                                        <p:cTn id="103" dur="500" fill="hold"/>
                                        <p:tgtEl>
                                          <p:spTgt spid="38"/>
                                        </p:tgtEl>
                                        <p:attrNameLst>
                                          <p:attrName>ppt_h</p:attrName>
                                        </p:attrNameLst>
                                      </p:cBhvr>
                                      <p:tavLst>
                                        <p:tav tm="0">
                                          <p:val>
                                            <p:fltVal val="0"/>
                                          </p:val>
                                        </p:tav>
                                        <p:tav tm="100000">
                                          <p:val>
                                            <p:strVal val="#ppt_h"/>
                                          </p:val>
                                        </p:tav>
                                      </p:tavLst>
                                    </p:anim>
                                    <p:animEffect transition="in" filter="fade">
                                      <p:cBhvr>
                                        <p:cTn id="104" dur="500"/>
                                        <p:tgtEl>
                                          <p:spTgt spid="38"/>
                                        </p:tgtEl>
                                      </p:cBhvr>
                                    </p:animEffect>
                                  </p:childTnLst>
                                </p:cTn>
                              </p:par>
                            </p:childTnLst>
                          </p:cTn>
                        </p:par>
                        <p:par>
                          <p:cTn id="105" fill="hold">
                            <p:stCondLst>
                              <p:cond delay="7250"/>
                            </p:stCondLst>
                            <p:childTnLst>
                              <p:par>
                                <p:cTn id="106" presetID="2" presetClass="entr" presetSubtype="1"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 calcmode="lin" valueType="num">
                                      <p:cBhvr additive="base">
                                        <p:cTn id="108" dur="500" fill="hold"/>
                                        <p:tgtEl>
                                          <p:spTgt spid="9"/>
                                        </p:tgtEl>
                                        <p:attrNameLst>
                                          <p:attrName>ppt_x</p:attrName>
                                        </p:attrNameLst>
                                      </p:cBhvr>
                                      <p:tavLst>
                                        <p:tav tm="0">
                                          <p:val>
                                            <p:strVal val="#ppt_x"/>
                                          </p:val>
                                        </p:tav>
                                        <p:tav tm="100000">
                                          <p:val>
                                            <p:strVal val="#ppt_x"/>
                                          </p:val>
                                        </p:tav>
                                      </p:tavLst>
                                    </p:anim>
                                    <p:anim calcmode="lin" valueType="num">
                                      <p:cBhvr additive="base">
                                        <p:cTn id="109" dur="500" fill="hold"/>
                                        <p:tgtEl>
                                          <p:spTgt spid="9"/>
                                        </p:tgtEl>
                                        <p:attrNameLst>
                                          <p:attrName>ppt_y</p:attrName>
                                        </p:attrNameLst>
                                      </p:cBhvr>
                                      <p:tavLst>
                                        <p:tav tm="0">
                                          <p:val>
                                            <p:strVal val="0-#ppt_h/2"/>
                                          </p:val>
                                        </p:tav>
                                        <p:tav tm="100000">
                                          <p:val>
                                            <p:strVal val="#ppt_y"/>
                                          </p:val>
                                        </p:tav>
                                      </p:tavLst>
                                    </p:anim>
                                  </p:childTnLst>
                                </p:cTn>
                              </p:par>
                            </p:childTnLst>
                          </p:cTn>
                        </p:par>
                        <p:par>
                          <p:cTn id="110" fill="hold">
                            <p:stCondLst>
                              <p:cond delay="7750"/>
                            </p:stCondLst>
                            <p:childTnLst>
                              <p:par>
                                <p:cTn id="111" presetID="22" presetClass="entr" presetSubtype="8" fill="hold" grpId="0" nodeType="afterEffect">
                                  <p:stCondLst>
                                    <p:cond delay="0"/>
                                  </p:stCondLst>
                                  <p:childTnLst>
                                    <p:set>
                                      <p:cBhvr>
                                        <p:cTn id="112" dur="1" fill="hold">
                                          <p:stCondLst>
                                            <p:cond delay="0"/>
                                          </p:stCondLst>
                                        </p:cTn>
                                        <p:tgtEl>
                                          <p:spTgt spid="43"/>
                                        </p:tgtEl>
                                        <p:attrNameLst>
                                          <p:attrName>style.visibility</p:attrName>
                                        </p:attrNameLst>
                                      </p:cBhvr>
                                      <p:to>
                                        <p:strVal val="visible"/>
                                      </p:to>
                                    </p:set>
                                    <p:animEffect transition="in" filter="wipe(left)">
                                      <p:cBhvr>
                                        <p:cTn id="113" dur="12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36" grpId="0"/>
      <p:bldP spid="37" grpId="0"/>
      <p:bldP spid="38" grpId="0"/>
      <p:bldP spid="39" grpId="0"/>
      <p:bldP spid="40" grpId="0"/>
      <p:bldP spid="41"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3967" y="1351217"/>
            <a:ext cx="2369080" cy="3106686"/>
            <a:chOff x="5963927" y="1351217"/>
            <a:chExt cx="2369080" cy="3106686"/>
          </a:xfrm>
        </p:grpSpPr>
        <p:grpSp>
          <p:nvGrpSpPr>
            <p:cNvPr id="5" name="组合 4"/>
            <p:cNvGrpSpPr/>
            <p:nvPr/>
          </p:nvGrpSpPr>
          <p:grpSpPr>
            <a:xfrm>
              <a:off x="5963927" y="1367912"/>
              <a:ext cx="2369080" cy="3089991"/>
              <a:chOff x="1313863" y="1205784"/>
              <a:chExt cx="3158773" cy="4119987"/>
            </a:xfrm>
          </p:grpSpPr>
          <p:sp>
            <p:nvSpPr>
              <p:cNvPr id="16" name="任意多边形 15"/>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8900000">
                <a:off x="1485500" y="1841816"/>
                <a:ext cx="2742312" cy="1582057"/>
              </a:xfrm>
              <a:prstGeom prst="roundRect">
                <a:avLst>
                  <a:gd name="adj" fmla="val 10245"/>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9"/>
            <p:cNvSpPr txBox="1"/>
            <p:nvPr/>
          </p:nvSpPr>
          <p:spPr>
            <a:xfrm rot="18900000">
              <a:off x="7248401" y="1351217"/>
              <a:ext cx="345287" cy="577081"/>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E</a:t>
              </a:r>
              <a:endParaRPr lang="zh-CN" altLang="en-US" sz="3300" b="1" dirty="0">
                <a:solidFill>
                  <a:schemeClr val="tx1">
                    <a:lumMod val="75000"/>
                    <a:lumOff val="25000"/>
                  </a:schemeClr>
                </a:solidFill>
              </a:endParaRPr>
            </a:p>
          </p:txBody>
        </p:sp>
        <p:grpSp>
          <p:nvGrpSpPr>
            <p:cNvPr id="7" name="组合 6"/>
            <p:cNvGrpSpPr/>
            <p:nvPr/>
          </p:nvGrpSpPr>
          <p:grpSpPr>
            <a:xfrm rot="18900000">
              <a:off x="6557250" y="2892087"/>
              <a:ext cx="282199" cy="272633"/>
              <a:chOff x="549275" y="533400"/>
              <a:chExt cx="561975" cy="542926"/>
            </a:xfrm>
            <a:solidFill>
              <a:schemeClr val="bg1"/>
            </a:solidFill>
          </p:grpSpPr>
          <p:sp>
            <p:nvSpPr>
              <p:cNvPr id="9" name="Freeform 16"/>
              <p:cNvSpPr>
                <a:spLocks noEditPoints="1"/>
              </p:cNvSpPr>
              <p:nvPr/>
            </p:nvSpPr>
            <p:spPr bwMode="auto">
              <a:xfrm>
                <a:off x="549275" y="649288"/>
                <a:ext cx="463550" cy="427038"/>
              </a:xfrm>
              <a:custGeom>
                <a:avLst/>
                <a:gdLst>
                  <a:gd name="T0" fmla="*/ 149 w 165"/>
                  <a:gd name="T1" fmla="*/ 38 h 152"/>
                  <a:gd name="T2" fmla="*/ 147 w 165"/>
                  <a:gd name="T3" fmla="*/ 34 h 152"/>
                  <a:gd name="T4" fmla="*/ 137 w 165"/>
                  <a:gd name="T5" fmla="*/ 22 h 152"/>
                  <a:gd name="T6" fmla="*/ 125 w 165"/>
                  <a:gd name="T7" fmla="*/ 12 h 152"/>
                  <a:gd name="T8" fmla="*/ 121 w 165"/>
                  <a:gd name="T9" fmla="*/ 10 h 152"/>
                  <a:gd name="T10" fmla="*/ 118 w 165"/>
                  <a:gd name="T11" fmla="*/ 8 h 152"/>
                  <a:gd name="T12" fmla="*/ 83 w 165"/>
                  <a:gd name="T13" fmla="*/ 0 h 152"/>
                  <a:gd name="T14" fmla="*/ 29 w 165"/>
                  <a:gd name="T15" fmla="*/ 22 h 152"/>
                  <a:gd name="T16" fmla="*/ 29 w 165"/>
                  <a:gd name="T17" fmla="*/ 130 h 152"/>
                  <a:gd name="T18" fmla="*/ 83 w 165"/>
                  <a:gd name="T19" fmla="*/ 152 h 152"/>
                  <a:gd name="T20" fmla="*/ 137 w 165"/>
                  <a:gd name="T21" fmla="*/ 130 h 152"/>
                  <a:gd name="T22" fmla="*/ 151 w 165"/>
                  <a:gd name="T23" fmla="*/ 41 h 152"/>
                  <a:gd name="T24" fmla="*/ 149 w 165"/>
                  <a:gd name="T25" fmla="*/ 38 h 152"/>
                  <a:gd name="T26" fmla="*/ 83 w 165"/>
                  <a:gd name="T27" fmla="*/ 32 h 152"/>
                  <a:gd name="T28" fmla="*/ 52 w 165"/>
                  <a:gd name="T29" fmla="*/ 45 h 152"/>
                  <a:gd name="T30" fmla="*/ 39 w 165"/>
                  <a:gd name="T31" fmla="*/ 76 h 152"/>
                  <a:gd name="T32" fmla="*/ 52 w 165"/>
                  <a:gd name="T33" fmla="*/ 107 h 152"/>
                  <a:gd name="T34" fmla="*/ 52 w 165"/>
                  <a:gd name="T35" fmla="*/ 113 h 152"/>
                  <a:gd name="T36" fmla="*/ 49 w 165"/>
                  <a:gd name="T37" fmla="*/ 114 h 152"/>
                  <a:gd name="T38" fmla="*/ 46 w 165"/>
                  <a:gd name="T39" fmla="*/ 113 h 152"/>
                  <a:gd name="T40" fmla="*/ 31 w 165"/>
                  <a:gd name="T41" fmla="*/ 76 h 152"/>
                  <a:gd name="T42" fmla="*/ 46 w 165"/>
                  <a:gd name="T43" fmla="*/ 39 h 152"/>
                  <a:gd name="T44" fmla="*/ 83 w 165"/>
                  <a:gd name="T45" fmla="*/ 24 h 152"/>
                  <a:gd name="T46" fmla="*/ 87 w 165"/>
                  <a:gd name="T47" fmla="*/ 28 h 152"/>
                  <a:gd name="T48" fmla="*/ 83 w 165"/>
                  <a:gd name="T4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52">
                    <a:moveTo>
                      <a:pt x="149" y="38"/>
                    </a:moveTo>
                    <a:cubicBezTo>
                      <a:pt x="148" y="37"/>
                      <a:pt x="147" y="35"/>
                      <a:pt x="147" y="34"/>
                    </a:cubicBezTo>
                    <a:cubicBezTo>
                      <a:pt x="144" y="30"/>
                      <a:pt x="141" y="26"/>
                      <a:pt x="137" y="22"/>
                    </a:cubicBezTo>
                    <a:cubicBezTo>
                      <a:pt x="133" y="18"/>
                      <a:pt x="129" y="15"/>
                      <a:pt x="125" y="12"/>
                    </a:cubicBezTo>
                    <a:cubicBezTo>
                      <a:pt x="124" y="12"/>
                      <a:pt x="122" y="11"/>
                      <a:pt x="121" y="10"/>
                    </a:cubicBezTo>
                    <a:cubicBezTo>
                      <a:pt x="120" y="9"/>
                      <a:pt x="119" y="9"/>
                      <a:pt x="118" y="8"/>
                    </a:cubicBezTo>
                    <a:cubicBezTo>
                      <a:pt x="107" y="3"/>
                      <a:pt x="95" y="0"/>
                      <a:pt x="83" y="0"/>
                    </a:cubicBezTo>
                    <a:cubicBezTo>
                      <a:pt x="63" y="0"/>
                      <a:pt x="44" y="8"/>
                      <a:pt x="29" y="22"/>
                    </a:cubicBezTo>
                    <a:cubicBezTo>
                      <a:pt x="0" y="52"/>
                      <a:pt x="0" y="100"/>
                      <a:pt x="29" y="130"/>
                    </a:cubicBezTo>
                    <a:cubicBezTo>
                      <a:pt x="44" y="144"/>
                      <a:pt x="63" y="152"/>
                      <a:pt x="83" y="152"/>
                    </a:cubicBezTo>
                    <a:cubicBezTo>
                      <a:pt x="103" y="152"/>
                      <a:pt x="123" y="144"/>
                      <a:pt x="137" y="130"/>
                    </a:cubicBezTo>
                    <a:cubicBezTo>
                      <a:pt x="161" y="106"/>
                      <a:pt x="165" y="70"/>
                      <a:pt x="151" y="41"/>
                    </a:cubicBezTo>
                    <a:cubicBezTo>
                      <a:pt x="150" y="40"/>
                      <a:pt x="150" y="39"/>
                      <a:pt x="149" y="38"/>
                    </a:cubicBezTo>
                    <a:close/>
                    <a:moveTo>
                      <a:pt x="83" y="32"/>
                    </a:moveTo>
                    <a:cubicBezTo>
                      <a:pt x="71" y="32"/>
                      <a:pt x="60" y="36"/>
                      <a:pt x="52" y="45"/>
                    </a:cubicBezTo>
                    <a:cubicBezTo>
                      <a:pt x="44" y="53"/>
                      <a:pt x="39" y="64"/>
                      <a:pt x="39" y="76"/>
                    </a:cubicBezTo>
                    <a:cubicBezTo>
                      <a:pt x="39" y="88"/>
                      <a:pt x="44" y="99"/>
                      <a:pt x="52" y="107"/>
                    </a:cubicBezTo>
                    <a:cubicBezTo>
                      <a:pt x="54" y="109"/>
                      <a:pt x="54" y="111"/>
                      <a:pt x="52" y="113"/>
                    </a:cubicBezTo>
                    <a:cubicBezTo>
                      <a:pt x="51" y="113"/>
                      <a:pt x="50" y="114"/>
                      <a:pt x="49" y="114"/>
                    </a:cubicBezTo>
                    <a:cubicBezTo>
                      <a:pt x="48" y="114"/>
                      <a:pt x="47" y="113"/>
                      <a:pt x="46" y="113"/>
                    </a:cubicBezTo>
                    <a:cubicBezTo>
                      <a:pt x="37" y="103"/>
                      <a:pt x="31" y="90"/>
                      <a:pt x="31" y="76"/>
                    </a:cubicBezTo>
                    <a:cubicBezTo>
                      <a:pt x="31" y="62"/>
                      <a:pt x="37" y="49"/>
                      <a:pt x="46" y="39"/>
                    </a:cubicBezTo>
                    <a:cubicBezTo>
                      <a:pt x="56" y="29"/>
                      <a:pt x="69" y="24"/>
                      <a:pt x="83" y="24"/>
                    </a:cubicBezTo>
                    <a:cubicBezTo>
                      <a:pt x="85" y="24"/>
                      <a:pt x="87" y="26"/>
                      <a:pt x="87" y="28"/>
                    </a:cubicBezTo>
                    <a:cubicBezTo>
                      <a:pt x="87" y="30"/>
                      <a:pt x="85" y="32"/>
                      <a:pt x="83" y="3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896938" y="623888"/>
                <a:ext cx="123825" cy="123825"/>
              </a:xfrm>
              <a:custGeom>
                <a:avLst/>
                <a:gdLst>
                  <a:gd name="T0" fmla="*/ 31 w 44"/>
                  <a:gd name="T1" fmla="*/ 19 h 44"/>
                  <a:gd name="T2" fmla="*/ 31 w 44"/>
                  <a:gd name="T3" fmla="*/ 19 h 44"/>
                  <a:gd name="T4" fmla="*/ 42 w 44"/>
                  <a:gd name="T5" fmla="*/ 8 h 44"/>
                  <a:gd name="T6" fmla="*/ 42 w 44"/>
                  <a:gd name="T7" fmla="*/ 2 h 44"/>
                  <a:gd name="T8" fmla="*/ 36 w 44"/>
                  <a:gd name="T9" fmla="*/ 2 h 44"/>
                  <a:gd name="T10" fmla="*/ 25 w 44"/>
                  <a:gd name="T11" fmla="*/ 13 h 44"/>
                  <a:gd name="T12" fmla="*/ 25 w 44"/>
                  <a:gd name="T13" fmla="*/ 13 h 44"/>
                  <a:gd name="T14" fmla="*/ 15 w 44"/>
                  <a:gd name="T15" fmla="*/ 2 h 44"/>
                  <a:gd name="T16" fmla="*/ 9 w 44"/>
                  <a:gd name="T17" fmla="*/ 2 h 44"/>
                  <a:gd name="T18" fmla="*/ 0 w 44"/>
                  <a:gd name="T19" fmla="*/ 11 h 44"/>
                  <a:gd name="T20" fmla="*/ 1 w 44"/>
                  <a:gd name="T21" fmla="*/ 12 h 44"/>
                  <a:gd name="T22" fmla="*/ 7 w 44"/>
                  <a:gd name="T23" fmla="*/ 16 h 44"/>
                  <a:gd name="T24" fmla="*/ 19 w 44"/>
                  <a:gd name="T25" fmla="*/ 26 h 44"/>
                  <a:gd name="T26" fmla="*/ 28 w 44"/>
                  <a:gd name="T27" fmla="*/ 37 h 44"/>
                  <a:gd name="T28" fmla="*/ 31 w 44"/>
                  <a:gd name="T29" fmla="*/ 41 h 44"/>
                  <a:gd name="T30" fmla="*/ 33 w 44"/>
                  <a:gd name="T31" fmla="*/ 44 h 44"/>
                  <a:gd name="T32" fmla="*/ 42 w 44"/>
                  <a:gd name="T33" fmla="*/ 35 h 44"/>
                  <a:gd name="T34" fmla="*/ 42 w 44"/>
                  <a:gd name="T35" fmla="*/ 29 h 44"/>
                  <a:gd name="T36" fmla="*/ 31 w 44"/>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4">
                    <a:moveTo>
                      <a:pt x="31" y="19"/>
                    </a:moveTo>
                    <a:cubicBezTo>
                      <a:pt x="31" y="19"/>
                      <a:pt x="31" y="19"/>
                      <a:pt x="31" y="19"/>
                    </a:cubicBezTo>
                    <a:cubicBezTo>
                      <a:pt x="42" y="8"/>
                      <a:pt x="42" y="8"/>
                      <a:pt x="42" y="8"/>
                    </a:cubicBezTo>
                    <a:cubicBezTo>
                      <a:pt x="44" y="6"/>
                      <a:pt x="44" y="4"/>
                      <a:pt x="42" y="2"/>
                    </a:cubicBezTo>
                    <a:cubicBezTo>
                      <a:pt x="40" y="0"/>
                      <a:pt x="38" y="0"/>
                      <a:pt x="36" y="2"/>
                    </a:cubicBezTo>
                    <a:cubicBezTo>
                      <a:pt x="25" y="13"/>
                      <a:pt x="25" y="13"/>
                      <a:pt x="25" y="13"/>
                    </a:cubicBezTo>
                    <a:cubicBezTo>
                      <a:pt x="25" y="13"/>
                      <a:pt x="25" y="13"/>
                      <a:pt x="25" y="13"/>
                    </a:cubicBezTo>
                    <a:cubicBezTo>
                      <a:pt x="15" y="2"/>
                      <a:pt x="15" y="2"/>
                      <a:pt x="15" y="2"/>
                    </a:cubicBezTo>
                    <a:cubicBezTo>
                      <a:pt x="13" y="0"/>
                      <a:pt x="10" y="0"/>
                      <a:pt x="9" y="2"/>
                    </a:cubicBezTo>
                    <a:cubicBezTo>
                      <a:pt x="0" y="11"/>
                      <a:pt x="0" y="11"/>
                      <a:pt x="0" y="11"/>
                    </a:cubicBezTo>
                    <a:cubicBezTo>
                      <a:pt x="0" y="12"/>
                      <a:pt x="1" y="12"/>
                      <a:pt x="1" y="12"/>
                    </a:cubicBezTo>
                    <a:cubicBezTo>
                      <a:pt x="3" y="13"/>
                      <a:pt x="5" y="14"/>
                      <a:pt x="7" y="16"/>
                    </a:cubicBezTo>
                    <a:cubicBezTo>
                      <a:pt x="11" y="19"/>
                      <a:pt x="15" y="22"/>
                      <a:pt x="19" y="26"/>
                    </a:cubicBezTo>
                    <a:cubicBezTo>
                      <a:pt x="22" y="29"/>
                      <a:pt x="26" y="33"/>
                      <a:pt x="28" y="37"/>
                    </a:cubicBezTo>
                    <a:cubicBezTo>
                      <a:pt x="29" y="39"/>
                      <a:pt x="30" y="40"/>
                      <a:pt x="31" y="41"/>
                    </a:cubicBezTo>
                    <a:cubicBezTo>
                      <a:pt x="31" y="42"/>
                      <a:pt x="32" y="43"/>
                      <a:pt x="33" y="44"/>
                    </a:cubicBezTo>
                    <a:cubicBezTo>
                      <a:pt x="42" y="35"/>
                      <a:pt x="42" y="35"/>
                      <a:pt x="42" y="35"/>
                    </a:cubicBezTo>
                    <a:cubicBezTo>
                      <a:pt x="44" y="34"/>
                      <a:pt x="44" y="31"/>
                      <a:pt x="42" y="29"/>
                    </a:cubicBezTo>
                    <a:lnTo>
                      <a:pt x="31" y="1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9"/>
              <p:cNvSpPr>
                <a:spLocks/>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0"/>
              <p:cNvSpPr>
                <a:spLocks/>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1"/>
              <p:cNvSpPr>
                <a:spLocks/>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2"/>
              <p:cNvSpPr>
                <a:spLocks/>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67"/>
            <p:cNvSpPr txBox="1"/>
            <p:nvPr/>
          </p:nvSpPr>
          <p:spPr>
            <a:xfrm rot="18900000">
              <a:off x="6618617" y="2254205"/>
              <a:ext cx="1074743" cy="601511"/>
            </a:xfrm>
            <a:prstGeom prst="rect">
              <a:avLst/>
            </a:prstGeom>
            <a:noFill/>
          </p:spPr>
          <p:txBody>
            <a:bodyPr wrap="square" lIns="68580" tIns="34290" rIns="68580" bIns="34290" rtlCol="0">
              <a:spAutoFit/>
            </a:bodyPr>
            <a:lstStyle/>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简约商务风图表系列</a:t>
              </a:r>
              <a:endParaRPr lang="en-US" altLang="zh-CN" sz="8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 在此点击输入具体文本内容</a:t>
              </a:r>
            </a:p>
          </p:txBody>
        </p:sp>
      </p:grpSp>
      <p:grpSp>
        <p:nvGrpSpPr>
          <p:cNvPr id="19" name="组合 18"/>
          <p:cNvGrpSpPr/>
          <p:nvPr/>
        </p:nvGrpSpPr>
        <p:grpSpPr>
          <a:xfrm>
            <a:off x="5114292" y="1313117"/>
            <a:ext cx="2369080" cy="3099395"/>
            <a:chOff x="4754252" y="1313117"/>
            <a:chExt cx="2369080" cy="3099395"/>
          </a:xfrm>
        </p:grpSpPr>
        <p:grpSp>
          <p:nvGrpSpPr>
            <p:cNvPr id="20" name="组合 19"/>
            <p:cNvGrpSpPr/>
            <p:nvPr/>
          </p:nvGrpSpPr>
          <p:grpSpPr>
            <a:xfrm>
              <a:off x="4754252" y="1313117"/>
              <a:ext cx="2369080" cy="3099395"/>
              <a:chOff x="4754252" y="1313117"/>
              <a:chExt cx="2369080" cy="3099395"/>
            </a:xfrm>
          </p:grpSpPr>
          <p:grpSp>
            <p:nvGrpSpPr>
              <p:cNvPr id="24" name="组合 23"/>
              <p:cNvGrpSpPr/>
              <p:nvPr/>
            </p:nvGrpSpPr>
            <p:grpSpPr>
              <a:xfrm>
                <a:off x="4754252" y="1322521"/>
                <a:ext cx="2369080" cy="3089991"/>
                <a:chOff x="1313863" y="1205784"/>
                <a:chExt cx="3158773" cy="4119987"/>
              </a:xfrm>
            </p:grpSpPr>
            <p:sp>
              <p:nvSpPr>
                <p:cNvPr id="27" name="任意多边形 26"/>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18900000">
                  <a:off x="1412062" y="1872236"/>
                  <a:ext cx="2828349" cy="1582057"/>
                </a:xfrm>
                <a:prstGeom prst="roundRect">
                  <a:avLst>
                    <a:gd name="adj" fmla="val 10245"/>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38"/>
              <p:cNvSpPr txBox="1"/>
              <p:nvPr/>
            </p:nvSpPr>
            <p:spPr>
              <a:xfrm rot="18900000">
                <a:off x="5989556" y="1313117"/>
                <a:ext cx="405400" cy="577081"/>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D</a:t>
                </a:r>
                <a:endParaRPr lang="zh-CN" altLang="en-US" sz="3300" b="1" dirty="0">
                  <a:solidFill>
                    <a:schemeClr val="tx1">
                      <a:lumMod val="75000"/>
                      <a:lumOff val="25000"/>
                    </a:schemeClr>
                  </a:solidFill>
                </a:endParaRPr>
              </a:p>
            </p:txBody>
          </p:sp>
          <p:sp>
            <p:nvSpPr>
              <p:cNvPr id="26" name="文本框 66"/>
              <p:cNvSpPr txBox="1"/>
              <p:nvPr/>
            </p:nvSpPr>
            <p:spPr>
              <a:xfrm rot="18900000">
                <a:off x="5370624" y="2265139"/>
                <a:ext cx="1074743" cy="601511"/>
              </a:xfrm>
              <a:prstGeom prst="rect">
                <a:avLst/>
              </a:prstGeom>
              <a:noFill/>
            </p:spPr>
            <p:txBody>
              <a:bodyPr wrap="square" lIns="68580" tIns="34290" rIns="68580" bIns="34290" rtlCol="0">
                <a:spAutoFit/>
              </a:bodyPr>
              <a:lstStyle/>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简约商务风图表系列</a:t>
                </a:r>
                <a:endParaRPr lang="en-US" altLang="zh-CN" sz="8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 在此点击输入具体文本内容</a:t>
                </a:r>
              </a:p>
            </p:txBody>
          </p:sp>
        </p:grpSp>
        <p:grpSp>
          <p:nvGrpSpPr>
            <p:cNvPr id="21" name="组合 20"/>
            <p:cNvGrpSpPr/>
            <p:nvPr/>
          </p:nvGrpSpPr>
          <p:grpSpPr>
            <a:xfrm rot="18900000">
              <a:off x="5383836" y="2880384"/>
              <a:ext cx="190662" cy="242402"/>
              <a:chOff x="3290888" y="533400"/>
              <a:chExt cx="427038" cy="542925"/>
            </a:xfrm>
            <a:solidFill>
              <a:schemeClr val="bg1"/>
            </a:solidFill>
          </p:grpSpPr>
          <p:sp>
            <p:nvSpPr>
              <p:cNvPr id="22" name="Freeform 25"/>
              <p:cNvSpPr>
                <a:spLocks/>
              </p:cNvSpPr>
              <p:nvPr/>
            </p:nvSpPr>
            <p:spPr bwMode="auto">
              <a:xfrm>
                <a:off x="3290888" y="533400"/>
                <a:ext cx="427038" cy="542925"/>
              </a:xfrm>
              <a:custGeom>
                <a:avLst/>
                <a:gdLst>
                  <a:gd name="T0" fmla="*/ 108 w 152"/>
                  <a:gd name="T1" fmla="*/ 161 h 193"/>
                  <a:gd name="T2" fmla="*/ 68 w 152"/>
                  <a:gd name="T3" fmla="*/ 161 h 193"/>
                  <a:gd name="T4" fmla="*/ 68 w 152"/>
                  <a:gd name="T5" fmla="*/ 145 h 193"/>
                  <a:gd name="T6" fmla="*/ 121 w 152"/>
                  <a:gd name="T7" fmla="*/ 122 h 193"/>
                  <a:gd name="T8" fmla="*/ 130 w 152"/>
                  <a:gd name="T9" fmla="*/ 19 h 193"/>
                  <a:gd name="T10" fmla="*/ 130 w 152"/>
                  <a:gd name="T11" fmla="*/ 18 h 193"/>
                  <a:gd name="T12" fmla="*/ 130 w 152"/>
                  <a:gd name="T13" fmla="*/ 18 h 193"/>
                  <a:gd name="T14" fmla="*/ 128 w 152"/>
                  <a:gd name="T15" fmla="*/ 14 h 193"/>
                  <a:gd name="T16" fmla="*/ 130 w 152"/>
                  <a:gd name="T17" fmla="*/ 10 h 193"/>
                  <a:gd name="T18" fmla="*/ 137 w 152"/>
                  <a:gd name="T19" fmla="*/ 10 h 193"/>
                  <a:gd name="T20" fmla="*/ 143 w 152"/>
                  <a:gd name="T21" fmla="*/ 10 h 193"/>
                  <a:gd name="T22" fmla="*/ 143 w 152"/>
                  <a:gd name="T23" fmla="*/ 5 h 193"/>
                  <a:gd name="T24" fmla="*/ 124 w 152"/>
                  <a:gd name="T25" fmla="*/ 5 h 193"/>
                  <a:gd name="T26" fmla="*/ 120 w 152"/>
                  <a:gd name="T27" fmla="*/ 14 h 193"/>
                  <a:gd name="T28" fmla="*/ 124 w 152"/>
                  <a:gd name="T29" fmla="*/ 23 h 193"/>
                  <a:gd name="T30" fmla="*/ 124 w 152"/>
                  <a:gd name="T31" fmla="*/ 23 h 193"/>
                  <a:gd name="T32" fmla="*/ 115 w 152"/>
                  <a:gd name="T33" fmla="*/ 116 h 193"/>
                  <a:gd name="T34" fmla="*/ 23 w 152"/>
                  <a:gd name="T35" fmla="*/ 124 h 193"/>
                  <a:gd name="T36" fmla="*/ 23 w 152"/>
                  <a:gd name="T37" fmla="*/ 124 h 193"/>
                  <a:gd name="T38" fmla="*/ 4 w 152"/>
                  <a:gd name="T39" fmla="*/ 125 h 193"/>
                  <a:gd name="T40" fmla="*/ 0 w 152"/>
                  <a:gd name="T41" fmla="*/ 134 h 193"/>
                  <a:gd name="T42" fmla="*/ 4 w 152"/>
                  <a:gd name="T43" fmla="*/ 144 h 193"/>
                  <a:gd name="T44" fmla="*/ 7 w 152"/>
                  <a:gd name="T45" fmla="*/ 145 h 193"/>
                  <a:gd name="T46" fmla="*/ 10 w 152"/>
                  <a:gd name="T47" fmla="*/ 144 h 193"/>
                  <a:gd name="T48" fmla="*/ 10 w 152"/>
                  <a:gd name="T49" fmla="*/ 138 h 193"/>
                  <a:gd name="T50" fmla="*/ 8 w 152"/>
                  <a:gd name="T51" fmla="*/ 134 h 193"/>
                  <a:gd name="T52" fmla="*/ 10 w 152"/>
                  <a:gd name="T53" fmla="*/ 130 h 193"/>
                  <a:gd name="T54" fmla="*/ 18 w 152"/>
                  <a:gd name="T55" fmla="*/ 130 h 193"/>
                  <a:gd name="T56" fmla="*/ 18 w 152"/>
                  <a:gd name="T57" fmla="*/ 131 h 193"/>
                  <a:gd name="T58" fmla="*/ 18 w 152"/>
                  <a:gd name="T59" fmla="*/ 131 h 193"/>
                  <a:gd name="T60" fmla="*/ 60 w 152"/>
                  <a:gd name="T61" fmla="*/ 145 h 193"/>
                  <a:gd name="T62" fmla="*/ 60 w 152"/>
                  <a:gd name="T63" fmla="*/ 161 h 193"/>
                  <a:gd name="T64" fmla="*/ 20 w 152"/>
                  <a:gd name="T65" fmla="*/ 161 h 193"/>
                  <a:gd name="T66" fmla="*/ 0 w 152"/>
                  <a:gd name="T67" fmla="*/ 181 h 193"/>
                  <a:gd name="T68" fmla="*/ 0 w 152"/>
                  <a:gd name="T69" fmla="*/ 189 h 193"/>
                  <a:gd name="T70" fmla="*/ 4 w 152"/>
                  <a:gd name="T71" fmla="*/ 193 h 193"/>
                  <a:gd name="T72" fmla="*/ 124 w 152"/>
                  <a:gd name="T73" fmla="*/ 193 h 193"/>
                  <a:gd name="T74" fmla="*/ 128 w 152"/>
                  <a:gd name="T75" fmla="*/ 189 h 193"/>
                  <a:gd name="T76" fmla="*/ 128 w 152"/>
                  <a:gd name="T77" fmla="*/ 181 h 193"/>
                  <a:gd name="T78" fmla="*/ 108 w 152"/>
                  <a:gd name="T79" fmla="*/ 16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93">
                    <a:moveTo>
                      <a:pt x="108" y="161"/>
                    </a:moveTo>
                    <a:cubicBezTo>
                      <a:pt x="68" y="161"/>
                      <a:pt x="68" y="161"/>
                      <a:pt x="68" y="161"/>
                    </a:cubicBezTo>
                    <a:cubicBezTo>
                      <a:pt x="68" y="145"/>
                      <a:pt x="68" y="145"/>
                      <a:pt x="68" y="145"/>
                    </a:cubicBezTo>
                    <a:cubicBezTo>
                      <a:pt x="88" y="144"/>
                      <a:pt x="107" y="136"/>
                      <a:pt x="121" y="122"/>
                    </a:cubicBezTo>
                    <a:cubicBezTo>
                      <a:pt x="148" y="94"/>
                      <a:pt x="152" y="50"/>
                      <a:pt x="130" y="19"/>
                    </a:cubicBezTo>
                    <a:cubicBezTo>
                      <a:pt x="130" y="18"/>
                      <a:pt x="130" y="18"/>
                      <a:pt x="130" y="18"/>
                    </a:cubicBezTo>
                    <a:cubicBezTo>
                      <a:pt x="130" y="18"/>
                      <a:pt x="130" y="18"/>
                      <a:pt x="130" y="18"/>
                    </a:cubicBezTo>
                    <a:cubicBezTo>
                      <a:pt x="129" y="17"/>
                      <a:pt x="128" y="16"/>
                      <a:pt x="128" y="14"/>
                    </a:cubicBezTo>
                    <a:cubicBezTo>
                      <a:pt x="128" y="13"/>
                      <a:pt x="129" y="11"/>
                      <a:pt x="130" y="10"/>
                    </a:cubicBezTo>
                    <a:cubicBezTo>
                      <a:pt x="132" y="8"/>
                      <a:pt x="135" y="8"/>
                      <a:pt x="137" y="10"/>
                    </a:cubicBezTo>
                    <a:cubicBezTo>
                      <a:pt x="139" y="12"/>
                      <a:pt x="141" y="12"/>
                      <a:pt x="143" y="10"/>
                    </a:cubicBezTo>
                    <a:cubicBezTo>
                      <a:pt x="144" y="9"/>
                      <a:pt x="144" y="6"/>
                      <a:pt x="143" y="5"/>
                    </a:cubicBezTo>
                    <a:cubicBezTo>
                      <a:pt x="138" y="0"/>
                      <a:pt x="129" y="0"/>
                      <a:pt x="124" y="5"/>
                    </a:cubicBezTo>
                    <a:cubicBezTo>
                      <a:pt x="121" y="7"/>
                      <a:pt x="120" y="11"/>
                      <a:pt x="120" y="14"/>
                    </a:cubicBezTo>
                    <a:cubicBezTo>
                      <a:pt x="120" y="18"/>
                      <a:pt x="121" y="21"/>
                      <a:pt x="124" y="23"/>
                    </a:cubicBezTo>
                    <a:cubicBezTo>
                      <a:pt x="124" y="23"/>
                      <a:pt x="124" y="23"/>
                      <a:pt x="124" y="23"/>
                    </a:cubicBezTo>
                    <a:cubicBezTo>
                      <a:pt x="143" y="52"/>
                      <a:pt x="140" y="92"/>
                      <a:pt x="115" y="116"/>
                    </a:cubicBezTo>
                    <a:cubicBezTo>
                      <a:pt x="91" y="140"/>
                      <a:pt x="51" y="144"/>
                      <a:pt x="23" y="124"/>
                    </a:cubicBezTo>
                    <a:cubicBezTo>
                      <a:pt x="23" y="124"/>
                      <a:pt x="23" y="124"/>
                      <a:pt x="23" y="124"/>
                    </a:cubicBezTo>
                    <a:cubicBezTo>
                      <a:pt x="17" y="120"/>
                      <a:pt x="9" y="120"/>
                      <a:pt x="4" y="125"/>
                    </a:cubicBezTo>
                    <a:cubicBezTo>
                      <a:pt x="2" y="127"/>
                      <a:pt x="0" y="131"/>
                      <a:pt x="0" y="134"/>
                    </a:cubicBezTo>
                    <a:cubicBezTo>
                      <a:pt x="0" y="138"/>
                      <a:pt x="2" y="141"/>
                      <a:pt x="4" y="144"/>
                    </a:cubicBezTo>
                    <a:cubicBezTo>
                      <a:pt x="5" y="144"/>
                      <a:pt x="6" y="145"/>
                      <a:pt x="7" y="145"/>
                    </a:cubicBezTo>
                    <a:cubicBezTo>
                      <a:pt x="8" y="145"/>
                      <a:pt x="9" y="144"/>
                      <a:pt x="10" y="144"/>
                    </a:cubicBezTo>
                    <a:cubicBezTo>
                      <a:pt x="11" y="142"/>
                      <a:pt x="11" y="140"/>
                      <a:pt x="10" y="138"/>
                    </a:cubicBezTo>
                    <a:cubicBezTo>
                      <a:pt x="9" y="137"/>
                      <a:pt x="8" y="136"/>
                      <a:pt x="8" y="134"/>
                    </a:cubicBezTo>
                    <a:cubicBezTo>
                      <a:pt x="8" y="133"/>
                      <a:pt x="9" y="131"/>
                      <a:pt x="10" y="130"/>
                    </a:cubicBezTo>
                    <a:cubicBezTo>
                      <a:pt x="12" y="128"/>
                      <a:pt x="15" y="128"/>
                      <a:pt x="18" y="130"/>
                    </a:cubicBezTo>
                    <a:cubicBezTo>
                      <a:pt x="18" y="131"/>
                      <a:pt x="18" y="131"/>
                      <a:pt x="18" y="131"/>
                    </a:cubicBezTo>
                    <a:cubicBezTo>
                      <a:pt x="18" y="131"/>
                      <a:pt x="18" y="131"/>
                      <a:pt x="18" y="131"/>
                    </a:cubicBezTo>
                    <a:cubicBezTo>
                      <a:pt x="31" y="140"/>
                      <a:pt x="45" y="144"/>
                      <a:pt x="60" y="145"/>
                    </a:cubicBezTo>
                    <a:cubicBezTo>
                      <a:pt x="60" y="161"/>
                      <a:pt x="60" y="161"/>
                      <a:pt x="60" y="161"/>
                    </a:cubicBezTo>
                    <a:cubicBezTo>
                      <a:pt x="20" y="161"/>
                      <a:pt x="20" y="161"/>
                      <a:pt x="20" y="161"/>
                    </a:cubicBezTo>
                    <a:cubicBezTo>
                      <a:pt x="9" y="161"/>
                      <a:pt x="0" y="170"/>
                      <a:pt x="0" y="181"/>
                    </a:cubicBezTo>
                    <a:cubicBezTo>
                      <a:pt x="0" y="189"/>
                      <a:pt x="0" y="189"/>
                      <a:pt x="0" y="189"/>
                    </a:cubicBezTo>
                    <a:cubicBezTo>
                      <a:pt x="0" y="191"/>
                      <a:pt x="2" y="193"/>
                      <a:pt x="4" y="193"/>
                    </a:cubicBezTo>
                    <a:cubicBezTo>
                      <a:pt x="124" y="193"/>
                      <a:pt x="124" y="193"/>
                      <a:pt x="124" y="193"/>
                    </a:cubicBezTo>
                    <a:cubicBezTo>
                      <a:pt x="127" y="193"/>
                      <a:pt x="128" y="191"/>
                      <a:pt x="128" y="189"/>
                    </a:cubicBezTo>
                    <a:cubicBezTo>
                      <a:pt x="128" y="181"/>
                      <a:pt x="128" y="181"/>
                      <a:pt x="128" y="181"/>
                    </a:cubicBezTo>
                    <a:cubicBezTo>
                      <a:pt x="128" y="170"/>
                      <a:pt x="119" y="161"/>
                      <a:pt x="108" y="16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6"/>
              <p:cNvSpPr>
                <a:spLocks noEditPoints="1"/>
              </p:cNvSpPr>
              <p:nvPr/>
            </p:nvSpPr>
            <p:spPr bwMode="auto">
              <a:xfrm>
                <a:off x="3290888" y="536575"/>
                <a:ext cx="358775" cy="357188"/>
              </a:xfrm>
              <a:custGeom>
                <a:avLst/>
                <a:gdLst>
                  <a:gd name="T0" fmla="*/ 64 w 128"/>
                  <a:gd name="T1" fmla="*/ 127 h 127"/>
                  <a:gd name="T2" fmla="*/ 128 w 128"/>
                  <a:gd name="T3" fmla="*/ 64 h 127"/>
                  <a:gd name="T4" fmla="*/ 64 w 128"/>
                  <a:gd name="T5" fmla="*/ 0 h 127"/>
                  <a:gd name="T6" fmla="*/ 0 w 128"/>
                  <a:gd name="T7" fmla="*/ 64 h 127"/>
                  <a:gd name="T8" fmla="*/ 64 w 128"/>
                  <a:gd name="T9" fmla="*/ 127 h 127"/>
                  <a:gd name="T10" fmla="*/ 64 w 128"/>
                  <a:gd name="T11" fmla="*/ 24 h 127"/>
                  <a:gd name="T12" fmla="*/ 68 w 128"/>
                  <a:gd name="T13" fmla="*/ 28 h 127"/>
                  <a:gd name="T14" fmla="*/ 64 w 128"/>
                  <a:gd name="T15" fmla="*/ 32 h 127"/>
                  <a:gd name="T16" fmla="*/ 28 w 128"/>
                  <a:gd name="T17" fmla="*/ 68 h 127"/>
                  <a:gd name="T18" fmla="*/ 24 w 128"/>
                  <a:gd name="T19" fmla="*/ 72 h 127"/>
                  <a:gd name="T20" fmla="*/ 20 w 128"/>
                  <a:gd name="T21" fmla="*/ 68 h 127"/>
                  <a:gd name="T22" fmla="*/ 64 w 128"/>
                  <a:gd name="T23"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27">
                    <a:moveTo>
                      <a:pt x="64" y="127"/>
                    </a:moveTo>
                    <a:cubicBezTo>
                      <a:pt x="99" y="127"/>
                      <a:pt x="128" y="99"/>
                      <a:pt x="128" y="64"/>
                    </a:cubicBezTo>
                    <a:cubicBezTo>
                      <a:pt x="128" y="29"/>
                      <a:pt x="99" y="0"/>
                      <a:pt x="64" y="0"/>
                    </a:cubicBezTo>
                    <a:cubicBezTo>
                      <a:pt x="29" y="0"/>
                      <a:pt x="0" y="29"/>
                      <a:pt x="0" y="64"/>
                    </a:cubicBezTo>
                    <a:cubicBezTo>
                      <a:pt x="0" y="99"/>
                      <a:pt x="29" y="127"/>
                      <a:pt x="64" y="127"/>
                    </a:cubicBezTo>
                    <a:close/>
                    <a:moveTo>
                      <a:pt x="64" y="24"/>
                    </a:moveTo>
                    <a:cubicBezTo>
                      <a:pt x="66" y="24"/>
                      <a:pt x="68" y="26"/>
                      <a:pt x="68" y="28"/>
                    </a:cubicBezTo>
                    <a:cubicBezTo>
                      <a:pt x="68" y="30"/>
                      <a:pt x="66" y="32"/>
                      <a:pt x="64" y="32"/>
                    </a:cubicBezTo>
                    <a:cubicBezTo>
                      <a:pt x="44" y="32"/>
                      <a:pt x="28" y="48"/>
                      <a:pt x="28" y="68"/>
                    </a:cubicBezTo>
                    <a:cubicBezTo>
                      <a:pt x="28" y="70"/>
                      <a:pt x="27" y="72"/>
                      <a:pt x="24" y="72"/>
                    </a:cubicBezTo>
                    <a:cubicBezTo>
                      <a:pt x="22" y="72"/>
                      <a:pt x="20" y="70"/>
                      <a:pt x="20" y="68"/>
                    </a:cubicBezTo>
                    <a:cubicBezTo>
                      <a:pt x="20" y="44"/>
                      <a:pt x="40" y="24"/>
                      <a:pt x="64" y="2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0" name="组合 29"/>
          <p:cNvGrpSpPr/>
          <p:nvPr/>
        </p:nvGrpSpPr>
        <p:grpSpPr>
          <a:xfrm>
            <a:off x="3902181" y="1313118"/>
            <a:ext cx="2369080" cy="3099394"/>
            <a:chOff x="3542141" y="1313118"/>
            <a:chExt cx="2369080" cy="3099394"/>
          </a:xfrm>
        </p:grpSpPr>
        <p:grpSp>
          <p:nvGrpSpPr>
            <p:cNvPr id="31" name="组合 30"/>
            <p:cNvGrpSpPr/>
            <p:nvPr/>
          </p:nvGrpSpPr>
          <p:grpSpPr>
            <a:xfrm>
              <a:off x="3542141" y="1322521"/>
              <a:ext cx="2369080" cy="3089991"/>
              <a:chOff x="1313863" y="1205784"/>
              <a:chExt cx="3158773" cy="4119987"/>
            </a:xfrm>
          </p:grpSpPr>
          <p:sp>
            <p:nvSpPr>
              <p:cNvPr id="38" name="任意多边形 37"/>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rot="18900000">
                <a:off x="1447011" y="1857759"/>
                <a:ext cx="2787404" cy="1582057"/>
              </a:xfrm>
              <a:prstGeom prst="roundRect">
                <a:avLst>
                  <a:gd name="adj" fmla="val 10245"/>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7"/>
            <p:cNvSpPr txBox="1"/>
            <p:nvPr/>
          </p:nvSpPr>
          <p:spPr>
            <a:xfrm rot="18900000">
              <a:off x="4801456" y="1313118"/>
              <a:ext cx="362118" cy="577081"/>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C</a:t>
              </a:r>
              <a:endParaRPr lang="zh-CN" altLang="en-US" sz="3300" b="1" dirty="0">
                <a:solidFill>
                  <a:schemeClr val="tx1">
                    <a:lumMod val="75000"/>
                    <a:lumOff val="25000"/>
                  </a:schemeClr>
                </a:solidFill>
              </a:endParaRPr>
            </a:p>
          </p:txBody>
        </p:sp>
        <p:grpSp>
          <p:nvGrpSpPr>
            <p:cNvPr id="33" name="组合 32"/>
            <p:cNvGrpSpPr/>
            <p:nvPr/>
          </p:nvGrpSpPr>
          <p:grpSpPr>
            <a:xfrm rot="18900000">
              <a:off x="4099391" y="2853127"/>
              <a:ext cx="265444" cy="265443"/>
              <a:chOff x="5821363" y="5846763"/>
              <a:chExt cx="541338" cy="541337"/>
            </a:xfrm>
            <a:solidFill>
              <a:schemeClr val="bg1"/>
            </a:solidFill>
          </p:grpSpPr>
          <p:sp>
            <p:nvSpPr>
              <p:cNvPr id="35" name="Freeform 61"/>
              <p:cNvSpPr>
                <a:spLocks noEditPoints="1"/>
              </p:cNvSpPr>
              <p:nvPr/>
            </p:nvSpPr>
            <p:spPr bwMode="auto">
              <a:xfrm>
                <a:off x="5867401" y="5846763"/>
                <a:ext cx="449263" cy="358775"/>
              </a:xfrm>
              <a:custGeom>
                <a:avLst/>
                <a:gdLst>
                  <a:gd name="T0" fmla="*/ 66 w 160"/>
                  <a:gd name="T1" fmla="*/ 101 h 127"/>
                  <a:gd name="T2" fmla="*/ 80 w 160"/>
                  <a:gd name="T3" fmla="*/ 96 h 127"/>
                  <a:gd name="T4" fmla="*/ 94 w 160"/>
                  <a:gd name="T5" fmla="*/ 102 h 127"/>
                  <a:gd name="T6" fmla="*/ 123 w 160"/>
                  <a:gd name="T7" fmla="*/ 127 h 127"/>
                  <a:gd name="T8" fmla="*/ 160 w 160"/>
                  <a:gd name="T9" fmla="*/ 79 h 127"/>
                  <a:gd name="T10" fmla="*/ 160 w 160"/>
                  <a:gd name="T11" fmla="*/ 4 h 127"/>
                  <a:gd name="T12" fmla="*/ 156 w 160"/>
                  <a:gd name="T13" fmla="*/ 0 h 127"/>
                  <a:gd name="T14" fmla="*/ 4 w 160"/>
                  <a:gd name="T15" fmla="*/ 0 h 127"/>
                  <a:gd name="T16" fmla="*/ 0 w 160"/>
                  <a:gd name="T17" fmla="*/ 4 h 127"/>
                  <a:gd name="T18" fmla="*/ 0 w 160"/>
                  <a:gd name="T19" fmla="*/ 79 h 127"/>
                  <a:gd name="T20" fmla="*/ 38 w 160"/>
                  <a:gd name="T21" fmla="*/ 127 h 127"/>
                  <a:gd name="T22" fmla="*/ 66 w 160"/>
                  <a:gd name="T23" fmla="*/ 101 h 127"/>
                  <a:gd name="T24" fmla="*/ 32 w 160"/>
                  <a:gd name="T25" fmla="*/ 20 h 127"/>
                  <a:gd name="T26" fmla="*/ 36 w 160"/>
                  <a:gd name="T27" fmla="*/ 16 h 127"/>
                  <a:gd name="T28" fmla="*/ 60 w 160"/>
                  <a:gd name="T29" fmla="*/ 16 h 127"/>
                  <a:gd name="T30" fmla="*/ 64 w 160"/>
                  <a:gd name="T31" fmla="*/ 20 h 127"/>
                  <a:gd name="T32" fmla="*/ 64 w 160"/>
                  <a:gd name="T33" fmla="*/ 44 h 127"/>
                  <a:gd name="T34" fmla="*/ 60 w 160"/>
                  <a:gd name="T35" fmla="*/ 48 h 127"/>
                  <a:gd name="T36" fmla="*/ 36 w 160"/>
                  <a:gd name="T37" fmla="*/ 48 h 127"/>
                  <a:gd name="T38" fmla="*/ 32 w 160"/>
                  <a:gd name="T39" fmla="*/ 44 h 127"/>
                  <a:gd name="T40" fmla="*/ 32 w 160"/>
                  <a:gd name="T41" fmla="*/ 20 h 127"/>
                  <a:gd name="T42" fmla="*/ 36 w 160"/>
                  <a:gd name="T43" fmla="*/ 56 h 127"/>
                  <a:gd name="T44" fmla="*/ 124 w 160"/>
                  <a:gd name="T45" fmla="*/ 56 h 127"/>
                  <a:gd name="T46" fmla="*/ 128 w 160"/>
                  <a:gd name="T47" fmla="*/ 60 h 127"/>
                  <a:gd name="T48" fmla="*/ 124 w 160"/>
                  <a:gd name="T49" fmla="*/ 64 h 127"/>
                  <a:gd name="T50" fmla="*/ 36 w 160"/>
                  <a:gd name="T51" fmla="*/ 64 h 127"/>
                  <a:gd name="T52" fmla="*/ 32 w 160"/>
                  <a:gd name="T53" fmla="*/ 60 h 127"/>
                  <a:gd name="T54" fmla="*/ 36 w 160"/>
                  <a:gd name="T55" fmla="*/ 56 h 127"/>
                  <a:gd name="T56" fmla="*/ 32 w 160"/>
                  <a:gd name="T57" fmla="*/ 76 h 127"/>
                  <a:gd name="T58" fmla="*/ 36 w 160"/>
                  <a:gd name="T59" fmla="*/ 72 h 127"/>
                  <a:gd name="T60" fmla="*/ 124 w 160"/>
                  <a:gd name="T61" fmla="*/ 72 h 127"/>
                  <a:gd name="T62" fmla="*/ 128 w 160"/>
                  <a:gd name="T63" fmla="*/ 76 h 127"/>
                  <a:gd name="T64" fmla="*/ 124 w 160"/>
                  <a:gd name="T65" fmla="*/ 80 h 127"/>
                  <a:gd name="T66" fmla="*/ 36 w 160"/>
                  <a:gd name="T67" fmla="*/ 80 h 127"/>
                  <a:gd name="T68" fmla="*/ 32 w 160"/>
                  <a:gd name="T69" fmla="*/ 7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27">
                    <a:moveTo>
                      <a:pt x="66" y="101"/>
                    </a:moveTo>
                    <a:cubicBezTo>
                      <a:pt x="70" y="98"/>
                      <a:pt x="75" y="96"/>
                      <a:pt x="80" y="96"/>
                    </a:cubicBezTo>
                    <a:cubicBezTo>
                      <a:pt x="86" y="96"/>
                      <a:pt x="91" y="98"/>
                      <a:pt x="94" y="102"/>
                    </a:cubicBezTo>
                    <a:cubicBezTo>
                      <a:pt x="123" y="127"/>
                      <a:pt x="123" y="127"/>
                      <a:pt x="123" y="127"/>
                    </a:cubicBezTo>
                    <a:cubicBezTo>
                      <a:pt x="160" y="79"/>
                      <a:pt x="160" y="79"/>
                      <a:pt x="160" y="79"/>
                    </a:cubicBezTo>
                    <a:cubicBezTo>
                      <a:pt x="160" y="4"/>
                      <a:pt x="160" y="4"/>
                      <a:pt x="160" y="4"/>
                    </a:cubicBezTo>
                    <a:cubicBezTo>
                      <a:pt x="160" y="2"/>
                      <a:pt x="158" y="0"/>
                      <a:pt x="156" y="0"/>
                    </a:cubicBezTo>
                    <a:cubicBezTo>
                      <a:pt x="4" y="0"/>
                      <a:pt x="4" y="0"/>
                      <a:pt x="4" y="0"/>
                    </a:cubicBezTo>
                    <a:cubicBezTo>
                      <a:pt x="2" y="0"/>
                      <a:pt x="0" y="2"/>
                      <a:pt x="0" y="4"/>
                    </a:cubicBezTo>
                    <a:cubicBezTo>
                      <a:pt x="0" y="79"/>
                      <a:pt x="0" y="79"/>
                      <a:pt x="0" y="79"/>
                    </a:cubicBezTo>
                    <a:cubicBezTo>
                      <a:pt x="38" y="127"/>
                      <a:pt x="38" y="127"/>
                      <a:pt x="38" y="127"/>
                    </a:cubicBezTo>
                    <a:lnTo>
                      <a:pt x="66" y="101"/>
                    </a:lnTo>
                    <a:close/>
                    <a:moveTo>
                      <a:pt x="32" y="20"/>
                    </a:moveTo>
                    <a:cubicBezTo>
                      <a:pt x="32" y="18"/>
                      <a:pt x="34" y="16"/>
                      <a:pt x="36" y="16"/>
                    </a:cubicBezTo>
                    <a:cubicBezTo>
                      <a:pt x="60" y="16"/>
                      <a:pt x="60" y="16"/>
                      <a:pt x="60" y="16"/>
                    </a:cubicBezTo>
                    <a:cubicBezTo>
                      <a:pt x="62" y="16"/>
                      <a:pt x="64" y="18"/>
                      <a:pt x="64" y="20"/>
                    </a:cubicBezTo>
                    <a:cubicBezTo>
                      <a:pt x="64" y="44"/>
                      <a:pt x="64" y="44"/>
                      <a:pt x="64" y="44"/>
                    </a:cubicBezTo>
                    <a:cubicBezTo>
                      <a:pt x="64" y="46"/>
                      <a:pt x="62" y="48"/>
                      <a:pt x="60" y="48"/>
                    </a:cubicBezTo>
                    <a:cubicBezTo>
                      <a:pt x="36" y="48"/>
                      <a:pt x="36" y="48"/>
                      <a:pt x="36" y="48"/>
                    </a:cubicBezTo>
                    <a:cubicBezTo>
                      <a:pt x="34" y="48"/>
                      <a:pt x="32" y="46"/>
                      <a:pt x="32" y="44"/>
                    </a:cubicBezTo>
                    <a:lnTo>
                      <a:pt x="32" y="20"/>
                    </a:lnTo>
                    <a:close/>
                    <a:moveTo>
                      <a:pt x="36" y="56"/>
                    </a:moveTo>
                    <a:cubicBezTo>
                      <a:pt x="124" y="56"/>
                      <a:pt x="124" y="56"/>
                      <a:pt x="124" y="56"/>
                    </a:cubicBezTo>
                    <a:cubicBezTo>
                      <a:pt x="126" y="56"/>
                      <a:pt x="128" y="58"/>
                      <a:pt x="128" y="60"/>
                    </a:cubicBezTo>
                    <a:cubicBezTo>
                      <a:pt x="128" y="62"/>
                      <a:pt x="126" y="64"/>
                      <a:pt x="124" y="64"/>
                    </a:cubicBezTo>
                    <a:cubicBezTo>
                      <a:pt x="36" y="64"/>
                      <a:pt x="36" y="64"/>
                      <a:pt x="36" y="64"/>
                    </a:cubicBezTo>
                    <a:cubicBezTo>
                      <a:pt x="34" y="64"/>
                      <a:pt x="32" y="62"/>
                      <a:pt x="32" y="60"/>
                    </a:cubicBezTo>
                    <a:cubicBezTo>
                      <a:pt x="32" y="58"/>
                      <a:pt x="34" y="56"/>
                      <a:pt x="36" y="56"/>
                    </a:cubicBezTo>
                    <a:close/>
                    <a:moveTo>
                      <a:pt x="32" y="76"/>
                    </a:moveTo>
                    <a:cubicBezTo>
                      <a:pt x="32" y="74"/>
                      <a:pt x="34" y="72"/>
                      <a:pt x="36" y="72"/>
                    </a:cubicBezTo>
                    <a:cubicBezTo>
                      <a:pt x="124" y="72"/>
                      <a:pt x="124" y="72"/>
                      <a:pt x="124" y="72"/>
                    </a:cubicBezTo>
                    <a:cubicBezTo>
                      <a:pt x="126" y="72"/>
                      <a:pt x="128" y="74"/>
                      <a:pt x="128" y="76"/>
                    </a:cubicBezTo>
                    <a:cubicBezTo>
                      <a:pt x="128" y="78"/>
                      <a:pt x="126" y="80"/>
                      <a:pt x="124" y="80"/>
                    </a:cubicBezTo>
                    <a:cubicBezTo>
                      <a:pt x="36" y="80"/>
                      <a:pt x="36" y="80"/>
                      <a:pt x="36" y="80"/>
                    </a:cubicBezTo>
                    <a:cubicBezTo>
                      <a:pt x="34" y="80"/>
                      <a:pt x="32" y="78"/>
                      <a:pt x="32" y="7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62"/>
              <p:cNvSpPr>
                <a:spLocks noChangeArrowheads="1"/>
              </p:cNvSpPr>
              <p:nvPr/>
            </p:nvSpPr>
            <p:spPr bwMode="auto">
              <a:xfrm>
                <a:off x="5978526" y="5915025"/>
                <a:ext cx="46038" cy="4445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63"/>
              <p:cNvSpPr>
                <a:spLocks/>
              </p:cNvSpPr>
              <p:nvPr/>
            </p:nvSpPr>
            <p:spPr bwMode="auto">
              <a:xfrm>
                <a:off x="5821363" y="5981700"/>
                <a:ext cx="541338" cy="406400"/>
              </a:xfrm>
              <a:custGeom>
                <a:avLst/>
                <a:gdLst>
                  <a:gd name="T0" fmla="*/ 188 w 192"/>
                  <a:gd name="T1" fmla="*/ 0 h 144"/>
                  <a:gd name="T2" fmla="*/ 184 w 192"/>
                  <a:gd name="T3" fmla="*/ 0 h 144"/>
                  <a:gd name="T4" fmla="*/ 184 w 192"/>
                  <a:gd name="T5" fmla="*/ 34 h 144"/>
                  <a:gd name="T6" fmla="*/ 145 w 192"/>
                  <a:gd name="T7" fmla="*/ 85 h 144"/>
                  <a:gd name="T8" fmla="*/ 167 w 192"/>
                  <a:gd name="T9" fmla="*/ 105 h 144"/>
                  <a:gd name="T10" fmla="*/ 167 w 192"/>
                  <a:gd name="T11" fmla="*/ 111 h 144"/>
                  <a:gd name="T12" fmla="*/ 161 w 192"/>
                  <a:gd name="T13" fmla="*/ 111 h 144"/>
                  <a:gd name="T14" fmla="*/ 105 w 192"/>
                  <a:gd name="T15" fmla="*/ 60 h 144"/>
                  <a:gd name="T16" fmla="*/ 88 w 192"/>
                  <a:gd name="T17" fmla="*/ 59 h 144"/>
                  <a:gd name="T18" fmla="*/ 31 w 192"/>
                  <a:gd name="T19" fmla="*/ 111 h 144"/>
                  <a:gd name="T20" fmla="*/ 28 w 192"/>
                  <a:gd name="T21" fmla="*/ 112 h 144"/>
                  <a:gd name="T22" fmla="*/ 25 w 192"/>
                  <a:gd name="T23" fmla="*/ 111 h 144"/>
                  <a:gd name="T24" fmla="*/ 25 w 192"/>
                  <a:gd name="T25" fmla="*/ 105 h 144"/>
                  <a:gd name="T26" fmla="*/ 48 w 192"/>
                  <a:gd name="T27" fmla="*/ 85 h 144"/>
                  <a:gd name="T28" fmla="*/ 8 w 192"/>
                  <a:gd name="T29" fmla="*/ 34 h 144"/>
                  <a:gd name="T30" fmla="*/ 8 w 192"/>
                  <a:gd name="T31" fmla="*/ 0 h 144"/>
                  <a:gd name="T32" fmla="*/ 4 w 192"/>
                  <a:gd name="T33" fmla="*/ 0 h 144"/>
                  <a:gd name="T34" fmla="*/ 0 w 192"/>
                  <a:gd name="T35" fmla="*/ 4 h 144"/>
                  <a:gd name="T36" fmla="*/ 0 w 192"/>
                  <a:gd name="T37" fmla="*/ 24 h 144"/>
                  <a:gd name="T38" fmla="*/ 0 w 192"/>
                  <a:gd name="T39" fmla="*/ 124 h 144"/>
                  <a:gd name="T40" fmla="*/ 20 w 192"/>
                  <a:gd name="T41" fmla="*/ 144 h 144"/>
                  <a:gd name="T42" fmla="*/ 172 w 192"/>
                  <a:gd name="T43" fmla="*/ 144 h 144"/>
                  <a:gd name="T44" fmla="*/ 192 w 192"/>
                  <a:gd name="T45" fmla="*/ 124 h 144"/>
                  <a:gd name="T46" fmla="*/ 192 w 192"/>
                  <a:gd name="T47" fmla="*/ 24 h 144"/>
                  <a:gd name="T48" fmla="*/ 192 w 192"/>
                  <a:gd name="T49" fmla="*/ 4 h 144"/>
                  <a:gd name="T50" fmla="*/ 188 w 192"/>
                  <a:gd name="T5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2" h="144">
                    <a:moveTo>
                      <a:pt x="188" y="0"/>
                    </a:moveTo>
                    <a:cubicBezTo>
                      <a:pt x="184" y="0"/>
                      <a:pt x="184" y="0"/>
                      <a:pt x="184" y="0"/>
                    </a:cubicBezTo>
                    <a:cubicBezTo>
                      <a:pt x="184" y="34"/>
                      <a:pt x="184" y="34"/>
                      <a:pt x="184" y="34"/>
                    </a:cubicBezTo>
                    <a:cubicBezTo>
                      <a:pt x="145" y="85"/>
                      <a:pt x="145" y="85"/>
                      <a:pt x="145" y="85"/>
                    </a:cubicBezTo>
                    <a:cubicBezTo>
                      <a:pt x="167" y="105"/>
                      <a:pt x="167" y="105"/>
                      <a:pt x="167" y="105"/>
                    </a:cubicBezTo>
                    <a:cubicBezTo>
                      <a:pt x="168" y="106"/>
                      <a:pt x="169" y="109"/>
                      <a:pt x="167" y="111"/>
                    </a:cubicBezTo>
                    <a:cubicBezTo>
                      <a:pt x="166" y="112"/>
                      <a:pt x="163" y="112"/>
                      <a:pt x="161" y="111"/>
                    </a:cubicBezTo>
                    <a:cubicBezTo>
                      <a:pt x="105" y="60"/>
                      <a:pt x="105" y="60"/>
                      <a:pt x="105" y="60"/>
                    </a:cubicBezTo>
                    <a:cubicBezTo>
                      <a:pt x="100" y="55"/>
                      <a:pt x="92" y="55"/>
                      <a:pt x="88" y="59"/>
                    </a:cubicBezTo>
                    <a:cubicBezTo>
                      <a:pt x="31" y="111"/>
                      <a:pt x="31" y="111"/>
                      <a:pt x="31" y="111"/>
                    </a:cubicBezTo>
                    <a:cubicBezTo>
                      <a:pt x="30" y="112"/>
                      <a:pt x="29" y="112"/>
                      <a:pt x="28" y="112"/>
                    </a:cubicBezTo>
                    <a:cubicBezTo>
                      <a:pt x="27" y="112"/>
                      <a:pt x="26" y="111"/>
                      <a:pt x="25" y="111"/>
                    </a:cubicBezTo>
                    <a:cubicBezTo>
                      <a:pt x="24" y="109"/>
                      <a:pt x="24" y="106"/>
                      <a:pt x="25" y="105"/>
                    </a:cubicBezTo>
                    <a:cubicBezTo>
                      <a:pt x="48" y="85"/>
                      <a:pt x="48" y="85"/>
                      <a:pt x="48" y="85"/>
                    </a:cubicBezTo>
                    <a:cubicBezTo>
                      <a:pt x="8" y="34"/>
                      <a:pt x="8" y="34"/>
                      <a:pt x="8" y="34"/>
                    </a:cubicBezTo>
                    <a:cubicBezTo>
                      <a:pt x="8" y="0"/>
                      <a:pt x="8" y="0"/>
                      <a:pt x="8" y="0"/>
                    </a:cubicBezTo>
                    <a:cubicBezTo>
                      <a:pt x="4" y="0"/>
                      <a:pt x="4" y="0"/>
                      <a:pt x="4" y="0"/>
                    </a:cubicBezTo>
                    <a:cubicBezTo>
                      <a:pt x="2" y="0"/>
                      <a:pt x="0" y="2"/>
                      <a:pt x="0" y="4"/>
                    </a:cubicBezTo>
                    <a:cubicBezTo>
                      <a:pt x="0" y="24"/>
                      <a:pt x="0" y="24"/>
                      <a:pt x="0" y="24"/>
                    </a:cubicBezTo>
                    <a:cubicBezTo>
                      <a:pt x="0" y="124"/>
                      <a:pt x="0" y="124"/>
                      <a:pt x="0" y="124"/>
                    </a:cubicBezTo>
                    <a:cubicBezTo>
                      <a:pt x="0" y="135"/>
                      <a:pt x="9" y="144"/>
                      <a:pt x="20" y="144"/>
                    </a:cubicBezTo>
                    <a:cubicBezTo>
                      <a:pt x="172" y="144"/>
                      <a:pt x="172" y="144"/>
                      <a:pt x="172" y="144"/>
                    </a:cubicBezTo>
                    <a:cubicBezTo>
                      <a:pt x="183" y="144"/>
                      <a:pt x="192" y="135"/>
                      <a:pt x="192" y="124"/>
                    </a:cubicBezTo>
                    <a:cubicBezTo>
                      <a:pt x="192" y="24"/>
                      <a:pt x="192" y="24"/>
                      <a:pt x="192" y="24"/>
                    </a:cubicBezTo>
                    <a:cubicBezTo>
                      <a:pt x="192" y="4"/>
                      <a:pt x="192" y="4"/>
                      <a:pt x="192" y="4"/>
                    </a:cubicBezTo>
                    <a:cubicBezTo>
                      <a:pt x="192" y="2"/>
                      <a:pt x="190" y="0"/>
                      <a:pt x="188"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文本框 65"/>
            <p:cNvSpPr txBox="1"/>
            <p:nvPr/>
          </p:nvSpPr>
          <p:spPr>
            <a:xfrm rot="18900000">
              <a:off x="4170282" y="2243547"/>
              <a:ext cx="1074743" cy="601511"/>
            </a:xfrm>
            <a:prstGeom prst="rect">
              <a:avLst/>
            </a:prstGeom>
            <a:noFill/>
          </p:spPr>
          <p:txBody>
            <a:bodyPr wrap="square" lIns="68580" tIns="34290" rIns="68580" bIns="34290" rtlCol="0">
              <a:spAutoFit/>
            </a:bodyPr>
            <a:lstStyle/>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简约商务风图表系列</a:t>
              </a:r>
              <a:endParaRPr lang="en-US" altLang="zh-CN" sz="8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 在此点击输入具体文本内容</a:t>
              </a:r>
            </a:p>
          </p:txBody>
        </p:sp>
      </p:grpSp>
      <p:grpSp>
        <p:nvGrpSpPr>
          <p:cNvPr id="41" name="组合 40"/>
          <p:cNvGrpSpPr/>
          <p:nvPr/>
        </p:nvGrpSpPr>
        <p:grpSpPr>
          <a:xfrm>
            <a:off x="2690070" y="1313119"/>
            <a:ext cx="2369080" cy="3099393"/>
            <a:chOff x="2330030" y="1313119"/>
            <a:chExt cx="2369080" cy="3099393"/>
          </a:xfrm>
        </p:grpSpPr>
        <p:grpSp>
          <p:nvGrpSpPr>
            <p:cNvPr id="42" name="组合 41"/>
            <p:cNvGrpSpPr/>
            <p:nvPr/>
          </p:nvGrpSpPr>
          <p:grpSpPr>
            <a:xfrm>
              <a:off x="2330030" y="1322521"/>
              <a:ext cx="2369080" cy="3089991"/>
              <a:chOff x="1313863" y="1205784"/>
              <a:chExt cx="3158773" cy="4119987"/>
            </a:xfrm>
          </p:grpSpPr>
          <p:sp>
            <p:nvSpPr>
              <p:cNvPr id="49" name="任意多边形 48"/>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18900000">
                <a:off x="1403031" y="1875976"/>
                <a:ext cx="2838930" cy="1582057"/>
              </a:xfrm>
              <a:prstGeom prst="roundRect">
                <a:avLst>
                  <a:gd name="adj" fmla="val 10245"/>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36"/>
            <p:cNvSpPr txBox="1"/>
            <p:nvPr/>
          </p:nvSpPr>
          <p:spPr>
            <a:xfrm rot="18900000">
              <a:off x="3585104" y="1313119"/>
              <a:ext cx="375344" cy="577081"/>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B</a:t>
              </a:r>
              <a:endParaRPr lang="zh-CN" altLang="en-US" sz="3300" b="1" dirty="0">
                <a:solidFill>
                  <a:schemeClr val="tx1">
                    <a:lumMod val="75000"/>
                    <a:lumOff val="25000"/>
                  </a:schemeClr>
                </a:solidFill>
              </a:endParaRPr>
            </a:p>
          </p:txBody>
        </p:sp>
        <p:grpSp>
          <p:nvGrpSpPr>
            <p:cNvPr id="44" name="组合 43"/>
            <p:cNvGrpSpPr/>
            <p:nvPr/>
          </p:nvGrpSpPr>
          <p:grpSpPr>
            <a:xfrm rot="18900000">
              <a:off x="2872599" y="2814967"/>
              <a:ext cx="316809" cy="290719"/>
              <a:chOff x="3222625" y="3211513"/>
              <a:chExt cx="539750" cy="495300"/>
            </a:xfrm>
            <a:solidFill>
              <a:schemeClr val="bg1"/>
            </a:solidFill>
          </p:grpSpPr>
          <p:sp>
            <p:nvSpPr>
              <p:cNvPr id="46" name="Freeform 42"/>
              <p:cNvSpPr>
                <a:spLocks noEditPoints="1"/>
              </p:cNvSpPr>
              <p:nvPr/>
            </p:nvSpPr>
            <p:spPr bwMode="auto">
              <a:xfrm>
                <a:off x="3222625" y="3211513"/>
                <a:ext cx="539750" cy="495300"/>
              </a:xfrm>
              <a:custGeom>
                <a:avLst/>
                <a:gdLst>
                  <a:gd name="T0" fmla="*/ 188 w 192"/>
                  <a:gd name="T1" fmla="*/ 0 h 176"/>
                  <a:gd name="T2" fmla="*/ 4 w 192"/>
                  <a:gd name="T3" fmla="*/ 0 h 176"/>
                  <a:gd name="T4" fmla="*/ 0 w 192"/>
                  <a:gd name="T5" fmla="*/ 4 h 176"/>
                  <a:gd name="T6" fmla="*/ 0 w 192"/>
                  <a:gd name="T7" fmla="*/ 172 h 176"/>
                  <a:gd name="T8" fmla="*/ 4 w 192"/>
                  <a:gd name="T9" fmla="*/ 176 h 176"/>
                  <a:gd name="T10" fmla="*/ 188 w 192"/>
                  <a:gd name="T11" fmla="*/ 176 h 176"/>
                  <a:gd name="T12" fmla="*/ 192 w 192"/>
                  <a:gd name="T13" fmla="*/ 172 h 176"/>
                  <a:gd name="T14" fmla="*/ 192 w 192"/>
                  <a:gd name="T15" fmla="*/ 4 h 176"/>
                  <a:gd name="T16" fmla="*/ 188 w 192"/>
                  <a:gd name="T17" fmla="*/ 0 h 176"/>
                  <a:gd name="T18" fmla="*/ 176 w 192"/>
                  <a:gd name="T19" fmla="*/ 132 h 176"/>
                  <a:gd name="T20" fmla="*/ 172 w 192"/>
                  <a:gd name="T21" fmla="*/ 136 h 176"/>
                  <a:gd name="T22" fmla="*/ 20 w 192"/>
                  <a:gd name="T23" fmla="*/ 136 h 176"/>
                  <a:gd name="T24" fmla="*/ 16 w 192"/>
                  <a:gd name="T25" fmla="*/ 132 h 176"/>
                  <a:gd name="T26" fmla="*/ 16 w 192"/>
                  <a:gd name="T27" fmla="*/ 20 h 176"/>
                  <a:gd name="T28" fmla="*/ 20 w 192"/>
                  <a:gd name="T29" fmla="*/ 16 h 176"/>
                  <a:gd name="T30" fmla="*/ 172 w 192"/>
                  <a:gd name="T31" fmla="*/ 16 h 176"/>
                  <a:gd name="T32" fmla="*/ 176 w 192"/>
                  <a:gd name="T33" fmla="*/ 20 h 176"/>
                  <a:gd name="T34" fmla="*/ 176 w 192"/>
                  <a:gd name="T35" fmla="*/ 1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76">
                    <a:moveTo>
                      <a:pt x="188" y="0"/>
                    </a:moveTo>
                    <a:cubicBezTo>
                      <a:pt x="4" y="0"/>
                      <a:pt x="4" y="0"/>
                      <a:pt x="4" y="0"/>
                    </a:cubicBezTo>
                    <a:cubicBezTo>
                      <a:pt x="2" y="0"/>
                      <a:pt x="0" y="2"/>
                      <a:pt x="0" y="4"/>
                    </a:cubicBezTo>
                    <a:cubicBezTo>
                      <a:pt x="0" y="172"/>
                      <a:pt x="0" y="172"/>
                      <a:pt x="0" y="172"/>
                    </a:cubicBezTo>
                    <a:cubicBezTo>
                      <a:pt x="0" y="174"/>
                      <a:pt x="2" y="176"/>
                      <a:pt x="4" y="176"/>
                    </a:cubicBezTo>
                    <a:cubicBezTo>
                      <a:pt x="188" y="176"/>
                      <a:pt x="188" y="176"/>
                      <a:pt x="188" y="176"/>
                    </a:cubicBezTo>
                    <a:cubicBezTo>
                      <a:pt x="190" y="176"/>
                      <a:pt x="192" y="174"/>
                      <a:pt x="192" y="172"/>
                    </a:cubicBezTo>
                    <a:cubicBezTo>
                      <a:pt x="192" y="4"/>
                      <a:pt x="192" y="4"/>
                      <a:pt x="192" y="4"/>
                    </a:cubicBezTo>
                    <a:cubicBezTo>
                      <a:pt x="192" y="2"/>
                      <a:pt x="190" y="0"/>
                      <a:pt x="188" y="0"/>
                    </a:cubicBezTo>
                    <a:close/>
                    <a:moveTo>
                      <a:pt x="176" y="132"/>
                    </a:moveTo>
                    <a:cubicBezTo>
                      <a:pt x="176" y="134"/>
                      <a:pt x="174" y="136"/>
                      <a:pt x="172" y="136"/>
                    </a:cubicBezTo>
                    <a:cubicBezTo>
                      <a:pt x="20" y="136"/>
                      <a:pt x="20" y="136"/>
                      <a:pt x="20" y="136"/>
                    </a:cubicBezTo>
                    <a:cubicBezTo>
                      <a:pt x="18" y="136"/>
                      <a:pt x="16" y="134"/>
                      <a:pt x="16" y="132"/>
                    </a:cubicBezTo>
                    <a:cubicBezTo>
                      <a:pt x="16" y="20"/>
                      <a:pt x="16" y="20"/>
                      <a:pt x="16" y="20"/>
                    </a:cubicBezTo>
                    <a:cubicBezTo>
                      <a:pt x="16" y="18"/>
                      <a:pt x="18" y="16"/>
                      <a:pt x="20" y="16"/>
                    </a:cubicBezTo>
                    <a:cubicBezTo>
                      <a:pt x="172" y="16"/>
                      <a:pt x="172" y="16"/>
                      <a:pt x="172" y="16"/>
                    </a:cubicBezTo>
                    <a:cubicBezTo>
                      <a:pt x="174" y="16"/>
                      <a:pt x="176" y="18"/>
                      <a:pt x="176" y="20"/>
                    </a:cubicBezTo>
                    <a:lnTo>
                      <a:pt x="176" y="13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43"/>
              <p:cNvSpPr>
                <a:spLocks noChangeArrowheads="1"/>
              </p:cNvSpPr>
              <p:nvPr/>
            </p:nvSpPr>
            <p:spPr bwMode="auto">
              <a:xfrm>
                <a:off x="3379788" y="3302000"/>
                <a:ext cx="90488" cy="90488"/>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4"/>
              <p:cNvSpPr>
                <a:spLocks noEditPoints="1"/>
              </p:cNvSpPr>
              <p:nvPr/>
            </p:nvSpPr>
            <p:spPr bwMode="auto">
              <a:xfrm>
                <a:off x="3290888" y="3363913"/>
                <a:ext cx="404813" cy="207963"/>
              </a:xfrm>
              <a:custGeom>
                <a:avLst/>
                <a:gdLst>
                  <a:gd name="T0" fmla="*/ 77 w 144"/>
                  <a:gd name="T1" fmla="*/ 7 h 74"/>
                  <a:gd name="T2" fmla="*/ 77 w 144"/>
                  <a:gd name="T3" fmla="*/ 8 h 74"/>
                  <a:gd name="T4" fmla="*/ 49 w 144"/>
                  <a:gd name="T5" fmla="*/ 36 h 74"/>
                  <a:gd name="T6" fmla="*/ 43 w 144"/>
                  <a:gd name="T7" fmla="*/ 31 h 74"/>
                  <a:gd name="T8" fmla="*/ 13 w 144"/>
                  <a:gd name="T9" fmla="*/ 32 h 74"/>
                  <a:gd name="T10" fmla="*/ 0 w 144"/>
                  <a:gd name="T11" fmla="*/ 45 h 74"/>
                  <a:gd name="T12" fmla="*/ 0 w 144"/>
                  <a:gd name="T13" fmla="*/ 56 h 74"/>
                  <a:gd name="T14" fmla="*/ 0 w 144"/>
                  <a:gd name="T15" fmla="*/ 74 h 74"/>
                  <a:gd name="T16" fmla="*/ 144 w 144"/>
                  <a:gd name="T17" fmla="*/ 74 h 74"/>
                  <a:gd name="T18" fmla="*/ 144 w 144"/>
                  <a:gd name="T19" fmla="*/ 50 h 74"/>
                  <a:gd name="T20" fmla="*/ 144 w 144"/>
                  <a:gd name="T21" fmla="*/ 40 h 74"/>
                  <a:gd name="T22" fmla="*/ 107 w 144"/>
                  <a:gd name="T23" fmla="*/ 7 h 74"/>
                  <a:gd name="T24" fmla="*/ 77 w 144"/>
                  <a:gd name="T25" fmla="*/ 7 h 74"/>
                  <a:gd name="T26" fmla="*/ 104 w 144"/>
                  <a:gd name="T27" fmla="*/ 33 h 74"/>
                  <a:gd name="T28" fmla="*/ 94 w 144"/>
                  <a:gd name="T29" fmla="*/ 27 h 74"/>
                  <a:gd name="T30" fmla="*/ 90 w 144"/>
                  <a:gd name="T31" fmla="*/ 27 h 74"/>
                  <a:gd name="T32" fmla="*/ 80 w 144"/>
                  <a:gd name="T33" fmla="*/ 33 h 74"/>
                  <a:gd name="T34" fmla="*/ 70 w 144"/>
                  <a:gd name="T35" fmla="*/ 27 h 74"/>
                  <a:gd name="T36" fmla="*/ 70 w 144"/>
                  <a:gd name="T37" fmla="*/ 26 h 74"/>
                  <a:gd name="T38" fmla="*/ 83 w 144"/>
                  <a:gd name="T39" fmla="*/ 13 h 74"/>
                  <a:gd name="T40" fmla="*/ 102 w 144"/>
                  <a:gd name="T41" fmla="*/ 13 h 74"/>
                  <a:gd name="T42" fmla="*/ 118 w 144"/>
                  <a:gd name="T43" fmla="*/ 27 h 74"/>
                  <a:gd name="T44" fmla="*/ 104 w 144"/>
                  <a:gd name="T4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74">
                    <a:moveTo>
                      <a:pt x="77" y="7"/>
                    </a:moveTo>
                    <a:cubicBezTo>
                      <a:pt x="77" y="7"/>
                      <a:pt x="77" y="7"/>
                      <a:pt x="77" y="8"/>
                    </a:cubicBezTo>
                    <a:cubicBezTo>
                      <a:pt x="49" y="36"/>
                      <a:pt x="49" y="36"/>
                      <a:pt x="49" y="36"/>
                    </a:cubicBezTo>
                    <a:cubicBezTo>
                      <a:pt x="43" y="31"/>
                      <a:pt x="43" y="31"/>
                      <a:pt x="43" y="31"/>
                    </a:cubicBezTo>
                    <a:cubicBezTo>
                      <a:pt x="35" y="24"/>
                      <a:pt x="22" y="24"/>
                      <a:pt x="13" y="32"/>
                    </a:cubicBezTo>
                    <a:cubicBezTo>
                      <a:pt x="0" y="45"/>
                      <a:pt x="0" y="45"/>
                      <a:pt x="0" y="45"/>
                    </a:cubicBezTo>
                    <a:cubicBezTo>
                      <a:pt x="0" y="56"/>
                      <a:pt x="0" y="56"/>
                      <a:pt x="0" y="56"/>
                    </a:cubicBezTo>
                    <a:cubicBezTo>
                      <a:pt x="0" y="74"/>
                      <a:pt x="0" y="74"/>
                      <a:pt x="0" y="74"/>
                    </a:cubicBezTo>
                    <a:cubicBezTo>
                      <a:pt x="144" y="74"/>
                      <a:pt x="144" y="74"/>
                      <a:pt x="144" y="74"/>
                    </a:cubicBezTo>
                    <a:cubicBezTo>
                      <a:pt x="144" y="50"/>
                      <a:pt x="144" y="50"/>
                      <a:pt x="144" y="50"/>
                    </a:cubicBezTo>
                    <a:cubicBezTo>
                      <a:pt x="144" y="40"/>
                      <a:pt x="144" y="40"/>
                      <a:pt x="144" y="40"/>
                    </a:cubicBezTo>
                    <a:cubicBezTo>
                      <a:pt x="107" y="7"/>
                      <a:pt x="107" y="7"/>
                      <a:pt x="107" y="7"/>
                    </a:cubicBezTo>
                    <a:cubicBezTo>
                      <a:pt x="99" y="0"/>
                      <a:pt x="85" y="0"/>
                      <a:pt x="77" y="7"/>
                    </a:cubicBezTo>
                    <a:close/>
                    <a:moveTo>
                      <a:pt x="104" y="33"/>
                    </a:moveTo>
                    <a:cubicBezTo>
                      <a:pt x="94" y="27"/>
                      <a:pt x="94" y="27"/>
                      <a:pt x="94" y="27"/>
                    </a:cubicBezTo>
                    <a:cubicBezTo>
                      <a:pt x="93" y="26"/>
                      <a:pt x="91" y="26"/>
                      <a:pt x="90" y="27"/>
                    </a:cubicBezTo>
                    <a:cubicBezTo>
                      <a:pt x="80" y="33"/>
                      <a:pt x="80" y="33"/>
                      <a:pt x="80" y="33"/>
                    </a:cubicBezTo>
                    <a:cubicBezTo>
                      <a:pt x="70" y="27"/>
                      <a:pt x="70" y="27"/>
                      <a:pt x="70" y="27"/>
                    </a:cubicBezTo>
                    <a:cubicBezTo>
                      <a:pt x="70" y="26"/>
                      <a:pt x="70" y="26"/>
                      <a:pt x="70" y="26"/>
                    </a:cubicBezTo>
                    <a:cubicBezTo>
                      <a:pt x="83" y="13"/>
                      <a:pt x="83" y="13"/>
                      <a:pt x="83" y="13"/>
                    </a:cubicBezTo>
                    <a:cubicBezTo>
                      <a:pt x="88" y="9"/>
                      <a:pt x="97" y="9"/>
                      <a:pt x="102" y="13"/>
                    </a:cubicBezTo>
                    <a:cubicBezTo>
                      <a:pt x="118" y="27"/>
                      <a:pt x="118" y="27"/>
                      <a:pt x="118" y="27"/>
                    </a:cubicBezTo>
                    <a:lnTo>
                      <a:pt x="104"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45" name="文本框 64"/>
            <p:cNvSpPr txBox="1"/>
            <p:nvPr/>
          </p:nvSpPr>
          <p:spPr>
            <a:xfrm rot="18900000">
              <a:off x="3008672" y="2167401"/>
              <a:ext cx="1074743" cy="601511"/>
            </a:xfrm>
            <a:prstGeom prst="rect">
              <a:avLst/>
            </a:prstGeom>
            <a:noFill/>
          </p:spPr>
          <p:txBody>
            <a:bodyPr wrap="square" lIns="68580" tIns="34290" rIns="68580" bIns="34290" rtlCol="0">
              <a:spAutoFit/>
            </a:bodyPr>
            <a:lstStyle/>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简约商务风图表系列</a:t>
              </a:r>
              <a:endParaRPr lang="en-US" altLang="zh-CN" sz="8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 在此点击输入具体文本内容</a:t>
              </a:r>
            </a:p>
          </p:txBody>
        </p:sp>
      </p:grpSp>
      <p:grpSp>
        <p:nvGrpSpPr>
          <p:cNvPr id="52" name="组合 51"/>
          <p:cNvGrpSpPr/>
          <p:nvPr/>
        </p:nvGrpSpPr>
        <p:grpSpPr>
          <a:xfrm>
            <a:off x="1477959" y="1313120"/>
            <a:ext cx="2369080" cy="3099392"/>
            <a:chOff x="1117919" y="1313120"/>
            <a:chExt cx="2369080" cy="3099392"/>
          </a:xfrm>
        </p:grpSpPr>
        <p:grpSp>
          <p:nvGrpSpPr>
            <p:cNvPr id="53" name="组合 52"/>
            <p:cNvGrpSpPr/>
            <p:nvPr/>
          </p:nvGrpSpPr>
          <p:grpSpPr>
            <a:xfrm>
              <a:off x="1117919" y="1322521"/>
              <a:ext cx="2369080" cy="3089991"/>
              <a:chOff x="1313863" y="1205784"/>
              <a:chExt cx="3158773" cy="4119987"/>
            </a:xfrm>
          </p:grpSpPr>
          <p:sp>
            <p:nvSpPr>
              <p:cNvPr id="60" name="任意多边形 59"/>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rot="18900000">
                <a:off x="1404860" y="1875219"/>
                <a:ext cx="2836786" cy="1582057"/>
              </a:xfrm>
              <a:prstGeom prst="roundRect">
                <a:avLst>
                  <a:gd name="adj" fmla="val 10245"/>
                </a:avLst>
              </a:prstGeom>
              <a:solidFill>
                <a:srgbClr val="DF002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35"/>
            <p:cNvSpPr txBox="1"/>
            <p:nvPr/>
          </p:nvSpPr>
          <p:spPr>
            <a:xfrm rot="18900000">
              <a:off x="2365746" y="1313120"/>
              <a:ext cx="394580" cy="577081"/>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A</a:t>
              </a:r>
              <a:endParaRPr lang="zh-CN" altLang="en-US" sz="3300" b="1" dirty="0">
                <a:solidFill>
                  <a:schemeClr val="tx1">
                    <a:lumMod val="75000"/>
                    <a:lumOff val="25000"/>
                  </a:schemeClr>
                </a:solidFill>
              </a:endParaRPr>
            </a:p>
          </p:txBody>
        </p:sp>
        <p:grpSp>
          <p:nvGrpSpPr>
            <p:cNvPr id="55" name="组合 54"/>
            <p:cNvGrpSpPr/>
            <p:nvPr/>
          </p:nvGrpSpPr>
          <p:grpSpPr>
            <a:xfrm>
              <a:off x="1552228" y="2722191"/>
              <a:ext cx="311277" cy="311276"/>
              <a:chOff x="4549775" y="536575"/>
              <a:chExt cx="539751" cy="539750"/>
            </a:xfrm>
          </p:grpSpPr>
          <p:sp>
            <p:nvSpPr>
              <p:cNvPr id="57" name="Freeform 53"/>
              <p:cNvSpPr>
                <a:spLocks/>
              </p:cNvSpPr>
              <p:nvPr/>
            </p:nvSpPr>
            <p:spPr bwMode="auto">
              <a:xfrm>
                <a:off x="4732338" y="536575"/>
                <a:ext cx="134938" cy="131763"/>
              </a:xfrm>
              <a:custGeom>
                <a:avLst/>
                <a:gdLst>
                  <a:gd name="T0" fmla="*/ 46 w 48"/>
                  <a:gd name="T1" fmla="*/ 29 h 47"/>
                  <a:gd name="T2" fmla="*/ 46 w 48"/>
                  <a:gd name="T3" fmla="*/ 24 h 47"/>
                  <a:gd name="T4" fmla="*/ 24 w 48"/>
                  <a:gd name="T5" fmla="*/ 1 h 47"/>
                  <a:gd name="T6" fmla="*/ 21 w 48"/>
                  <a:gd name="T7" fmla="*/ 0 h 47"/>
                  <a:gd name="T8" fmla="*/ 18 w 48"/>
                  <a:gd name="T9" fmla="*/ 1 h 47"/>
                  <a:gd name="T10" fmla="*/ 0 w 48"/>
                  <a:gd name="T11" fmla="*/ 19 h 47"/>
                  <a:gd name="T12" fmla="*/ 28 w 48"/>
                  <a:gd name="T13" fmla="*/ 47 h 47"/>
                  <a:gd name="T14" fmla="*/ 46 w 48"/>
                  <a:gd name="T15" fmla="*/ 29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7">
                    <a:moveTo>
                      <a:pt x="46" y="29"/>
                    </a:moveTo>
                    <a:cubicBezTo>
                      <a:pt x="48" y="28"/>
                      <a:pt x="48" y="25"/>
                      <a:pt x="46" y="24"/>
                    </a:cubicBezTo>
                    <a:cubicBezTo>
                      <a:pt x="24" y="1"/>
                      <a:pt x="24" y="1"/>
                      <a:pt x="24" y="1"/>
                    </a:cubicBezTo>
                    <a:cubicBezTo>
                      <a:pt x="23" y="0"/>
                      <a:pt x="22" y="0"/>
                      <a:pt x="21" y="0"/>
                    </a:cubicBezTo>
                    <a:cubicBezTo>
                      <a:pt x="20" y="0"/>
                      <a:pt x="19" y="0"/>
                      <a:pt x="18" y="1"/>
                    </a:cubicBezTo>
                    <a:cubicBezTo>
                      <a:pt x="0" y="19"/>
                      <a:pt x="0" y="19"/>
                      <a:pt x="0" y="19"/>
                    </a:cubicBezTo>
                    <a:cubicBezTo>
                      <a:pt x="28" y="47"/>
                      <a:pt x="28" y="47"/>
                      <a:pt x="28" y="47"/>
                    </a:cubicBezTo>
                    <a:lnTo>
                      <a:pt x="46"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4"/>
              <p:cNvSpPr>
                <a:spLocks/>
              </p:cNvSpPr>
              <p:nvPr/>
            </p:nvSpPr>
            <p:spPr bwMode="auto">
              <a:xfrm>
                <a:off x="4549775" y="606425"/>
                <a:ext cx="469900" cy="469900"/>
              </a:xfrm>
              <a:custGeom>
                <a:avLst/>
                <a:gdLst>
                  <a:gd name="T0" fmla="*/ 100 w 167"/>
                  <a:gd name="T1" fmla="*/ 118 h 167"/>
                  <a:gd name="T2" fmla="*/ 76 w 167"/>
                  <a:gd name="T3" fmla="*/ 127 h 167"/>
                  <a:gd name="T4" fmla="*/ 51 w 167"/>
                  <a:gd name="T5" fmla="*/ 116 h 167"/>
                  <a:gd name="T6" fmla="*/ 40 w 167"/>
                  <a:gd name="T7" fmla="*/ 91 h 167"/>
                  <a:gd name="T8" fmla="*/ 51 w 167"/>
                  <a:gd name="T9" fmla="*/ 65 h 167"/>
                  <a:gd name="T10" fmla="*/ 88 w 167"/>
                  <a:gd name="T11" fmla="*/ 28 h 167"/>
                  <a:gd name="T12" fmla="*/ 60 w 167"/>
                  <a:gd name="T13" fmla="*/ 0 h 167"/>
                  <a:gd name="T14" fmla="*/ 22 w 167"/>
                  <a:gd name="T15" fmla="*/ 37 h 167"/>
                  <a:gd name="T16" fmla="*/ 22 w 167"/>
                  <a:gd name="T17" fmla="*/ 37 h 167"/>
                  <a:gd name="T18" fmla="*/ 0 w 167"/>
                  <a:gd name="T19" fmla="*/ 91 h 167"/>
                  <a:gd name="T20" fmla="*/ 22 w 167"/>
                  <a:gd name="T21" fmla="*/ 145 h 167"/>
                  <a:gd name="T22" fmla="*/ 76 w 167"/>
                  <a:gd name="T23" fmla="*/ 167 h 167"/>
                  <a:gd name="T24" fmla="*/ 130 w 167"/>
                  <a:gd name="T25" fmla="*/ 145 h 167"/>
                  <a:gd name="T26" fmla="*/ 130 w 167"/>
                  <a:gd name="T27" fmla="*/ 144 h 167"/>
                  <a:gd name="T28" fmla="*/ 167 w 167"/>
                  <a:gd name="T29" fmla="*/ 107 h 167"/>
                  <a:gd name="T30" fmla="*/ 139 w 167"/>
                  <a:gd name="T31" fmla="*/ 79 h 167"/>
                  <a:gd name="T32" fmla="*/ 100 w 167"/>
                  <a:gd name="T33" fmla="*/ 11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100" y="118"/>
                    </a:moveTo>
                    <a:cubicBezTo>
                      <a:pt x="94" y="124"/>
                      <a:pt x="85" y="127"/>
                      <a:pt x="76" y="127"/>
                    </a:cubicBezTo>
                    <a:cubicBezTo>
                      <a:pt x="67" y="127"/>
                      <a:pt x="57" y="123"/>
                      <a:pt x="51" y="116"/>
                    </a:cubicBezTo>
                    <a:cubicBezTo>
                      <a:pt x="44" y="110"/>
                      <a:pt x="40" y="100"/>
                      <a:pt x="40" y="91"/>
                    </a:cubicBezTo>
                    <a:cubicBezTo>
                      <a:pt x="40" y="81"/>
                      <a:pt x="44" y="72"/>
                      <a:pt x="51" y="65"/>
                    </a:cubicBezTo>
                    <a:cubicBezTo>
                      <a:pt x="88" y="28"/>
                      <a:pt x="88" y="28"/>
                      <a:pt x="88" y="28"/>
                    </a:cubicBezTo>
                    <a:cubicBezTo>
                      <a:pt x="60" y="0"/>
                      <a:pt x="60" y="0"/>
                      <a:pt x="60" y="0"/>
                    </a:cubicBezTo>
                    <a:cubicBezTo>
                      <a:pt x="22" y="37"/>
                      <a:pt x="22" y="37"/>
                      <a:pt x="22" y="37"/>
                    </a:cubicBezTo>
                    <a:cubicBezTo>
                      <a:pt x="22" y="37"/>
                      <a:pt x="22" y="37"/>
                      <a:pt x="22" y="37"/>
                    </a:cubicBezTo>
                    <a:cubicBezTo>
                      <a:pt x="8" y="52"/>
                      <a:pt x="0" y="71"/>
                      <a:pt x="0" y="91"/>
                    </a:cubicBezTo>
                    <a:cubicBezTo>
                      <a:pt x="0" y="111"/>
                      <a:pt x="8" y="130"/>
                      <a:pt x="22" y="145"/>
                    </a:cubicBezTo>
                    <a:cubicBezTo>
                      <a:pt x="37" y="159"/>
                      <a:pt x="56" y="167"/>
                      <a:pt x="76" y="167"/>
                    </a:cubicBezTo>
                    <a:cubicBezTo>
                      <a:pt x="96" y="167"/>
                      <a:pt x="116" y="159"/>
                      <a:pt x="130" y="145"/>
                    </a:cubicBezTo>
                    <a:cubicBezTo>
                      <a:pt x="130" y="144"/>
                      <a:pt x="130" y="144"/>
                      <a:pt x="130" y="144"/>
                    </a:cubicBezTo>
                    <a:cubicBezTo>
                      <a:pt x="167" y="107"/>
                      <a:pt x="167" y="107"/>
                      <a:pt x="167" y="107"/>
                    </a:cubicBezTo>
                    <a:cubicBezTo>
                      <a:pt x="139" y="79"/>
                      <a:pt x="139" y="79"/>
                      <a:pt x="139" y="79"/>
                    </a:cubicBezTo>
                    <a:lnTo>
                      <a:pt x="100" y="1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5"/>
              <p:cNvSpPr>
                <a:spLocks/>
              </p:cNvSpPr>
              <p:nvPr/>
            </p:nvSpPr>
            <p:spPr bwMode="auto">
              <a:xfrm>
                <a:off x="4957763" y="758825"/>
                <a:ext cx="131763" cy="134938"/>
              </a:xfrm>
              <a:custGeom>
                <a:avLst/>
                <a:gdLst>
                  <a:gd name="T0" fmla="*/ 46 w 47"/>
                  <a:gd name="T1" fmla="*/ 24 h 48"/>
                  <a:gd name="T2" fmla="*/ 23 w 47"/>
                  <a:gd name="T3" fmla="*/ 2 h 48"/>
                  <a:gd name="T4" fmla="*/ 18 w 47"/>
                  <a:gd name="T5" fmla="*/ 2 h 48"/>
                  <a:gd name="T6" fmla="*/ 0 w 47"/>
                  <a:gd name="T7" fmla="*/ 20 h 48"/>
                  <a:gd name="T8" fmla="*/ 28 w 47"/>
                  <a:gd name="T9" fmla="*/ 48 h 48"/>
                  <a:gd name="T10" fmla="*/ 46 w 47"/>
                  <a:gd name="T11" fmla="*/ 29 h 48"/>
                  <a:gd name="T12" fmla="*/ 47 w 47"/>
                  <a:gd name="T13" fmla="*/ 27 h 48"/>
                  <a:gd name="T14" fmla="*/ 46 w 47"/>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8">
                    <a:moveTo>
                      <a:pt x="46" y="24"/>
                    </a:moveTo>
                    <a:cubicBezTo>
                      <a:pt x="23" y="2"/>
                      <a:pt x="23" y="2"/>
                      <a:pt x="23" y="2"/>
                    </a:cubicBezTo>
                    <a:cubicBezTo>
                      <a:pt x="22" y="0"/>
                      <a:pt x="19" y="1"/>
                      <a:pt x="18" y="2"/>
                    </a:cubicBezTo>
                    <a:cubicBezTo>
                      <a:pt x="0" y="20"/>
                      <a:pt x="0" y="20"/>
                      <a:pt x="0" y="20"/>
                    </a:cubicBezTo>
                    <a:cubicBezTo>
                      <a:pt x="28" y="48"/>
                      <a:pt x="28" y="48"/>
                      <a:pt x="28" y="48"/>
                    </a:cubicBezTo>
                    <a:cubicBezTo>
                      <a:pt x="46" y="29"/>
                      <a:pt x="46" y="29"/>
                      <a:pt x="46" y="29"/>
                    </a:cubicBezTo>
                    <a:cubicBezTo>
                      <a:pt x="47" y="29"/>
                      <a:pt x="47" y="28"/>
                      <a:pt x="47" y="27"/>
                    </a:cubicBezTo>
                    <a:cubicBezTo>
                      <a:pt x="47" y="25"/>
                      <a:pt x="47" y="24"/>
                      <a:pt x="46" y="2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6" name="文本框 63"/>
            <p:cNvSpPr txBox="1"/>
            <p:nvPr/>
          </p:nvSpPr>
          <p:spPr>
            <a:xfrm rot="18900000">
              <a:off x="1655579" y="2151683"/>
              <a:ext cx="1074743" cy="534955"/>
            </a:xfrm>
            <a:prstGeom prst="rect">
              <a:avLst/>
            </a:prstGeom>
            <a:noFill/>
          </p:spPr>
          <p:txBody>
            <a:bodyPr wrap="square" lIns="68580" tIns="34290" rIns="68580" bIns="34290" rtlCol="0">
              <a:spAutoFit/>
            </a:bodyPr>
            <a:lstStyle/>
            <a:p>
              <a:pPr>
                <a:lnSpc>
                  <a:spcPct val="150000"/>
                </a:lnSpc>
              </a:pPr>
              <a:r>
                <a:rPr lang="zh-CN" altLang="en-US" sz="700" dirty="0">
                  <a:solidFill>
                    <a:schemeClr val="bg1"/>
                  </a:solidFill>
                  <a:latin typeface="微软雅黑" panose="020B0503020204020204" pitchFamily="34" charset="-122"/>
                  <a:ea typeface="微软雅黑" panose="020B0503020204020204" pitchFamily="34" charset="-122"/>
                </a:rPr>
                <a:t>◆ 简约商务风图表系列</a:t>
              </a:r>
              <a:endParaRPr lang="en-US" altLang="zh-CN" sz="7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700" dirty="0">
                  <a:solidFill>
                    <a:schemeClr val="bg1"/>
                  </a:solidFill>
                  <a:latin typeface="微软雅黑" panose="020B0503020204020204" pitchFamily="34" charset="-122"/>
                  <a:ea typeface="微软雅黑" panose="020B0503020204020204" pitchFamily="34" charset="-122"/>
                </a:rPr>
                <a:t>◆ 在此点击输入具体文本内容</a:t>
              </a:r>
            </a:p>
          </p:txBody>
        </p:sp>
      </p:grpSp>
      <p:grpSp>
        <p:nvGrpSpPr>
          <p:cNvPr id="64" name="组合 63"/>
          <p:cNvGrpSpPr/>
          <p:nvPr/>
        </p:nvGrpSpPr>
        <p:grpSpPr>
          <a:xfrm>
            <a:off x="1369295" y="3647127"/>
            <a:ext cx="3505619" cy="371612"/>
            <a:chOff x="5182386" y="2772098"/>
            <a:chExt cx="3505619" cy="371612"/>
          </a:xfrm>
          <a:solidFill>
            <a:srgbClr val="DF0024"/>
          </a:solidFill>
        </p:grpSpPr>
        <p:sp>
          <p:nvSpPr>
            <p:cNvPr id="65" name="Freeform 60"/>
            <p:cNvSpPr>
              <a:spLocks/>
            </p:cNvSpPr>
            <p:nvPr/>
          </p:nvSpPr>
          <p:spPr bwMode="auto">
            <a:xfrm>
              <a:off x="5182386" y="2772098"/>
              <a:ext cx="345953" cy="371612"/>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66" name="圆角矩形 65"/>
            <p:cNvSpPr/>
            <p:nvPr/>
          </p:nvSpPr>
          <p:spPr>
            <a:xfrm>
              <a:off x="5598626" y="2871397"/>
              <a:ext cx="3089379" cy="272313"/>
            </a:xfrm>
            <a:prstGeom prst="roundRect">
              <a:avLst>
                <a:gd name="adj" fmla="val 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dirty="0" smtClean="0">
                  <a:latin typeface="微软雅黑" panose="020B0503020204020204" pitchFamily="34" charset="-122"/>
                  <a:ea typeface="微软雅黑" panose="020B0503020204020204" pitchFamily="34" charset="-122"/>
                  <a:cs typeface="Arial Unicode MS" panose="020B0604020202020204" pitchFamily="34" charset="-122"/>
                </a:rPr>
                <a:t>单击此处输入文本内容</a:t>
              </a:r>
              <a:endParaRPr lang="zh-CN" altLang="en-US" sz="1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grpSp>
      <p:sp>
        <p:nvSpPr>
          <p:cNvPr id="67" name="矩形 66"/>
          <p:cNvSpPr/>
          <p:nvPr/>
        </p:nvSpPr>
        <p:spPr>
          <a:xfrm>
            <a:off x="1380180" y="4119985"/>
            <a:ext cx="7440292" cy="342896"/>
          </a:xfrm>
          <a:prstGeom prst="rect">
            <a:avLst/>
          </a:prstGeom>
        </p:spPr>
        <p:txBody>
          <a:bodyPr wrap="square" lIns="65261" tIns="32630" rIns="65261" bIns="32630">
            <a:spAutoFit/>
          </a:bodyPr>
          <a:lstStyle/>
          <a:p>
            <a:pPr algn="just">
              <a:spcBef>
                <a:spcPts val="600"/>
              </a:spcBef>
              <a:spcAft>
                <a:spcPts val="600"/>
              </a:spcAft>
              <a:buClr>
                <a:srgbClr val="074AA1"/>
              </a:buClr>
              <a:defRPr/>
            </a:pPr>
            <a:r>
              <a:rPr lang="zh-CN" altLang="en-US" sz="900" b="1" dirty="0">
                <a:solidFill>
                  <a:schemeClr val="bg1">
                    <a:lumMod val="50000"/>
                  </a:schemeClr>
                </a:solidFill>
                <a:latin typeface="微软雅黑" pitchFamily="34" charset="-122"/>
                <a:ea typeface="微软雅黑" pitchFamily="34" charset="-122"/>
              </a:rPr>
              <a:t>请在此处输入您的文本，或者复制您的文本粘贴到此处请在此处输入您的文本，或者复制您的文本粘贴到</a:t>
            </a:r>
            <a:r>
              <a:rPr lang="zh-CN" altLang="en-US" sz="900" b="1" dirty="0" smtClean="0">
                <a:solidFill>
                  <a:schemeClr val="bg1">
                    <a:lumMod val="50000"/>
                  </a:schemeClr>
                </a:solidFill>
                <a:latin typeface="微软雅黑" pitchFamily="34" charset="-122"/>
                <a:ea typeface="微软雅黑" pitchFamily="34" charset="-122"/>
              </a:rPr>
              <a:t>此处请</a:t>
            </a:r>
            <a:r>
              <a:rPr lang="zh-CN" altLang="en-US" sz="900" b="1" dirty="0">
                <a:solidFill>
                  <a:schemeClr val="bg1">
                    <a:lumMod val="50000"/>
                  </a:schemeClr>
                </a:solidFill>
                <a:latin typeface="微软雅黑" pitchFamily="34" charset="-122"/>
                <a:ea typeface="微软雅黑" pitchFamily="34" charset="-122"/>
              </a:rPr>
              <a:t>在此处输入您的文本，或者复制您的文本粘贴到此处请在此处输入您的文本，或者复制您的文本粘贴到</a:t>
            </a:r>
            <a:r>
              <a:rPr lang="zh-CN" altLang="en-US" sz="900" b="1" dirty="0" smtClean="0">
                <a:solidFill>
                  <a:schemeClr val="bg1">
                    <a:lumMod val="50000"/>
                  </a:schemeClr>
                </a:solidFill>
                <a:latin typeface="微软雅黑" pitchFamily="34" charset="-122"/>
                <a:ea typeface="微软雅黑" pitchFamily="34" charset="-122"/>
              </a:rPr>
              <a:t>此处</a:t>
            </a:r>
            <a:endParaRPr lang="en-US" altLang="zh-CN" sz="900" b="1" dirty="0" smtClean="0">
              <a:solidFill>
                <a:schemeClr val="bg1">
                  <a:lumMod val="50000"/>
                </a:schemeClr>
              </a:solidFill>
              <a:latin typeface="微软雅黑" pitchFamily="34" charset="-122"/>
              <a:ea typeface="微软雅黑" pitchFamily="34" charset="-122"/>
            </a:endParaRPr>
          </a:p>
        </p:txBody>
      </p:sp>
      <p:sp>
        <p:nvSpPr>
          <p:cNvPr id="2" name="灯片编号占位符 1"/>
          <p:cNvSpPr>
            <a:spLocks noGrp="1"/>
          </p:cNvSpPr>
          <p:nvPr>
            <p:ph type="sldNum" sz="quarter" idx="11"/>
          </p:nvPr>
        </p:nvSpPr>
        <p:spPr/>
        <p:txBody>
          <a:bodyPr/>
          <a:lstStyle/>
          <a:p>
            <a:fld id="{7C7D7E2A-EC18-466D-9858-1370A4DB5F72}" type="slidenum">
              <a:rPr lang="zh-CN" altLang="en-US" smtClean="0"/>
              <a:pPr/>
              <a:t>7</a:t>
            </a:fld>
            <a:endParaRPr lang="zh-CN" altLang="en-US"/>
          </a:p>
        </p:txBody>
      </p:sp>
      <p:sp>
        <p:nvSpPr>
          <p:cNvPr id="102" name="TextBox 101"/>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spTree>
    <p:extLst>
      <p:ext uri="{BB962C8B-B14F-4D97-AF65-F5344CB8AC3E}">
        <p14:creationId xmlns:p14="http://schemas.microsoft.com/office/powerpoint/2010/main" xmlns="" val="2404477373"/>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Scale>
                                      <p:cBhvr>
                                        <p:cTn id="7"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2"/>
                                        </p:tgtEl>
                                        <p:attrNameLst>
                                          <p:attrName>ppt_x</p:attrName>
                                          <p:attrName>ppt_y</p:attrName>
                                        </p:attrNameLst>
                                      </p:cBhvr>
                                    </p:animMotion>
                                    <p:animEffect transition="in" filter="fade">
                                      <p:cBhvr>
                                        <p:cTn id="9" dur="1000"/>
                                        <p:tgtEl>
                                          <p:spTgt spid="52"/>
                                        </p:tgtEl>
                                      </p:cBhvr>
                                    </p:animEffect>
                                  </p:childTnLst>
                                </p:cTn>
                              </p:par>
                            </p:childTnLst>
                          </p:cTn>
                        </p:par>
                        <p:par>
                          <p:cTn id="10" fill="hold">
                            <p:stCondLst>
                              <p:cond delay="1000"/>
                            </p:stCondLst>
                            <p:childTnLst>
                              <p:par>
                                <p:cTn id="11" presetID="52" presetClass="entr" presetSubtype="0"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Scale>
                                      <p:cBhvr>
                                        <p:cTn id="13" dur="1000" decel="50000" fill="hold">
                                          <p:stCondLst>
                                            <p:cond delay="0"/>
                                          </p:stCondLst>
                                        </p:cTn>
                                        <p:tgtEl>
                                          <p:spTgt spid="4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1"/>
                                        </p:tgtEl>
                                        <p:attrNameLst>
                                          <p:attrName>ppt_x</p:attrName>
                                          <p:attrName>ppt_y</p:attrName>
                                        </p:attrNameLst>
                                      </p:cBhvr>
                                    </p:animMotion>
                                    <p:animEffect transition="in" filter="fade">
                                      <p:cBhvr>
                                        <p:cTn id="15" dur="1000"/>
                                        <p:tgtEl>
                                          <p:spTgt spid="41"/>
                                        </p:tgtEl>
                                      </p:cBhvr>
                                    </p:animEffect>
                                  </p:childTnLst>
                                </p:cTn>
                              </p:par>
                            </p:childTnLst>
                          </p:cTn>
                        </p:par>
                        <p:par>
                          <p:cTn id="16" fill="hold">
                            <p:stCondLst>
                              <p:cond delay="2000"/>
                            </p:stCondLst>
                            <p:childTnLst>
                              <p:par>
                                <p:cTn id="17" presetID="52"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Scale>
                                      <p:cBhvr>
                                        <p:cTn id="19"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0"/>
                                        </p:tgtEl>
                                        <p:attrNameLst>
                                          <p:attrName>ppt_x</p:attrName>
                                          <p:attrName>ppt_y</p:attrName>
                                        </p:attrNameLst>
                                      </p:cBhvr>
                                    </p:animMotion>
                                    <p:animEffect transition="in" filter="fade">
                                      <p:cBhvr>
                                        <p:cTn id="21" dur="1000"/>
                                        <p:tgtEl>
                                          <p:spTgt spid="30"/>
                                        </p:tgtEl>
                                      </p:cBhvr>
                                    </p:animEffect>
                                  </p:childTnLst>
                                </p:cTn>
                              </p:par>
                            </p:childTnLst>
                          </p:cTn>
                        </p:par>
                        <p:par>
                          <p:cTn id="22" fill="hold">
                            <p:stCondLst>
                              <p:cond delay="3000"/>
                            </p:stCondLst>
                            <p:childTnLst>
                              <p:par>
                                <p:cTn id="23" presetID="52"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Scale>
                                      <p:cBhvr>
                                        <p:cTn id="25"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19"/>
                                        </p:tgtEl>
                                        <p:attrNameLst>
                                          <p:attrName>ppt_x</p:attrName>
                                          <p:attrName>ppt_y</p:attrName>
                                        </p:attrNameLst>
                                      </p:cBhvr>
                                    </p:animMotion>
                                    <p:animEffect transition="in" filter="fade">
                                      <p:cBhvr>
                                        <p:cTn id="27" dur="1000"/>
                                        <p:tgtEl>
                                          <p:spTgt spid="19"/>
                                        </p:tgtEl>
                                      </p:cBhvr>
                                    </p:animEffect>
                                  </p:childTnLst>
                                </p:cTn>
                              </p:par>
                            </p:childTnLst>
                          </p:cTn>
                        </p:par>
                        <p:par>
                          <p:cTn id="28" fill="hold">
                            <p:stCondLst>
                              <p:cond delay="4000"/>
                            </p:stCondLst>
                            <p:childTnLst>
                              <p:par>
                                <p:cTn id="29" presetID="52"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Scale>
                                      <p:cBhvr>
                                        <p:cTn id="31"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4"/>
                                        </p:tgtEl>
                                        <p:attrNameLst>
                                          <p:attrName>ppt_x</p:attrName>
                                          <p:attrName>ppt_y</p:attrName>
                                        </p:attrNameLst>
                                      </p:cBhvr>
                                    </p:animMotion>
                                    <p:animEffect transition="in" filter="fade">
                                      <p:cBhvr>
                                        <p:cTn id="33" dur="1000"/>
                                        <p:tgtEl>
                                          <p:spTgt spid="4"/>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wipe(left)">
                                      <p:cBhvr>
                                        <p:cTn id="37" dur="500"/>
                                        <p:tgtEl>
                                          <p:spTgt spid="64"/>
                                        </p:tgtEl>
                                      </p:cBhvr>
                                    </p:animEffect>
                                  </p:childTnLst>
                                </p:cTn>
                              </p:par>
                            </p:childTnLst>
                          </p:cTn>
                        </p:par>
                        <p:par>
                          <p:cTn id="38" fill="hold">
                            <p:stCondLst>
                              <p:cond delay="55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wipe(left)">
                                      <p:cBhvr>
                                        <p:cTn id="41" dur="12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5592" y="1627632"/>
            <a:ext cx="2741436" cy="2115388"/>
            <a:chOff x="448056" y="1627632"/>
            <a:chExt cx="2741436" cy="2115388"/>
          </a:xfrm>
        </p:grpSpPr>
        <p:grpSp>
          <p:nvGrpSpPr>
            <p:cNvPr id="3" name="组合 2"/>
            <p:cNvGrpSpPr/>
            <p:nvPr/>
          </p:nvGrpSpPr>
          <p:grpSpPr>
            <a:xfrm>
              <a:off x="448056" y="1627632"/>
              <a:ext cx="2741436" cy="1819656"/>
              <a:chOff x="448056" y="1627632"/>
              <a:chExt cx="2741436" cy="1819656"/>
            </a:xfrm>
          </p:grpSpPr>
          <p:grpSp>
            <p:nvGrpSpPr>
              <p:cNvPr id="6" name="组合 5"/>
              <p:cNvGrpSpPr/>
              <p:nvPr/>
            </p:nvGrpSpPr>
            <p:grpSpPr>
              <a:xfrm>
                <a:off x="448056" y="1627632"/>
                <a:ext cx="2741436" cy="1819656"/>
                <a:chOff x="448056" y="1627632"/>
                <a:chExt cx="2741436" cy="1819656"/>
              </a:xfrm>
            </p:grpSpPr>
            <p:grpSp>
              <p:nvGrpSpPr>
                <p:cNvPr id="8" name="组合 7"/>
                <p:cNvGrpSpPr/>
                <p:nvPr/>
              </p:nvGrpSpPr>
              <p:grpSpPr>
                <a:xfrm flipV="1">
                  <a:off x="448056" y="1920951"/>
                  <a:ext cx="1392696" cy="808276"/>
                  <a:chOff x="837732" y="1756273"/>
                  <a:chExt cx="4394668" cy="1710028"/>
                </a:xfrm>
              </p:grpSpPr>
              <p:sp>
                <p:nvSpPr>
                  <p:cNvPr id="17" name="椭圆 16"/>
                  <p:cNvSpPr/>
                  <p:nvPr/>
                </p:nvSpPr>
                <p:spPr>
                  <a:xfrm>
                    <a:off x="837732" y="1756273"/>
                    <a:ext cx="4394668" cy="1110830"/>
                  </a:xfrm>
                  <a:prstGeom prst="ellipse">
                    <a:avLst/>
                  </a:prstGeom>
                  <a:gradFill flip="none" rotWithShape="1">
                    <a:gsLst>
                      <a:gs pos="86000">
                        <a:schemeClr val="bg1">
                          <a:alpha val="0"/>
                        </a:schemeClr>
                      </a:gs>
                      <a:gs pos="15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18" name="矩形 17"/>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9" name="组合 8"/>
                <p:cNvGrpSpPr/>
                <p:nvPr/>
              </p:nvGrpSpPr>
              <p:grpSpPr>
                <a:xfrm flipV="1">
                  <a:off x="1796796" y="1920951"/>
                  <a:ext cx="1392696" cy="808276"/>
                  <a:chOff x="837732" y="1756273"/>
                  <a:chExt cx="4394668" cy="1710028"/>
                </a:xfrm>
              </p:grpSpPr>
              <p:sp>
                <p:nvSpPr>
                  <p:cNvPr id="15" name="椭圆 14"/>
                  <p:cNvSpPr/>
                  <p:nvPr/>
                </p:nvSpPr>
                <p:spPr>
                  <a:xfrm>
                    <a:off x="837732" y="1756273"/>
                    <a:ext cx="4394668" cy="1110830"/>
                  </a:xfrm>
                  <a:prstGeom prst="ellipse">
                    <a:avLst/>
                  </a:prstGeom>
                  <a:gradFill flip="none" rotWithShape="1">
                    <a:gsLst>
                      <a:gs pos="86000">
                        <a:schemeClr val="bg1">
                          <a:alpha val="0"/>
                        </a:schemeClr>
                      </a:gs>
                      <a:gs pos="17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16" name="矩形 15"/>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10" name="空心弧 9"/>
                <p:cNvSpPr/>
                <p:nvPr/>
              </p:nvSpPr>
              <p:spPr>
                <a:xfrm>
                  <a:off x="886968" y="1627632"/>
                  <a:ext cx="1819656" cy="1819656"/>
                </a:xfrm>
                <a:prstGeom prst="blockArc">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grpSp>
              <p:nvGrpSpPr>
                <p:cNvPr id="11" name="组合 10"/>
                <p:cNvGrpSpPr/>
                <p:nvPr/>
              </p:nvGrpSpPr>
              <p:grpSpPr>
                <a:xfrm>
                  <a:off x="1596303" y="2664851"/>
                  <a:ext cx="356807" cy="355760"/>
                  <a:chOff x="7150101" y="3190875"/>
                  <a:chExt cx="541338" cy="539750"/>
                </a:xfrm>
              </p:grpSpPr>
              <p:sp>
                <p:nvSpPr>
                  <p:cNvPr id="12" name="Freeform 90"/>
                  <p:cNvSpPr>
                    <a:spLocks noEditPoints="1"/>
                  </p:cNvSpPr>
                  <p:nvPr/>
                </p:nvSpPr>
                <p:spPr bwMode="auto">
                  <a:xfrm>
                    <a:off x="7353301" y="3392488"/>
                    <a:ext cx="134938" cy="13493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1 w 48"/>
                      <a:gd name="T11" fmla="*/ 16 h 48"/>
                      <a:gd name="T12" fmla="*/ 16 w 48"/>
                      <a:gd name="T13" fmla="*/ 21 h 48"/>
                      <a:gd name="T14" fmla="*/ 12 w 48"/>
                      <a:gd name="T15" fmla="*/ 24 h 48"/>
                      <a:gd name="T16" fmla="*/ 11 w 48"/>
                      <a:gd name="T17" fmla="*/ 24 h 48"/>
                      <a:gd name="T18" fmla="*/ 8 w 48"/>
                      <a:gd name="T19" fmla="*/ 19 h 48"/>
                      <a:gd name="T20" fmla="*/ 19 w 48"/>
                      <a:gd name="T21" fmla="*/ 8 h 48"/>
                      <a:gd name="T22" fmla="*/ 24 w 48"/>
                      <a:gd name="T23" fmla="*/ 11 h 48"/>
                      <a:gd name="T24" fmla="*/ 21 w 48"/>
                      <a:gd name="T25"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close/>
                        <a:moveTo>
                          <a:pt x="21" y="16"/>
                        </a:moveTo>
                        <a:cubicBezTo>
                          <a:pt x="19" y="17"/>
                          <a:pt x="17" y="19"/>
                          <a:pt x="16" y="21"/>
                        </a:cubicBezTo>
                        <a:cubicBezTo>
                          <a:pt x="15" y="23"/>
                          <a:pt x="14" y="24"/>
                          <a:pt x="12" y="24"/>
                        </a:cubicBezTo>
                        <a:cubicBezTo>
                          <a:pt x="12" y="24"/>
                          <a:pt x="11" y="24"/>
                          <a:pt x="11" y="24"/>
                        </a:cubicBezTo>
                        <a:cubicBezTo>
                          <a:pt x="9" y="23"/>
                          <a:pt x="8" y="21"/>
                          <a:pt x="8" y="19"/>
                        </a:cubicBezTo>
                        <a:cubicBezTo>
                          <a:pt x="10" y="14"/>
                          <a:pt x="14" y="10"/>
                          <a:pt x="19" y="8"/>
                        </a:cubicBezTo>
                        <a:cubicBezTo>
                          <a:pt x="21" y="7"/>
                          <a:pt x="23" y="8"/>
                          <a:pt x="24" y="11"/>
                        </a:cubicBezTo>
                        <a:cubicBezTo>
                          <a:pt x="25" y="13"/>
                          <a:pt x="24" y="15"/>
                          <a:pt x="21" y="16"/>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91"/>
                  <p:cNvSpPr>
                    <a:spLocks noEditPoints="1"/>
                  </p:cNvSpPr>
                  <p:nvPr/>
                </p:nvSpPr>
                <p:spPr bwMode="auto">
                  <a:xfrm>
                    <a:off x="7150101" y="3190875"/>
                    <a:ext cx="541338" cy="539750"/>
                  </a:xfrm>
                  <a:custGeom>
                    <a:avLst/>
                    <a:gdLst>
                      <a:gd name="T0" fmla="*/ 179 w 192"/>
                      <a:gd name="T1" fmla="*/ 47 h 192"/>
                      <a:gd name="T2" fmla="*/ 185 w 192"/>
                      <a:gd name="T3" fmla="*/ 41 h 192"/>
                      <a:gd name="T4" fmla="*/ 192 w 192"/>
                      <a:gd name="T5" fmla="*/ 24 h 192"/>
                      <a:gd name="T6" fmla="*/ 185 w 192"/>
                      <a:gd name="T7" fmla="*/ 7 h 192"/>
                      <a:gd name="T8" fmla="*/ 168 w 192"/>
                      <a:gd name="T9" fmla="*/ 0 h 192"/>
                      <a:gd name="T10" fmla="*/ 151 w 192"/>
                      <a:gd name="T11" fmla="*/ 7 h 192"/>
                      <a:gd name="T12" fmla="*/ 145 w 192"/>
                      <a:gd name="T13" fmla="*/ 13 h 192"/>
                      <a:gd name="T14" fmla="*/ 96 w 192"/>
                      <a:gd name="T15" fmla="*/ 0 h 192"/>
                      <a:gd name="T16" fmla="*/ 47 w 192"/>
                      <a:gd name="T17" fmla="*/ 13 h 192"/>
                      <a:gd name="T18" fmla="*/ 41 w 192"/>
                      <a:gd name="T19" fmla="*/ 7 h 192"/>
                      <a:gd name="T20" fmla="*/ 24 w 192"/>
                      <a:gd name="T21" fmla="*/ 0 h 192"/>
                      <a:gd name="T22" fmla="*/ 7 w 192"/>
                      <a:gd name="T23" fmla="*/ 7 h 192"/>
                      <a:gd name="T24" fmla="*/ 0 w 192"/>
                      <a:gd name="T25" fmla="*/ 24 h 192"/>
                      <a:gd name="T26" fmla="*/ 7 w 192"/>
                      <a:gd name="T27" fmla="*/ 41 h 192"/>
                      <a:gd name="T28" fmla="*/ 14 w 192"/>
                      <a:gd name="T29" fmla="*/ 47 h 192"/>
                      <a:gd name="T30" fmla="*/ 0 w 192"/>
                      <a:gd name="T31" fmla="*/ 96 h 192"/>
                      <a:gd name="T32" fmla="*/ 13 w 192"/>
                      <a:gd name="T33" fmla="*/ 145 h 192"/>
                      <a:gd name="T34" fmla="*/ 7 w 192"/>
                      <a:gd name="T35" fmla="*/ 151 h 192"/>
                      <a:gd name="T36" fmla="*/ 0 w 192"/>
                      <a:gd name="T37" fmla="*/ 168 h 192"/>
                      <a:gd name="T38" fmla="*/ 7 w 192"/>
                      <a:gd name="T39" fmla="*/ 185 h 192"/>
                      <a:gd name="T40" fmla="*/ 24 w 192"/>
                      <a:gd name="T41" fmla="*/ 192 h 192"/>
                      <a:gd name="T42" fmla="*/ 41 w 192"/>
                      <a:gd name="T43" fmla="*/ 185 h 192"/>
                      <a:gd name="T44" fmla="*/ 47 w 192"/>
                      <a:gd name="T45" fmla="*/ 179 h 192"/>
                      <a:gd name="T46" fmla="*/ 96 w 192"/>
                      <a:gd name="T47" fmla="*/ 192 h 192"/>
                      <a:gd name="T48" fmla="*/ 145 w 192"/>
                      <a:gd name="T49" fmla="*/ 179 h 192"/>
                      <a:gd name="T50" fmla="*/ 151 w 192"/>
                      <a:gd name="T51" fmla="*/ 185 h 192"/>
                      <a:gd name="T52" fmla="*/ 168 w 192"/>
                      <a:gd name="T53" fmla="*/ 192 h 192"/>
                      <a:gd name="T54" fmla="*/ 185 w 192"/>
                      <a:gd name="T55" fmla="*/ 185 h 192"/>
                      <a:gd name="T56" fmla="*/ 192 w 192"/>
                      <a:gd name="T57" fmla="*/ 168 h 192"/>
                      <a:gd name="T58" fmla="*/ 185 w 192"/>
                      <a:gd name="T59" fmla="*/ 151 h 192"/>
                      <a:gd name="T60" fmla="*/ 179 w 192"/>
                      <a:gd name="T61" fmla="*/ 145 h 192"/>
                      <a:gd name="T62" fmla="*/ 192 w 192"/>
                      <a:gd name="T63" fmla="*/ 96 h 192"/>
                      <a:gd name="T64" fmla="*/ 179 w 192"/>
                      <a:gd name="T65" fmla="*/ 47 h 192"/>
                      <a:gd name="T66" fmla="*/ 96 w 192"/>
                      <a:gd name="T67" fmla="*/ 176 h 192"/>
                      <a:gd name="T68" fmla="*/ 16 w 192"/>
                      <a:gd name="T69" fmla="*/ 96 h 192"/>
                      <a:gd name="T70" fmla="*/ 96 w 192"/>
                      <a:gd name="T71" fmla="*/ 16 h 192"/>
                      <a:gd name="T72" fmla="*/ 176 w 192"/>
                      <a:gd name="T73" fmla="*/ 96 h 192"/>
                      <a:gd name="T74" fmla="*/ 96 w 192"/>
                      <a:gd name="T7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2" h="192">
                        <a:moveTo>
                          <a:pt x="179" y="47"/>
                        </a:moveTo>
                        <a:cubicBezTo>
                          <a:pt x="185" y="41"/>
                          <a:pt x="185" y="41"/>
                          <a:pt x="185" y="41"/>
                        </a:cubicBezTo>
                        <a:cubicBezTo>
                          <a:pt x="190" y="36"/>
                          <a:pt x="192" y="30"/>
                          <a:pt x="192" y="24"/>
                        </a:cubicBezTo>
                        <a:cubicBezTo>
                          <a:pt x="192" y="17"/>
                          <a:pt x="190" y="11"/>
                          <a:pt x="185" y="7"/>
                        </a:cubicBezTo>
                        <a:cubicBezTo>
                          <a:pt x="181" y="2"/>
                          <a:pt x="175" y="0"/>
                          <a:pt x="168" y="0"/>
                        </a:cubicBezTo>
                        <a:cubicBezTo>
                          <a:pt x="162" y="0"/>
                          <a:pt x="156" y="2"/>
                          <a:pt x="151" y="7"/>
                        </a:cubicBezTo>
                        <a:cubicBezTo>
                          <a:pt x="145" y="13"/>
                          <a:pt x="145" y="13"/>
                          <a:pt x="145" y="13"/>
                        </a:cubicBezTo>
                        <a:cubicBezTo>
                          <a:pt x="130" y="5"/>
                          <a:pt x="113" y="0"/>
                          <a:pt x="96" y="0"/>
                        </a:cubicBezTo>
                        <a:cubicBezTo>
                          <a:pt x="79" y="0"/>
                          <a:pt x="62" y="5"/>
                          <a:pt x="47" y="13"/>
                        </a:cubicBezTo>
                        <a:cubicBezTo>
                          <a:pt x="41" y="7"/>
                          <a:pt x="41" y="7"/>
                          <a:pt x="41" y="7"/>
                        </a:cubicBezTo>
                        <a:cubicBezTo>
                          <a:pt x="37" y="2"/>
                          <a:pt x="31" y="0"/>
                          <a:pt x="24" y="0"/>
                        </a:cubicBezTo>
                        <a:cubicBezTo>
                          <a:pt x="18" y="0"/>
                          <a:pt x="12" y="2"/>
                          <a:pt x="7" y="7"/>
                        </a:cubicBezTo>
                        <a:cubicBezTo>
                          <a:pt x="3" y="11"/>
                          <a:pt x="0" y="17"/>
                          <a:pt x="0" y="24"/>
                        </a:cubicBezTo>
                        <a:cubicBezTo>
                          <a:pt x="0" y="30"/>
                          <a:pt x="3" y="36"/>
                          <a:pt x="7" y="41"/>
                        </a:cubicBezTo>
                        <a:cubicBezTo>
                          <a:pt x="14" y="47"/>
                          <a:pt x="14" y="47"/>
                          <a:pt x="14" y="47"/>
                        </a:cubicBezTo>
                        <a:cubicBezTo>
                          <a:pt x="5" y="62"/>
                          <a:pt x="0" y="79"/>
                          <a:pt x="0" y="96"/>
                        </a:cubicBezTo>
                        <a:cubicBezTo>
                          <a:pt x="0" y="113"/>
                          <a:pt x="5" y="130"/>
                          <a:pt x="13" y="145"/>
                        </a:cubicBezTo>
                        <a:cubicBezTo>
                          <a:pt x="7" y="151"/>
                          <a:pt x="7" y="151"/>
                          <a:pt x="7" y="151"/>
                        </a:cubicBezTo>
                        <a:cubicBezTo>
                          <a:pt x="3" y="155"/>
                          <a:pt x="0" y="161"/>
                          <a:pt x="0" y="168"/>
                        </a:cubicBezTo>
                        <a:cubicBezTo>
                          <a:pt x="0" y="174"/>
                          <a:pt x="3" y="180"/>
                          <a:pt x="7" y="185"/>
                        </a:cubicBezTo>
                        <a:cubicBezTo>
                          <a:pt x="12" y="189"/>
                          <a:pt x="18" y="192"/>
                          <a:pt x="24" y="192"/>
                        </a:cubicBezTo>
                        <a:cubicBezTo>
                          <a:pt x="31" y="192"/>
                          <a:pt x="37" y="189"/>
                          <a:pt x="41" y="185"/>
                        </a:cubicBezTo>
                        <a:cubicBezTo>
                          <a:pt x="47" y="179"/>
                          <a:pt x="47" y="179"/>
                          <a:pt x="47" y="179"/>
                        </a:cubicBezTo>
                        <a:cubicBezTo>
                          <a:pt x="62" y="187"/>
                          <a:pt x="79" y="192"/>
                          <a:pt x="96" y="192"/>
                        </a:cubicBezTo>
                        <a:cubicBezTo>
                          <a:pt x="113" y="192"/>
                          <a:pt x="130" y="187"/>
                          <a:pt x="145" y="179"/>
                        </a:cubicBezTo>
                        <a:cubicBezTo>
                          <a:pt x="151" y="185"/>
                          <a:pt x="151" y="185"/>
                          <a:pt x="151" y="185"/>
                        </a:cubicBezTo>
                        <a:cubicBezTo>
                          <a:pt x="156" y="189"/>
                          <a:pt x="162" y="192"/>
                          <a:pt x="168" y="192"/>
                        </a:cubicBezTo>
                        <a:cubicBezTo>
                          <a:pt x="175" y="192"/>
                          <a:pt x="181" y="189"/>
                          <a:pt x="185" y="185"/>
                        </a:cubicBezTo>
                        <a:cubicBezTo>
                          <a:pt x="190" y="180"/>
                          <a:pt x="192" y="174"/>
                          <a:pt x="192" y="168"/>
                        </a:cubicBezTo>
                        <a:cubicBezTo>
                          <a:pt x="192" y="161"/>
                          <a:pt x="190" y="155"/>
                          <a:pt x="185" y="151"/>
                        </a:cubicBezTo>
                        <a:cubicBezTo>
                          <a:pt x="179" y="145"/>
                          <a:pt x="179" y="145"/>
                          <a:pt x="179" y="145"/>
                        </a:cubicBezTo>
                        <a:cubicBezTo>
                          <a:pt x="188" y="130"/>
                          <a:pt x="192" y="113"/>
                          <a:pt x="192" y="96"/>
                        </a:cubicBezTo>
                        <a:cubicBezTo>
                          <a:pt x="192" y="79"/>
                          <a:pt x="188" y="62"/>
                          <a:pt x="179" y="47"/>
                        </a:cubicBezTo>
                        <a:close/>
                        <a:moveTo>
                          <a:pt x="96" y="176"/>
                        </a:moveTo>
                        <a:cubicBezTo>
                          <a:pt x="52" y="176"/>
                          <a:pt x="16" y="140"/>
                          <a:pt x="16" y="96"/>
                        </a:cubicBezTo>
                        <a:cubicBezTo>
                          <a:pt x="16" y="52"/>
                          <a:pt x="52" y="16"/>
                          <a:pt x="96" y="16"/>
                        </a:cubicBezTo>
                        <a:cubicBezTo>
                          <a:pt x="140" y="16"/>
                          <a:pt x="176" y="52"/>
                          <a:pt x="176" y="96"/>
                        </a:cubicBezTo>
                        <a:cubicBezTo>
                          <a:pt x="176" y="140"/>
                          <a:pt x="140" y="176"/>
                          <a:pt x="96" y="176"/>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92"/>
                  <p:cNvSpPr>
                    <a:spLocks noEditPoints="1"/>
                  </p:cNvSpPr>
                  <p:nvPr/>
                </p:nvSpPr>
                <p:spPr bwMode="auto">
                  <a:xfrm>
                    <a:off x="7218363" y="3257550"/>
                    <a:ext cx="404813" cy="406400"/>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104 w 144"/>
                      <a:gd name="T11" fmla="*/ 72 h 144"/>
                      <a:gd name="T12" fmla="*/ 72 w 144"/>
                      <a:gd name="T13" fmla="*/ 104 h 144"/>
                      <a:gd name="T14" fmla="*/ 40 w 144"/>
                      <a:gd name="T15" fmla="*/ 72 h 144"/>
                      <a:gd name="T16" fmla="*/ 47 w 144"/>
                      <a:gd name="T17" fmla="*/ 52 h 144"/>
                      <a:gd name="T18" fmla="*/ 41 w 144"/>
                      <a:gd name="T19" fmla="*/ 47 h 144"/>
                      <a:gd name="T20" fmla="*/ 41 w 144"/>
                      <a:gd name="T21" fmla="*/ 41 h 144"/>
                      <a:gd name="T22" fmla="*/ 47 w 144"/>
                      <a:gd name="T23" fmla="*/ 41 h 144"/>
                      <a:gd name="T24" fmla="*/ 53 w 144"/>
                      <a:gd name="T25" fmla="*/ 47 h 144"/>
                      <a:gd name="T26" fmla="*/ 72 w 144"/>
                      <a:gd name="T27" fmla="*/ 40 h 144"/>
                      <a:gd name="T28" fmla="*/ 92 w 144"/>
                      <a:gd name="T29" fmla="*/ 47 h 144"/>
                      <a:gd name="T30" fmla="*/ 98 w 144"/>
                      <a:gd name="T31" fmla="*/ 41 h 144"/>
                      <a:gd name="T32" fmla="*/ 103 w 144"/>
                      <a:gd name="T33" fmla="*/ 41 h 144"/>
                      <a:gd name="T34" fmla="*/ 103 w 144"/>
                      <a:gd name="T35" fmla="*/ 47 h 144"/>
                      <a:gd name="T36" fmla="*/ 97 w 144"/>
                      <a:gd name="T37" fmla="*/ 52 h 144"/>
                      <a:gd name="T38" fmla="*/ 104 w 144"/>
                      <a:gd name="T3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04" y="72"/>
                        </a:moveTo>
                        <a:cubicBezTo>
                          <a:pt x="104" y="90"/>
                          <a:pt x="90" y="104"/>
                          <a:pt x="72" y="104"/>
                        </a:cubicBezTo>
                        <a:cubicBezTo>
                          <a:pt x="55" y="104"/>
                          <a:pt x="40" y="90"/>
                          <a:pt x="40" y="72"/>
                        </a:cubicBezTo>
                        <a:cubicBezTo>
                          <a:pt x="40" y="64"/>
                          <a:pt x="43" y="58"/>
                          <a:pt x="47" y="52"/>
                        </a:cubicBezTo>
                        <a:cubicBezTo>
                          <a:pt x="41" y="47"/>
                          <a:pt x="41" y="47"/>
                          <a:pt x="41" y="47"/>
                        </a:cubicBezTo>
                        <a:cubicBezTo>
                          <a:pt x="40" y="45"/>
                          <a:pt x="40" y="43"/>
                          <a:pt x="41" y="41"/>
                        </a:cubicBezTo>
                        <a:cubicBezTo>
                          <a:pt x="43" y="39"/>
                          <a:pt x="45" y="39"/>
                          <a:pt x="47" y="41"/>
                        </a:cubicBezTo>
                        <a:cubicBezTo>
                          <a:pt x="53" y="47"/>
                          <a:pt x="53" y="47"/>
                          <a:pt x="53" y="47"/>
                        </a:cubicBezTo>
                        <a:cubicBezTo>
                          <a:pt x="58" y="42"/>
                          <a:pt x="65" y="40"/>
                          <a:pt x="72" y="40"/>
                        </a:cubicBezTo>
                        <a:cubicBezTo>
                          <a:pt x="80" y="40"/>
                          <a:pt x="86" y="42"/>
                          <a:pt x="92" y="47"/>
                        </a:cubicBezTo>
                        <a:cubicBezTo>
                          <a:pt x="98" y="41"/>
                          <a:pt x="98" y="41"/>
                          <a:pt x="98" y="41"/>
                        </a:cubicBezTo>
                        <a:cubicBezTo>
                          <a:pt x="99" y="39"/>
                          <a:pt x="102" y="39"/>
                          <a:pt x="103" y="41"/>
                        </a:cubicBezTo>
                        <a:cubicBezTo>
                          <a:pt x="105" y="43"/>
                          <a:pt x="105" y="45"/>
                          <a:pt x="103" y="47"/>
                        </a:cubicBezTo>
                        <a:cubicBezTo>
                          <a:pt x="97" y="52"/>
                          <a:pt x="97" y="52"/>
                          <a:pt x="97" y="52"/>
                        </a:cubicBezTo>
                        <a:cubicBezTo>
                          <a:pt x="102" y="58"/>
                          <a:pt x="104" y="65"/>
                          <a:pt x="104" y="72"/>
                        </a:cubicBez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 name="文本框 27"/>
              <p:cNvSpPr txBox="1"/>
              <p:nvPr/>
            </p:nvSpPr>
            <p:spPr>
              <a:xfrm>
                <a:off x="1536184" y="2113843"/>
                <a:ext cx="489557" cy="484748"/>
              </a:xfrm>
              <a:prstGeom prst="rect">
                <a:avLst/>
              </a:prstGeom>
              <a:noFill/>
            </p:spPr>
            <p:txBody>
              <a:bodyPr wrap="none" lIns="68580" tIns="34290" rIns="68580" bIns="34290" rtlCol="0">
                <a:spAutoFit/>
              </a:bodyPr>
              <a:lstStyle/>
              <a:p>
                <a:r>
                  <a:rPr lang="en-US" altLang="zh-CN" sz="2700" b="1" dirty="0">
                    <a:solidFill>
                      <a:schemeClr val="tx1">
                        <a:lumMod val="65000"/>
                        <a:lumOff val="35000"/>
                      </a:schemeClr>
                    </a:solidFill>
                  </a:rPr>
                  <a:t>01</a:t>
                </a:r>
                <a:endParaRPr lang="zh-CN" altLang="en-US" sz="2700" b="1" dirty="0">
                  <a:solidFill>
                    <a:schemeClr val="tx1">
                      <a:lumMod val="65000"/>
                      <a:lumOff val="35000"/>
                    </a:schemeClr>
                  </a:solidFill>
                </a:endParaRPr>
              </a:p>
            </p:txBody>
          </p:sp>
        </p:grpSp>
        <p:sp>
          <p:nvSpPr>
            <p:cNvPr id="4" name="文本框 43"/>
            <p:cNvSpPr txBox="1"/>
            <p:nvPr/>
          </p:nvSpPr>
          <p:spPr>
            <a:xfrm>
              <a:off x="1387966" y="3147992"/>
              <a:ext cx="786850" cy="300083"/>
            </a:xfrm>
            <a:prstGeom prst="rect">
              <a:avLst/>
            </a:prstGeom>
            <a:noFill/>
          </p:spPr>
          <p:txBody>
            <a:bodyPr wrap="none" lIns="68580" tIns="34290" rIns="68580" bIns="34290" rtlCol="0">
              <a:spAutoFit/>
            </a:bodyPr>
            <a:lstStyle/>
            <a:p>
              <a:pPr algn="ctr"/>
              <a:r>
                <a:rPr lang="en-US" altLang="zh-CN" sz="1500" b="1" dirty="0">
                  <a:solidFill>
                    <a:srgbClr val="3A3A3A"/>
                  </a:solidFill>
                </a:rPr>
                <a:t>Manage</a:t>
              </a:r>
              <a:endParaRPr lang="zh-CN" altLang="en-US" sz="1500" b="1" dirty="0">
                <a:solidFill>
                  <a:srgbClr val="3A3A3A"/>
                </a:solidFill>
              </a:endParaRPr>
            </a:p>
          </p:txBody>
        </p:sp>
        <p:sp>
          <p:nvSpPr>
            <p:cNvPr id="5" name="文本框 44"/>
            <p:cNvSpPr txBox="1"/>
            <p:nvPr/>
          </p:nvSpPr>
          <p:spPr>
            <a:xfrm>
              <a:off x="1106477" y="3427549"/>
              <a:ext cx="1349828" cy="315471"/>
            </a:xfrm>
            <a:prstGeom prst="rect">
              <a:avLst/>
            </a:prstGeom>
            <a:noFill/>
          </p:spPr>
          <p:txBody>
            <a:bodyPr wrap="square" lIns="68580" tIns="34290" rIns="68580" bIns="34290" rtlCol="0">
              <a:spAutoFit/>
            </a:bodyPr>
            <a:lstStyle/>
            <a:p>
              <a:pPr algn="ctr"/>
              <a:r>
                <a:rPr lang="en-US" altLang="zh-CN" sz="800" dirty="0">
                  <a:solidFill>
                    <a:srgbClr val="3A3A3A"/>
                  </a:solidFill>
                </a:rPr>
                <a:t>We do our best to make your presentation perfect!</a:t>
              </a:r>
              <a:endParaRPr lang="zh-CN" altLang="en-US" sz="800" dirty="0">
                <a:solidFill>
                  <a:srgbClr val="3A3A3A"/>
                </a:solidFill>
              </a:endParaRPr>
            </a:p>
          </p:txBody>
        </p:sp>
      </p:grpSp>
      <p:grpSp>
        <p:nvGrpSpPr>
          <p:cNvPr id="19" name="组合 18"/>
          <p:cNvGrpSpPr/>
          <p:nvPr/>
        </p:nvGrpSpPr>
        <p:grpSpPr>
          <a:xfrm>
            <a:off x="2840199" y="1565135"/>
            <a:ext cx="2303857" cy="1879275"/>
            <a:chOff x="2252663" y="1565135"/>
            <a:chExt cx="2303857" cy="1879275"/>
          </a:xfrm>
        </p:grpSpPr>
        <p:sp>
          <p:nvSpPr>
            <p:cNvPr id="20" name="空心弧 19"/>
            <p:cNvSpPr/>
            <p:nvPr/>
          </p:nvSpPr>
          <p:spPr>
            <a:xfrm rot="10800000">
              <a:off x="2252663" y="1624754"/>
              <a:ext cx="1819656" cy="1819656"/>
            </a:xfrm>
            <a:prstGeom prst="blockArc">
              <a:avLst/>
            </a:prstGeom>
            <a:solidFill>
              <a:srgbClr val="DF002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grpSp>
          <p:nvGrpSpPr>
            <p:cNvPr id="21" name="组合 20"/>
            <p:cNvGrpSpPr/>
            <p:nvPr/>
          </p:nvGrpSpPr>
          <p:grpSpPr>
            <a:xfrm flipV="1">
              <a:off x="3163824" y="1920951"/>
              <a:ext cx="1392696" cy="808276"/>
              <a:chOff x="837732" y="1756273"/>
              <a:chExt cx="4394668" cy="1710028"/>
            </a:xfrm>
          </p:grpSpPr>
          <p:sp>
            <p:nvSpPr>
              <p:cNvPr id="25" name="椭圆 24"/>
              <p:cNvSpPr/>
              <p:nvPr/>
            </p:nvSpPr>
            <p:spPr>
              <a:xfrm>
                <a:off x="837732" y="1756273"/>
                <a:ext cx="4394668" cy="1110830"/>
              </a:xfrm>
              <a:prstGeom prst="ellipse">
                <a:avLst/>
              </a:prstGeom>
              <a:gradFill flip="none" rotWithShape="1">
                <a:gsLst>
                  <a:gs pos="86000">
                    <a:schemeClr val="bg1">
                      <a:alpha val="0"/>
                    </a:schemeClr>
                  </a:gs>
                  <a:gs pos="15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26" name="矩形 25"/>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22" name="文本框 30"/>
            <p:cNvSpPr txBox="1"/>
            <p:nvPr/>
          </p:nvSpPr>
          <p:spPr>
            <a:xfrm>
              <a:off x="2925716" y="2520387"/>
              <a:ext cx="489557" cy="484748"/>
            </a:xfrm>
            <a:prstGeom prst="rect">
              <a:avLst/>
            </a:prstGeom>
            <a:noFill/>
          </p:spPr>
          <p:txBody>
            <a:bodyPr wrap="none" lIns="68580" tIns="34290" rIns="68580" bIns="34290" rtlCol="0">
              <a:spAutoFit/>
            </a:bodyPr>
            <a:lstStyle/>
            <a:p>
              <a:r>
                <a:rPr lang="en-US" altLang="zh-CN" sz="2700" b="1" dirty="0">
                  <a:solidFill>
                    <a:schemeClr val="tx1">
                      <a:lumMod val="65000"/>
                      <a:lumOff val="35000"/>
                    </a:schemeClr>
                  </a:solidFill>
                </a:rPr>
                <a:t>02</a:t>
              </a:r>
              <a:endParaRPr lang="zh-CN" altLang="en-US" sz="2700" b="1" dirty="0">
                <a:solidFill>
                  <a:schemeClr val="tx1">
                    <a:lumMod val="65000"/>
                    <a:lumOff val="35000"/>
                  </a:schemeClr>
                </a:solidFill>
              </a:endParaRPr>
            </a:p>
          </p:txBody>
        </p:sp>
        <p:sp>
          <p:nvSpPr>
            <p:cNvPr id="23" name="燕尾形 22"/>
            <p:cNvSpPr/>
            <p:nvPr/>
          </p:nvSpPr>
          <p:spPr>
            <a:xfrm rot="16200000">
              <a:off x="3026976" y="2145562"/>
              <a:ext cx="261257" cy="261257"/>
            </a:xfrm>
            <a:prstGeom prst="chevron">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24" name="文本框 50"/>
            <p:cNvSpPr txBox="1"/>
            <p:nvPr/>
          </p:nvSpPr>
          <p:spPr>
            <a:xfrm>
              <a:off x="2487576" y="1565135"/>
              <a:ext cx="1349828" cy="315471"/>
            </a:xfrm>
            <a:prstGeom prst="rect">
              <a:avLst/>
            </a:prstGeom>
            <a:noFill/>
          </p:spPr>
          <p:txBody>
            <a:bodyPr wrap="square" lIns="68580" tIns="34290" rIns="68580" bIns="34290" rtlCol="0">
              <a:spAutoFit/>
            </a:bodyPr>
            <a:lstStyle/>
            <a:p>
              <a:pPr algn="ctr"/>
              <a:r>
                <a:rPr lang="en-US" altLang="zh-CN" sz="800" dirty="0">
                  <a:solidFill>
                    <a:srgbClr val="3A3A3A"/>
                  </a:solidFill>
                </a:rPr>
                <a:t>We do our best to make your presentation perfect!</a:t>
              </a:r>
              <a:endParaRPr lang="zh-CN" altLang="en-US" sz="800" dirty="0">
                <a:solidFill>
                  <a:srgbClr val="3A3A3A"/>
                </a:solidFill>
              </a:endParaRPr>
            </a:p>
          </p:txBody>
        </p:sp>
      </p:grpSp>
      <p:grpSp>
        <p:nvGrpSpPr>
          <p:cNvPr id="27" name="组合 26"/>
          <p:cNvGrpSpPr/>
          <p:nvPr/>
        </p:nvGrpSpPr>
        <p:grpSpPr>
          <a:xfrm>
            <a:off x="4205441" y="1627632"/>
            <a:ext cx="2287355" cy="2115388"/>
            <a:chOff x="3617905" y="1627632"/>
            <a:chExt cx="2287355" cy="2115388"/>
          </a:xfrm>
        </p:grpSpPr>
        <p:grpSp>
          <p:nvGrpSpPr>
            <p:cNvPr id="28" name="组合 27"/>
            <p:cNvGrpSpPr/>
            <p:nvPr/>
          </p:nvGrpSpPr>
          <p:grpSpPr>
            <a:xfrm flipV="1">
              <a:off x="4512564" y="1920951"/>
              <a:ext cx="1392696" cy="808276"/>
              <a:chOff x="837732" y="1756273"/>
              <a:chExt cx="4394668" cy="1710028"/>
            </a:xfrm>
          </p:grpSpPr>
          <p:sp>
            <p:nvSpPr>
              <p:cNvPr id="38" name="椭圆 37"/>
              <p:cNvSpPr/>
              <p:nvPr/>
            </p:nvSpPr>
            <p:spPr>
              <a:xfrm>
                <a:off x="837732" y="1756273"/>
                <a:ext cx="4394668" cy="1110830"/>
              </a:xfrm>
              <a:prstGeom prst="ellipse">
                <a:avLst/>
              </a:prstGeom>
              <a:gradFill flip="none" rotWithShape="1">
                <a:gsLst>
                  <a:gs pos="86000">
                    <a:schemeClr val="bg1">
                      <a:alpha val="0"/>
                    </a:schemeClr>
                  </a:gs>
                  <a:gs pos="17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39" name="矩形 38"/>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29" name="空心弧 28"/>
            <p:cNvSpPr/>
            <p:nvPr/>
          </p:nvSpPr>
          <p:spPr>
            <a:xfrm>
              <a:off x="3617905" y="1627632"/>
              <a:ext cx="1819656" cy="1819656"/>
            </a:xfrm>
            <a:prstGeom prst="blockArc">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30" name="文本框 28"/>
            <p:cNvSpPr txBox="1"/>
            <p:nvPr/>
          </p:nvSpPr>
          <p:spPr>
            <a:xfrm>
              <a:off x="4280169" y="2113843"/>
              <a:ext cx="489557" cy="484748"/>
            </a:xfrm>
            <a:prstGeom prst="rect">
              <a:avLst/>
            </a:prstGeom>
            <a:noFill/>
          </p:spPr>
          <p:txBody>
            <a:bodyPr wrap="none" lIns="68580" tIns="34290" rIns="68580" bIns="34290" rtlCol="0">
              <a:spAutoFit/>
            </a:bodyPr>
            <a:lstStyle/>
            <a:p>
              <a:r>
                <a:rPr lang="en-US" altLang="zh-CN" sz="2700" b="1" dirty="0">
                  <a:solidFill>
                    <a:schemeClr val="tx1">
                      <a:lumMod val="65000"/>
                      <a:lumOff val="35000"/>
                    </a:schemeClr>
                  </a:solidFill>
                </a:rPr>
                <a:t>03</a:t>
              </a:r>
              <a:endParaRPr lang="zh-CN" altLang="en-US" sz="2700" b="1" dirty="0">
                <a:solidFill>
                  <a:schemeClr val="tx1">
                    <a:lumMod val="65000"/>
                    <a:lumOff val="35000"/>
                  </a:schemeClr>
                </a:solidFill>
              </a:endParaRPr>
            </a:p>
          </p:txBody>
        </p:sp>
        <p:grpSp>
          <p:nvGrpSpPr>
            <p:cNvPr id="31" name="组合 30"/>
            <p:cNvGrpSpPr/>
            <p:nvPr/>
          </p:nvGrpSpPr>
          <p:grpSpPr>
            <a:xfrm>
              <a:off x="4239299" y="2750765"/>
              <a:ext cx="571295" cy="336053"/>
              <a:chOff x="5687624" y="1413289"/>
              <a:chExt cx="761726" cy="448071"/>
            </a:xfrm>
          </p:grpSpPr>
          <p:sp>
            <p:nvSpPr>
              <p:cNvPr id="34" name="任意多边形 33"/>
              <p:cNvSpPr/>
              <p:nvPr/>
            </p:nvSpPr>
            <p:spPr>
              <a:xfrm rot="2700000">
                <a:off x="5812942" y="1413289"/>
                <a:ext cx="448071" cy="448071"/>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2700000">
                <a:off x="6260835" y="1459625"/>
                <a:ext cx="188515" cy="188515"/>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rot="2700000">
                <a:off x="5687624" y="1660895"/>
                <a:ext cx="113810" cy="113810"/>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rot="2700000">
                <a:off x="5749093" y="1601982"/>
                <a:ext cx="60720" cy="60720"/>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6"/>
            <p:cNvSpPr txBox="1"/>
            <p:nvPr/>
          </p:nvSpPr>
          <p:spPr>
            <a:xfrm>
              <a:off x="4067105" y="3147992"/>
              <a:ext cx="915684" cy="300083"/>
            </a:xfrm>
            <a:prstGeom prst="rect">
              <a:avLst/>
            </a:prstGeom>
            <a:noFill/>
          </p:spPr>
          <p:txBody>
            <a:bodyPr wrap="none" lIns="68580" tIns="34290" rIns="68580" bIns="34290" rtlCol="0">
              <a:spAutoFit/>
            </a:bodyPr>
            <a:lstStyle/>
            <a:p>
              <a:pPr algn="ctr"/>
              <a:r>
                <a:rPr lang="en-US" altLang="zh-CN" sz="1500" b="1" dirty="0">
                  <a:solidFill>
                    <a:srgbClr val="3A3A3A"/>
                  </a:solidFill>
                </a:rPr>
                <a:t>BUSINESS</a:t>
              </a:r>
              <a:endParaRPr lang="zh-CN" altLang="en-US" sz="1500" b="1" dirty="0">
                <a:solidFill>
                  <a:srgbClr val="3A3A3A"/>
                </a:solidFill>
              </a:endParaRPr>
            </a:p>
          </p:txBody>
        </p:sp>
        <p:sp>
          <p:nvSpPr>
            <p:cNvPr id="33" name="文本框 37"/>
            <p:cNvSpPr txBox="1"/>
            <p:nvPr/>
          </p:nvSpPr>
          <p:spPr>
            <a:xfrm>
              <a:off x="3850033" y="3427549"/>
              <a:ext cx="1349828" cy="315471"/>
            </a:xfrm>
            <a:prstGeom prst="rect">
              <a:avLst/>
            </a:prstGeom>
            <a:noFill/>
          </p:spPr>
          <p:txBody>
            <a:bodyPr wrap="square" lIns="68580" tIns="34290" rIns="68580" bIns="34290" rtlCol="0">
              <a:spAutoFit/>
            </a:bodyPr>
            <a:lstStyle/>
            <a:p>
              <a:pPr algn="ctr"/>
              <a:r>
                <a:rPr lang="en-US" altLang="zh-CN" sz="800" dirty="0">
                  <a:solidFill>
                    <a:srgbClr val="3A3A3A"/>
                  </a:solidFill>
                </a:rPr>
                <a:t>We do our best to make your presentation perfect!</a:t>
              </a:r>
              <a:endParaRPr lang="zh-CN" altLang="en-US" sz="800" dirty="0">
                <a:solidFill>
                  <a:srgbClr val="3A3A3A"/>
                </a:solidFill>
              </a:endParaRPr>
            </a:p>
          </p:txBody>
        </p:sp>
      </p:grpSp>
      <p:grpSp>
        <p:nvGrpSpPr>
          <p:cNvPr id="40" name="组合 39"/>
          <p:cNvGrpSpPr/>
          <p:nvPr/>
        </p:nvGrpSpPr>
        <p:grpSpPr>
          <a:xfrm>
            <a:off x="5568897" y="1565135"/>
            <a:ext cx="2334883" cy="1879275"/>
            <a:chOff x="4981361" y="1565135"/>
            <a:chExt cx="2334883" cy="1879275"/>
          </a:xfrm>
        </p:grpSpPr>
        <p:sp>
          <p:nvSpPr>
            <p:cNvPr id="41" name="空心弧 40"/>
            <p:cNvSpPr/>
            <p:nvPr/>
          </p:nvSpPr>
          <p:spPr>
            <a:xfrm rot="10800000">
              <a:off x="4981361" y="1624754"/>
              <a:ext cx="1819656" cy="1819656"/>
            </a:xfrm>
            <a:prstGeom prst="blockArc">
              <a:avLst/>
            </a:prstGeom>
            <a:solidFill>
              <a:srgbClr val="DF0024"/>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grpSp>
          <p:nvGrpSpPr>
            <p:cNvPr id="42" name="组合 41"/>
            <p:cNvGrpSpPr/>
            <p:nvPr/>
          </p:nvGrpSpPr>
          <p:grpSpPr>
            <a:xfrm flipV="1">
              <a:off x="5923548" y="1920951"/>
              <a:ext cx="1392696" cy="808276"/>
              <a:chOff x="837732" y="1756273"/>
              <a:chExt cx="4394668" cy="1710028"/>
            </a:xfrm>
          </p:grpSpPr>
          <p:sp>
            <p:nvSpPr>
              <p:cNvPr id="46" name="椭圆 45"/>
              <p:cNvSpPr/>
              <p:nvPr/>
            </p:nvSpPr>
            <p:spPr>
              <a:xfrm>
                <a:off x="837732" y="1756273"/>
                <a:ext cx="4394668" cy="1110830"/>
              </a:xfrm>
              <a:prstGeom prst="ellipse">
                <a:avLst/>
              </a:prstGeom>
              <a:gradFill flip="none" rotWithShape="1">
                <a:gsLst>
                  <a:gs pos="86000">
                    <a:schemeClr val="bg1">
                      <a:alpha val="0"/>
                    </a:schemeClr>
                  </a:gs>
                  <a:gs pos="15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47" name="矩形 46"/>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43" name="文本框 31"/>
            <p:cNvSpPr txBox="1"/>
            <p:nvPr/>
          </p:nvSpPr>
          <p:spPr>
            <a:xfrm>
              <a:off x="5639731" y="2520387"/>
              <a:ext cx="489557" cy="484748"/>
            </a:xfrm>
            <a:prstGeom prst="rect">
              <a:avLst/>
            </a:prstGeom>
            <a:noFill/>
          </p:spPr>
          <p:txBody>
            <a:bodyPr wrap="none" lIns="68580" tIns="34290" rIns="68580" bIns="34290" rtlCol="0">
              <a:spAutoFit/>
            </a:bodyPr>
            <a:lstStyle/>
            <a:p>
              <a:r>
                <a:rPr lang="en-US" altLang="zh-CN" sz="2700" b="1" dirty="0">
                  <a:solidFill>
                    <a:schemeClr val="tx1">
                      <a:lumMod val="65000"/>
                      <a:lumOff val="35000"/>
                    </a:schemeClr>
                  </a:solidFill>
                </a:rPr>
                <a:t>04</a:t>
              </a:r>
              <a:endParaRPr lang="zh-CN" altLang="en-US" sz="2700" b="1" dirty="0">
                <a:solidFill>
                  <a:schemeClr val="tx1">
                    <a:lumMod val="65000"/>
                    <a:lumOff val="35000"/>
                  </a:schemeClr>
                </a:solidFill>
              </a:endParaRPr>
            </a:p>
          </p:txBody>
        </p:sp>
        <p:sp>
          <p:nvSpPr>
            <p:cNvPr id="44" name="燕尾形 43"/>
            <p:cNvSpPr/>
            <p:nvPr/>
          </p:nvSpPr>
          <p:spPr>
            <a:xfrm rot="16200000">
              <a:off x="5770988" y="2145562"/>
              <a:ext cx="261257" cy="261257"/>
            </a:xfrm>
            <a:prstGeom prst="chevron">
              <a:avLst/>
            </a:prstGeom>
            <a:solidFill>
              <a:srgbClr val="DF00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45" name="文本框 51"/>
            <p:cNvSpPr txBox="1"/>
            <p:nvPr/>
          </p:nvSpPr>
          <p:spPr>
            <a:xfrm>
              <a:off x="5248634" y="1565135"/>
              <a:ext cx="1349828" cy="315471"/>
            </a:xfrm>
            <a:prstGeom prst="rect">
              <a:avLst/>
            </a:prstGeom>
            <a:noFill/>
          </p:spPr>
          <p:txBody>
            <a:bodyPr wrap="square" lIns="68580" tIns="34290" rIns="68580" bIns="34290" rtlCol="0">
              <a:spAutoFit/>
            </a:bodyPr>
            <a:lstStyle/>
            <a:p>
              <a:pPr algn="ctr"/>
              <a:r>
                <a:rPr lang="en-US" altLang="zh-CN" sz="800" dirty="0">
                  <a:solidFill>
                    <a:srgbClr val="3A3A3A"/>
                  </a:solidFill>
                </a:rPr>
                <a:t>We do our best to make your presentation perfect!</a:t>
              </a:r>
              <a:endParaRPr lang="zh-CN" altLang="en-US" sz="800" dirty="0">
                <a:solidFill>
                  <a:srgbClr val="3A3A3A"/>
                </a:solidFill>
              </a:endParaRPr>
            </a:p>
          </p:txBody>
        </p:sp>
      </p:grpSp>
      <p:grpSp>
        <p:nvGrpSpPr>
          <p:cNvPr id="48" name="组合 47"/>
          <p:cNvGrpSpPr/>
          <p:nvPr/>
        </p:nvGrpSpPr>
        <p:grpSpPr>
          <a:xfrm>
            <a:off x="6930353" y="1627632"/>
            <a:ext cx="2322167" cy="2115388"/>
            <a:chOff x="6342817" y="1627632"/>
            <a:chExt cx="2322167" cy="2115388"/>
          </a:xfrm>
        </p:grpSpPr>
        <p:grpSp>
          <p:nvGrpSpPr>
            <p:cNvPr id="49" name="组合 48"/>
            <p:cNvGrpSpPr/>
            <p:nvPr/>
          </p:nvGrpSpPr>
          <p:grpSpPr>
            <a:xfrm flipV="1">
              <a:off x="7272288" y="1920951"/>
              <a:ext cx="1392696" cy="808276"/>
              <a:chOff x="837732" y="1756273"/>
              <a:chExt cx="4394668" cy="1710028"/>
            </a:xfrm>
          </p:grpSpPr>
          <p:sp>
            <p:nvSpPr>
              <p:cNvPr id="56" name="椭圆 55"/>
              <p:cNvSpPr/>
              <p:nvPr/>
            </p:nvSpPr>
            <p:spPr>
              <a:xfrm>
                <a:off x="837732" y="1756273"/>
                <a:ext cx="4394668" cy="1110830"/>
              </a:xfrm>
              <a:prstGeom prst="ellipse">
                <a:avLst/>
              </a:prstGeom>
              <a:gradFill flip="none" rotWithShape="1">
                <a:gsLst>
                  <a:gs pos="86000">
                    <a:schemeClr val="bg1">
                      <a:alpha val="0"/>
                    </a:schemeClr>
                  </a:gs>
                  <a:gs pos="17000">
                    <a:schemeClr val="tx1">
                      <a:lumMod val="95000"/>
                      <a:lumOff val="5000"/>
                    </a:schemeClr>
                  </a:gs>
                </a:gsLst>
                <a:path path="shap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useBgFill="1">
            <p:nvSpPr>
              <p:cNvPr id="57" name="矩形 56"/>
              <p:cNvSpPr/>
              <p:nvPr/>
            </p:nvSpPr>
            <p:spPr>
              <a:xfrm>
                <a:off x="837732" y="2165054"/>
                <a:ext cx="4394668" cy="1301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nvGrpSpPr>
            <p:cNvPr id="50" name="组合 49"/>
            <p:cNvGrpSpPr/>
            <p:nvPr/>
          </p:nvGrpSpPr>
          <p:grpSpPr>
            <a:xfrm>
              <a:off x="6342817" y="1627632"/>
              <a:ext cx="1819656" cy="2115388"/>
              <a:chOff x="6342817" y="1627632"/>
              <a:chExt cx="1819656" cy="2115388"/>
            </a:xfrm>
          </p:grpSpPr>
          <p:sp>
            <p:nvSpPr>
              <p:cNvPr id="51" name="空心弧 50"/>
              <p:cNvSpPr/>
              <p:nvPr/>
            </p:nvSpPr>
            <p:spPr>
              <a:xfrm>
                <a:off x="6342817" y="1627632"/>
                <a:ext cx="1819656" cy="1819656"/>
              </a:xfrm>
              <a:prstGeom prst="blockArc">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52" name="文本框 29"/>
              <p:cNvSpPr txBox="1"/>
              <p:nvPr/>
            </p:nvSpPr>
            <p:spPr>
              <a:xfrm>
                <a:off x="7034890" y="2113843"/>
                <a:ext cx="489557" cy="484748"/>
              </a:xfrm>
              <a:prstGeom prst="rect">
                <a:avLst/>
              </a:prstGeom>
              <a:noFill/>
            </p:spPr>
            <p:txBody>
              <a:bodyPr wrap="none" lIns="68580" tIns="34290" rIns="68580" bIns="34290" rtlCol="0">
                <a:spAutoFit/>
              </a:bodyPr>
              <a:lstStyle/>
              <a:p>
                <a:r>
                  <a:rPr lang="en-US" altLang="zh-CN" sz="2700" b="1" dirty="0">
                    <a:solidFill>
                      <a:schemeClr val="tx1">
                        <a:lumMod val="65000"/>
                        <a:lumOff val="35000"/>
                      </a:schemeClr>
                    </a:solidFill>
                  </a:rPr>
                  <a:t>05</a:t>
                </a:r>
                <a:endParaRPr lang="zh-CN" altLang="en-US" sz="2700" b="1" dirty="0">
                  <a:solidFill>
                    <a:schemeClr val="tx1">
                      <a:lumMod val="65000"/>
                      <a:lumOff val="35000"/>
                    </a:schemeClr>
                  </a:solidFill>
                </a:endParaRPr>
              </a:p>
            </p:txBody>
          </p:sp>
          <p:sp>
            <p:nvSpPr>
              <p:cNvPr id="53" name="Freeform 155"/>
              <p:cNvSpPr>
                <a:spLocks noEditPoints="1"/>
              </p:cNvSpPr>
              <p:nvPr/>
            </p:nvSpPr>
            <p:spPr bwMode="auto">
              <a:xfrm>
                <a:off x="7114748" y="2789647"/>
                <a:ext cx="366997" cy="311304"/>
              </a:xfrm>
              <a:custGeom>
                <a:avLst/>
                <a:gdLst>
                  <a:gd name="T0" fmla="*/ 156 w 342"/>
                  <a:gd name="T1" fmla="*/ 187 h 290"/>
                  <a:gd name="T2" fmla="*/ 165 w 342"/>
                  <a:gd name="T3" fmla="*/ 216 h 290"/>
                  <a:gd name="T4" fmla="*/ 184 w 342"/>
                  <a:gd name="T5" fmla="*/ 220 h 290"/>
                  <a:gd name="T6" fmla="*/ 200 w 342"/>
                  <a:gd name="T7" fmla="*/ 183 h 290"/>
                  <a:gd name="T8" fmla="*/ 184 w 342"/>
                  <a:gd name="T9" fmla="*/ 164 h 290"/>
                  <a:gd name="T10" fmla="*/ 204 w 342"/>
                  <a:gd name="T11" fmla="*/ 161 h 290"/>
                  <a:gd name="T12" fmla="*/ 208 w 342"/>
                  <a:gd name="T13" fmla="*/ 160 h 290"/>
                  <a:gd name="T14" fmla="*/ 229 w 342"/>
                  <a:gd name="T15" fmla="*/ 165 h 290"/>
                  <a:gd name="T16" fmla="*/ 242 w 342"/>
                  <a:gd name="T17" fmla="*/ 164 h 290"/>
                  <a:gd name="T18" fmla="*/ 250 w 342"/>
                  <a:gd name="T19" fmla="*/ 171 h 290"/>
                  <a:gd name="T20" fmla="*/ 259 w 342"/>
                  <a:gd name="T21" fmla="*/ 145 h 290"/>
                  <a:gd name="T22" fmla="*/ 264 w 342"/>
                  <a:gd name="T23" fmla="*/ 134 h 290"/>
                  <a:gd name="T24" fmla="*/ 276 w 342"/>
                  <a:gd name="T25" fmla="*/ 133 h 290"/>
                  <a:gd name="T26" fmla="*/ 245 w 342"/>
                  <a:gd name="T27" fmla="*/ 112 h 290"/>
                  <a:gd name="T28" fmla="*/ 215 w 342"/>
                  <a:gd name="T29" fmla="*/ 110 h 290"/>
                  <a:gd name="T30" fmla="*/ 186 w 342"/>
                  <a:gd name="T31" fmla="*/ 124 h 290"/>
                  <a:gd name="T32" fmla="*/ 174 w 342"/>
                  <a:gd name="T33" fmla="*/ 124 h 290"/>
                  <a:gd name="T34" fmla="*/ 168 w 342"/>
                  <a:gd name="T35" fmla="*/ 136 h 290"/>
                  <a:gd name="T36" fmla="*/ 165 w 342"/>
                  <a:gd name="T37" fmla="*/ 142 h 290"/>
                  <a:gd name="T38" fmla="*/ 153 w 342"/>
                  <a:gd name="T39" fmla="*/ 148 h 290"/>
                  <a:gd name="T40" fmla="*/ 162 w 342"/>
                  <a:gd name="T41" fmla="*/ 151 h 290"/>
                  <a:gd name="T42" fmla="*/ 172 w 342"/>
                  <a:gd name="T43" fmla="*/ 156 h 290"/>
                  <a:gd name="T44" fmla="*/ 177 w 342"/>
                  <a:gd name="T45" fmla="*/ 156 h 290"/>
                  <a:gd name="T46" fmla="*/ 171 w 342"/>
                  <a:gd name="T47" fmla="*/ 164 h 290"/>
                  <a:gd name="T48" fmla="*/ 149 w 342"/>
                  <a:gd name="T49" fmla="*/ 156 h 290"/>
                  <a:gd name="T50" fmla="*/ 141 w 342"/>
                  <a:gd name="T51" fmla="*/ 183 h 290"/>
                  <a:gd name="T52" fmla="*/ 267 w 342"/>
                  <a:gd name="T53" fmla="*/ 189 h 290"/>
                  <a:gd name="T54" fmla="*/ 150 w 342"/>
                  <a:gd name="T55" fmla="*/ 134 h 290"/>
                  <a:gd name="T56" fmla="*/ 246 w 342"/>
                  <a:gd name="T57" fmla="*/ 181 h 290"/>
                  <a:gd name="T58" fmla="*/ 197 w 342"/>
                  <a:gd name="T59" fmla="*/ 114 h 290"/>
                  <a:gd name="T60" fmla="*/ 298 w 342"/>
                  <a:gd name="T61" fmla="*/ 204 h 290"/>
                  <a:gd name="T62" fmla="*/ 165 w 342"/>
                  <a:gd name="T63" fmla="*/ 123 h 290"/>
                  <a:gd name="T64" fmla="*/ 165 w 342"/>
                  <a:gd name="T65" fmla="*/ 119 h 290"/>
                  <a:gd name="T66" fmla="*/ 144 w 342"/>
                  <a:gd name="T67" fmla="*/ 128 h 290"/>
                  <a:gd name="T68" fmla="*/ 187 w 342"/>
                  <a:gd name="T69" fmla="*/ 247 h 290"/>
                  <a:gd name="T70" fmla="*/ 103 w 342"/>
                  <a:gd name="T71" fmla="*/ 237 h 290"/>
                  <a:gd name="T72" fmla="*/ 44 w 342"/>
                  <a:gd name="T73" fmla="*/ 260 h 290"/>
                  <a:gd name="T74" fmla="*/ 270 w 342"/>
                  <a:gd name="T75" fmla="*/ 250 h 290"/>
                  <a:gd name="T76" fmla="*/ 273 w 342"/>
                  <a:gd name="T77" fmla="*/ 182 h 290"/>
                  <a:gd name="T78" fmla="*/ 279 w 342"/>
                  <a:gd name="T79" fmla="*/ 200 h 290"/>
                  <a:gd name="T80" fmla="*/ 264 w 342"/>
                  <a:gd name="T81" fmla="*/ 218 h 290"/>
                  <a:gd name="T82" fmla="*/ 342 w 342"/>
                  <a:gd name="T83" fmla="*/ 290 h 290"/>
                  <a:gd name="T84" fmla="*/ 13 w 342"/>
                  <a:gd name="T85" fmla="*/ 56 h 290"/>
                  <a:gd name="T86" fmla="*/ 342 w 342"/>
                  <a:gd name="T87" fmla="*/ 290 h 290"/>
                  <a:gd name="T88" fmla="*/ 302 w 342"/>
                  <a:gd name="T89" fmla="*/ 110 h 290"/>
                  <a:gd name="T90" fmla="*/ 145 w 342"/>
                  <a:gd name="T91" fmla="*/ 113 h 290"/>
                  <a:gd name="T92" fmla="*/ 116 w 342"/>
                  <a:gd name="T93" fmla="*/ 110 h 290"/>
                  <a:gd name="T94" fmla="*/ 106 w 342"/>
                  <a:gd name="T95" fmla="*/ 118 h 290"/>
                  <a:gd name="T96" fmla="*/ 88 w 342"/>
                  <a:gd name="T97" fmla="*/ 125 h 290"/>
                  <a:gd name="T98" fmla="*/ 109 w 342"/>
                  <a:gd name="T99" fmla="*/ 137 h 290"/>
                  <a:gd name="T100" fmla="*/ 69 w 342"/>
                  <a:gd name="T101" fmla="*/ 166 h 290"/>
                  <a:gd name="T102" fmla="*/ 50 w 342"/>
                  <a:gd name="T103" fmla="*/ 131 h 290"/>
                  <a:gd name="T104" fmla="*/ 171 w 342"/>
                  <a:gd name="T105" fmla="*/ 276 h 290"/>
                  <a:gd name="T106" fmla="*/ 298 w 342"/>
                  <a:gd name="T107" fmla="*/ 242 h 290"/>
                  <a:gd name="T108" fmla="*/ 92 w 342"/>
                  <a:gd name="T109" fmla="*/ 231 h 290"/>
                  <a:gd name="T110" fmla="*/ 119 w 342"/>
                  <a:gd name="T111" fmla="*/ 189 h 290"/>
                  <a:gd name="T112" fmla="*/ 76 w 342"/>
                  <a:gd name="T113" fmla="*/ 195 h 290"/>
                  <a:gd name="T114" fmla="*/ 264 w 342"/>
                  <a:gd name="T115" fmla="*/ 133 h 290"/>
                  <a:gd name="T116" fmla="*/ 276 w 342"/>
                  <a:gd name="T117" fmla="*/ 147 h 290"/>
                  <a:gd name="T118" fmla="*/ 274 w 342"/>
                  <a:gd name="T119" fmla="*/ 155 h 290"/>
                  <a:gd name="T120" fmla="*/ 69 w 342"/>
                  <a:gd name="T121" fmla="*/ 11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2" h="290">
                    <a:moveTo>
                      <a:pt x="150" y="138"/>
                    </a:moveTo>
                    <a:cubicBezTo>
                      <a:pt x="151" y="140"/>
                      <a:pt x="148" y="141"/>
                      <a:pt x="147" y="140"/>
                    </a:cubicBezTo>
                    <a:cubicBezTo>
                      <a:pt x="145" y="139"/>
                      <a:pt x="148" y="135"/>
                      <a:pt x="150" y="138"/>
                    </a:cubicBezTo>
                    <a:close/>
                    <a:moveTo>
                      <a:pt x="141" y="183"/>
                    </a:moveTo>
                    <a:cubicBezTo>
                      <a:pt x="143" y="186"/>
                      <a:pt x="145" y="186"/>
                      <a:pt x="148" y="186"/>
                    </a:cubicBezTo>
                    <a:cubicBezTo>
                      <a:pt x="150" y="187"/>
                      <a:pt x="151" y="187"/>
                      <a:pt x="153" y="187"/>
                    </a:cubicBezTo>
                    <a:cubicBezTo>
                      <a:pt x="154" y="187"/>
                      <a:pt x="155" y="186"/>
                      <a:pt x="156" y="187"/>
                    </a:cubicBezTo>
                    <a:cubicBezTo>
                      <a:pt x="158" y="188"/>
                      <a:pt x="160" y="187"/>
                      <a:pt x="161" y="192"/>
                    </a:cubicBezTo>
                    <a:cubicBezTo>
                      <a:pt x="161" y="193"/>
                      <a:pt x="160" y="201"/>
                      <a:pt x="165" y="206"/>
                    </a:cubicBezTo>
                    <a:cubicBezTo>
                      <a:pt x="165" y="206"/>
                      <a:pt x="165" y="206"/>
                      <a:pt x="165" y="206"/>
                    </a:cubicBezTo>
                    <a:cubicBezTo>
                      <a:pt x="165" y="207"/>
                      <a:pt x="165" y="208"/>
                      <a:pt x="165" y="208"/>
                    </a:cubicBezTo>
                    <a:cubicBezTo>
                      <a:pt x="165" y="209"/>
                      <a:pt x="165" y="209"/>
                      <a:pt x="165" y="210"/>
                    </a:cubicBezTo>
                    <a:cubicBezTo>
                      <a:pt x="164" y="210"/>
                      <a:pt x="164" y="212"/>
                      <a:pt x="164" y="213"/>
                    </a:cubicBezTo>
                    <a:cubicBezTo>
                      <a:pt x="164" y="214"/>
                      <a:pt x="165" y="215"/>
                      <a:pt x="165" y="216"/>
                    </a:cubicBezTo>
                    <a:cubicBezTo>
                      <a:pt x="166" y="217"/>
                      <a:pt x="166" y="217"/>
                      <a:pt x="166" y="218"/>
                    </a:cubicBezTo>
                    <a:cubicBezTo>
                      <a:pt x="167" y="219"/>
                      <a:pt x="167" y="220"/>
                      <a:pt x="167" y="221"/>
                    </a:cubicBezTo>
                    <a:cubicBezTo>
                      <a:pt x="167" y="222"/>
                      <a:pt x="168" y="223"/>
                      <a:pt x="169" y="224"/>
                    </a:cubicBezTo>
                    <a:cubicBezTo>
                      <a:pt x="170" y="224"/>
                      <a:pt x="170" y="225"/>
                      <a:pt x="170" y="226"/>
                    </a:cubicBezTo>
                    <a:cubicBezTo>
                      <a:pt x="170" y="228"/>
                      <a:pt x="172" y="229"/>
                      <a:pt x="174" y="228"/>
                    </a:cubicBezTo>
                    <a:cubicBezTo>
                      <a:pt x="177" y="227"/>
                      <a:pt x="179" y="226"/>
                      <a:pt x="181" y="223"/>
                    </a:cubicBezTo>
                    <a:cubicBezTo>
                      <a:pt x="183" y="222"/>
                      <a:pt x="183" y="221"/>
                      <a:pt x="184" y="220"/>
                    </a:cubicBezTo>
                    <a:cubicBezTo>
                      <a:pt x="184" y="218"/>
                      <a:pt x="185" y="217"/>
                      <a:pt x="186" y="216"/>
                    </a:cubicBezTo>
                    <a:cubicBezTo>
                      <a:pt x="187" y="215"/>
                      <a:pt x="187" y="214"/>
                      <a:pt x="187" y="213"/>
                    </a:cubicBezTo>
                    <a:cubicBezTo>
                      <a:pt x="187" y="212"/>
                      <a:pt x="187" y="211"/>
                      <a:pt x="188" y="210"/>
                    </a:cubicBezTo>
                    <a:cubicBezTo>
                      <a:pt x="190" y="208"/>
                      <a:pt x="192" y="207"/>
                      <a:pt x="192" y="204"/>
                    </a:cubicBezTo>
                    <a:cubicBezTo>
                      <a:pt x="192" y="201"/>
                      <a:pt x="192" y="199"/>
                      <a:pt x="191" y="197"/>
                    </a:cubicBezTo>
                    <a:cubicBezTo>
                      <a:pt x="190" y="195"/>
                      <a:pt x="193" y="191"/>
                      <a:pt x="195" y="189"/>
                    </a:cubicBezTo>
                    <a:cubicBezTo>
                      <a:pt x="196" y="187"/>
                      <a:pt x="199" y="185"/>
                      <a:pt x="200" y="183"/>
                    </a:cubicBezTo>
                    <a:cubicBezTo>
                      <a:pt x="200" y="181"/>
                      <a:pt x="200" y="180"/>
                      <a:pt x="201" y="178"/>
                    </a:cubicBezTo>
                    <a:cubicBezTo>
                      <a:pt x="202" y="177"/>
                      <a:pt x="202" y="176"/>
                      <a:pt x="202" y="175"/>
                    </a:cubicBezTo>
                    <a:cubicBezTo>
                      <a:pt x="201" y="175"/>
                      <a:pt x="199" y="176"/>
                      <a:pt x="198" y="177"/>
                    </a:cubicBezTo>
                    <a:cubicBezTo>
                      <a:pt x="196" y="178"/>
                      <a:pt x="195" y="178"/>
                      <a:pt x="193" y="177"/>
                    </a:cubicBezTo>
                    <a:cubicBezTo>
                      <a:pt x="192" y="175"/>
                      <a:pt x="190" y="174"/>
                      <a:pt x="189" y="173"/>
                    </a:cubicBezTo>
                    <a:cubicBezTo>
                      <a:pt x="188" y="171"/>
                      <a:pt x="187" y="168"/>
                      <a:pt x="185" y="166"/>
                    </a:cubicBezTo>
                    <a:cubicBezTo>
                      <a:pt x="184" y="165"/>
                      <a:pt x="184" y="165"/>
                      <a:pt x="184" y="164"/>
                    </a:cubicBezTo>
                    <a:cubicBezTo>
                      <a:pt x="184" y="163"/>
                      <a:pt x="185" y="163"/>
                      <a:pt x="185" y="163"/>
                    </a:cubicBezTo>
                    <a:cubicBezTo>
                      <a:pt x="188" y="164"/>
                      <a:pt x="188" y="168"/>
                      <a:pt x="190" y="169"/>
                    </a:cubicBezTo>
                    <a:cubicBezTo>
                      <a:pt x="192" y="171"/>
                      <a:pt x="194" y="172"/>
                      <a:pt x="194" y="175"/>
                    </a:cubicBezTo>
                    <a:cubicBezTo>
                      <a:pt x="195" y="176"/>
                      <a:pt x="197" y="175"/>
                      <a:pt x="198" y="174"/>
                    </a:cubicBezTo>
                    <a:cubicBezTo>
                      <a:pt x="201" y="172"/>
                      <a:pt x="204" y="169"/>
                      <a:pt x="206" y="167"/>
                    </a:cubicBezTo>
                    <a:cubicBezTo>
                      <a:pt x="207" y="166"/>
                      <a:pt x="208" y="164"/>
                      <a:pt x="208" y="163"/>
                    </a:cubicBezTo>
                    <a:cubicBezTo>
                      <a:pt x="208" y="162"/>
                      <a:pt x="205" y="161"/>
                      <a:pt x="204" y="161"/>
                    </a:cubicBezTo>
                    <a:cubicBezTo>
                      <a:pt x="203" y="162"/>
                      <a:pt x="202" y="163"/>
                      <a:pt x="201" y="162"/>
                    </a:cubicBezTo>
                    <a:cubicBezTo>
                      <a:pt x="200" y="162"/>
                      <a:pt x="200" y="162"/>
                      <a:pt x="199" y="161"/>
                    </a:cubicBezTo>
                    <a:cubicBezTo>
                      <a:pt x="199" y="161"/>
                      <a:pt x="196" y="159"/>
                      <a:pt x="197" y="158"/>
                    </a:cubicBezTo>
                    <a:cubicBezTo>
                      <a:pt x="197" y="157"/>
                      <a:pt x="200" y="159"/>
                      <a:pt x="201" y="159"/>
                    </a:cubicBezTo>
                    <a:cubicBezTo>
                      <a:pt x="202" y="159"/>
                      <a:pt x="202" y="159"/>
                      <a:pt x="203" y="160"/>
                    </a:cubicBezTo>
                    <a:cubicBezTo>
                      <a:pt x="204" y="160"/>
                      <a:pt x="204" y="159"/>
                      <a:pt x="205" y="160"/>
                    </a:cubicBezTo>
                    <a:cubicBezTo>
                      <a:pt x="206" y="161"/>
                      <a:pt x="206" y="160"/>
                      <a:pt x="208" y="160"/>
                    </a:cubicBezTo>
                    <a:cubicBezTo>
                      <a:pt x="209" y="160"/>
                      <a:pt x="210" y="160"/>
                      <a:pt x="211" y="159"/>
                    </a:cubicBezTo>
                    <a:cubicBezTo>
                      <a:pt x="213" y="159"/>
                      <a:pt x="217" y="158"/>
                      <a:pt x="217" y="161"/>
                    </a:cubicBezTo>
                    <a:cubicBezTo>
                      <a:pt x="216" y="162"/>
                      <a:pt x="218" y="162"/>
                      <a:pt x="219" y="162"/>
                    </a:cubicBezTo>
                    <a:cubicBezTo>
                      <a:pt x="220" y="162"/>
                      <a:pt x="220" y="164"/>
                      <a:pt x="221" y="165"/>
                    </a:cubicBezTo>
                    <a:cubicBezTo>
                      <a:pt x="221" y="167"/>
                      <a:pt x="223" y="168"/>
                      <a:pt x="224" y="170"/>
                    </a:cubicBezTo>
                    <a:cubicBezTo>
                      <a:pt x="225" y="170"/>
                      <a:pt x="228" y="174"/>
                      <a:pt x="229" y="174"/>
                    </a:cubicBezTo>
                    <a:cubicBezTo>
                      <a:pt x="234" y="174"/>
                      <a:pt x="229" y="167"/>
                      <a:pt x="229" y="165"/>
                    </a:cubicBezTo>
                    <a:cubicBezTo>
                      <a:pt x="230" y="164"/>
                      <a:pt x="231" y="163"/>
                      <a:pt x="232" y="161"/>
                    </a:cubicBezTo>
                    <a:cubicBezTo>
                      <a:pt x="233" y="160"/>
                      <a:pt x="233" y="159"/>
                      <a:pt x="234" y="158"/>
                    </a:cubicBezTo>
                    <a:cubicBezTo>
                      <a:pt x="235" y="157"/>
                      <a:pt x="235" y="157"/>
                      <a:pt x="235" y="157"/>
                    </a:cubicBezTo>
                    <a:cubicBezTo>
                      <a:pt x="235" y="157"/>
                      <a:pt x="236" y="157"/>
                      <a:pt x="237" y="158"/>
                    </a:cubicBezTo>
                    <a:cubicBezTo>
                      <a:pt x="238" y="158"/>
                      <a:pt x="238" y="160"/>
                      <a:pt x="239" y="160"/>
                    </a:cubicBezTo>
                    <a:cubicBezTo>
                      <a:pt x="240" y="161"/>
                      <a:pt x="240" y="162"/>
                      <a:pt x="241" y="163"/>
                    </a:cubicBezTo>
                    <a:cubicBezTo>
                      <a:pt x="241" y="163"/>
                      <a:pt x="241" y="164"/>
                      <a:pt x="242" y="164"/>
                    </a:cubicBezTo>
                    <a:cubicBezTo>
                      <a:pt x="243" y="165"/>
                      <a:pt x="244" y="165"/>
                      <a:pt x="244" y="167"/>
                    </a:cubicBezTo>
                    <a:cubicBezTo>
                      <a:pt x="246" y="169"/>
                      <a:pt x="245" y="172"/>
                      <a:pt x="247" y="174"/>
                    </a:cubicBezTo>
                    <a:cubicBezTo>
                      <a:pt x="249" y="176"/>
                      <a:pt x="250" y="179"/>
                      <a:pt x="252" y="181"/>
                    </a:cubicBezTo>
                    <a:cubicBezTo>
                      <a:pt x="253" y="182"/>
                      <a:pt x="253" y="181"/>
                      <a:pt x="253" y="180"/>
                    </a:cubicBezTo>
                    <a:cubicBezTo>
                      <a:pt x="253" y="179"/>
                      <a:pt x="252" y="178"/>
                      <a:pt x="251" y="177"/>
                    </a:cubicBezTo>
                    <a:cubicBezTo>
                      <a:pt x="250" y="175"/>
                      <a:pt x="247" y="173"/>
                      <a:pt x="247" y="171"/>
                    </a:cubicBezTo>
                    <a:cubicBezTo>
                      <a:pt x="247" y="169"/>
                      <a:pt x="249" y="170"/>
                      <a:pt x="250" y="171"/>
                    </a:cubicBezTo>
                    <a:cubicBezTo>
                      <a:pt x="251" y="172"/>
                      <a:pt x="253" y="173"/>
                      <a:pt x="254" y="173"/>
                    </a:cubicBezTo>
                    <a:cubicBezTo>
                      <a:pt x="255" y="173"/>
                      <a:pt x="256" y="173"/>
                      <a:pt x="256" y="172"/>
                    </a:cubicBezTo>
                    <a:cubicBezTo>
                      <a:pt x="257" y="171"/>
                      <a:pt x="256" y="162"/>
                      <a:pt x="257" y="162"/>
                    </a:cubicBezTo>
                    <a:cubicBezTo>
                      <a:pt x="259" y="162"/>
                      <a:pt x="259" y="163"/>
                      <a:pt x="260" y="162"/>
                    </a:cubicBezTo>
                    <a:cubicBezTo>
                      <a:pt x="262" y="161"/>
                      <a:pt x="264" y="158"/>
                      <a:pt x="263" y="155"/>
                    </a:cubicBezTo>
                    <a:cubicBezTo>
                      <a:pt x="260" y="150"/>
                      <a:pt x="257" y="151"/>
                      <a:pt x="255" y="146"/>
                    </a:cubicBezTo>
                    <a:cubicBezTo>
                      <a:pt x="255" y="145"/>
                      <a:pt x="257" y="143"/>
                      <a:pt x="259" y="145"/>
                    </a:cubicBezTo>
                    <a:cubicBezTo>
                      <a:pt x="260" y="146"/>
                      <a:pt x="261" y="146"/>
                      <a:pt x="261" y="147"/>
                    </a:cubicBezTo>
                    <a:cubicBezTo>
                      <a:pt x="261" y="148"/>
                      <a:pt x="264" y="151"/>
                      <a:pt x="265" y="152"/>
                    </a:cubicBezTo>
                    <a:cubicBezTo>
                      <a:pt x="266" y="152"/>
                      <a:pt x="267" y="152"/>
                      <a:pt x="267" y="151"/>
                    </a:cubicBezTo>
                    <a:cubicBezTo>
                      <a:pt x="267" y="150"/>
                      <a:pt x="264" y="148"/>
                      <a:pt x="264" y="147"/>
                    </a:cubicBezTo>
                    <a:cubicBezTo>
                      <a:pt x="263" y="145"/>
                      <a:pt x="264" y="144"/>
                      <a:pt x="265" y="144"/>
                    </a:cubicBezTo>
                    <a:cubicBezTo>
                      <a:pt x="267" y="144"/>
                      <a:pt x="267" y="142"/>
                      <a:pt x="267" y="140"/>
                    </a:cubicBezTo>
                    <a:cubicBezTo>
                      <a:pt x="267" y="138"/>
                      <a:pt x="266" y="135"/>
                      <a:pt x="264" y="134"/>
                    </a:cubicBezTo>
                    <a:cubicBezTo>
                      <a:pt x="263" y="133"/>
                      <a:pt x="262" y="132"/>
                      <a:pt x="261" y="132"/>
                    </a:cubicBezTo>
                    <a:cubicBezTo>
                      <a:pt x="260" y="131"/>
                      <a:pt x="259" y="132"/>
                      <a:pt x="259" y="131"/>
                    </a:cubicBezTo>
                    <a:cubicBezTo>
                      <a:pt x="257" y="129"/>
                      <a:pt x="260" y="127"/>
                      <a:pt x="262" y="128"/>
                    </a:cubicBezTo>
                    <a:cubicBezTo>
                      <a:pt x="269" y="129"/>
                      <a:pt x="270" y="127"/>
                      <a:pt x="272" y="128"/>
                    </a:cubicBezTo>
                    <a:cubicBezTo>
                      <a:pt x="274" y="129"/>
                      <a:pt x="272" y="131"/>
                      <a:pt x="272" y="132"/>
                    </a:cubicBezTo>
                    <a:cubicBezTo>
                      <a:pt x="272" y="134"/>
                      <a:pt x="275" y="137"/>
                      <a:pt x="277" y="138"/>
                    </a:cubicBezTo>
                    <a:cubicBezTo>
                      <a:pt x="280" y="141"/>
                      <a:pt x="279" y="134"/>
                      <a:pt x="276" y="133"/>
                    </a:cubicBezTo>
                    <a:cubicBezTo>
                      <a:pt x="274" y="131"/>
                      <a:pt x="275" y="130"/>
                      <a:pt x="277" y="131"/>
                    </a:cubicBezTo>
                    <a:cubicBezTo>
                      <a:pt x="278" y="131"/>
                      <a:pt x="279" y="131"/>
                      <a:pt x="280" y="130"/>
                    </a:cubicBezTo>
                    <a:cubicBezTo>
                      <a:pt x="280" y="130"/>
                      <a:pt x="284" y="129"/>
                      <a:pt x="285" y="128"/>
                    </a:cubicBezTo>
                    <a:cubicBezTo>
                      <a:pt x="285" y="126"/>
                      <a:pt x="279" y="125"/>
                      <a:pt x="277" y="124"/>
                    </a:cubicBezTo>
                    <a:cubicBezTo>
                      <a:pt x="274" y="123"/>
                      <a:pt x="267" y="119"/>
                      <a:pt x="260" y="118"/>
                    </a:cubicBezTo>
                    <a:cubicBezTo>
                      <a:pt x="259" y="118"/>
                      <a:pt x="254" y="116"/>
                      <a:pt x="253" y="115"/>
                    </a:cubicBezTo>
                    <a:cubicBezTo>
                      <a:pt x="251" y="113"/>
                      <a:pt x="247" y="112"/>
                      <a:pt x="245" y="112"/>
                    </a:cubicBezTo>
                    <a:cubicBezTo>
                      <a:pt x="243" y="112"/>
                      <a:pt x="240" y="112"/>
                      <a:pt x="237" y="110"/>
                    </a:cubicBezTo>
                    <a:cubicBezTo>
                      <a:pt x="236" y="110"/>
                      <a:pt x="235" y="109"/>
                      <a:pt x="234" y="109"/>
                    </a:cubicBezTo>
                    <a:cubicBezTo>
                      <a:pt x="233" y="108"/>
                      <a:pt x="232" y="108"/>
                      <a:pt x="231" y="108"/>
                    </a:cubicBezTo>
                    <a:cubicBezTo>
                      <a:pt x="230" y="108"/>
                      <a:pt x="230" y="108"/>
                      <a:pt x="230" y="108"/>
                    </a:cubicBezTo>
                    <a:cubicBezTo>
                      <a:pt x="229" y="109"/>
                      <a:pt x="227" y="109"/>
                      <a:pt x="226" y="109"/>
                    </a:cubicBezTo>
                    <a:cubicBezTo>
                      <a:pt x="225" y="109"/>
                      <a:pt x="224" y="108"/>
                      <a:pt x="223" y="108"/>
                    </a:cubicBezTo>
                    <a:cubicBezTo>
                      <a:pt x="221" y="108"/>
                      <a:pt x="217" y="109"/>
                      <a:pt x="215" y="110"/>
                    </a:cubicBezTo>
                    <a:cubicBezTo>
                      <a:pt x="214" y="110"/>
                      <a:pt x="210" y="111"/>
                      <a:pt x="209" y="112"/>
                    </a:cubicBezTo>
                    <a:cubicBezTo>
                      <a:pt x="208" y="113"/>
                      <a:pt x="209" y="113"/>
                      <a:pt x="208" y="114"/>
                    </a:cubicBezTo>
                    <a:cubicBezTo>
                      <a:pt x="207" y="114"/>
                      <a:pt x="199" y="115"/>
                      <a:pt x="199" y="117"/>
                    </a:cubicBezTo>
                    <a:cubicBezTo>
                      <a:pt x="198" y="119"/>
                      <a:pt x="200" y="119"/>
                      <a:pt x="201" y="119"/>
                    </a:cubicBezTo>
                    <a:cubicBezTo>
                      <a:pt x="201" y="121"/>
                      <a:pt x="196" y="120"/>
                      <a:pt x="195" y="120"/>
                    </a:cubicBezTo>
                    <a:cubicBezTo>
                      <a:pt x="194" y="120"/>
                      <a:pt x="193" y="121"/>
                      <a:pt x="192" y="122"/>
                    </a:cubicBezTo>
                    <a:cubicBezTo>
                      <a:pt x="191" y="122"/>
                      <a:pt x="188" y="125"/>
                      <a:pt x="186" y="124"/>
                    </a:cubicBezTo>
                    <a:cubicBezTo>
                      <a:pt x="186" y="123"/>
                      <a:pt x="185" y="124"/>
                      <a:pt x="185" y="124"/>
                    </a:cubicBezTo>
                    <a:cubicBezTo>
                      <a:pt x="185" y="126"/>
                      <a:pt x="185" y="126"/>
                      <a:pt x="184" y="127"/>
                    </a:cubicBezTo>
                    <a:cubicBezTo>
                      <a:pt x="183" y="127"/>
                      <a:pt x="183" y="128"/>
                      <a:pt x="182" y="129"/>
                    </a:cubicBezTo>
                    <a:cubicBezTo>
                      <a:pt x="180" y="129"/>
                      <a:pt x="177" y="127"/>
                      <a:pt x="181" y="127"/>
                    </a:cubicBezTo>
                    <a:cubicBezTo>
                      <a:pt x="181" y="127"/>
                      <a:pt x="183" y="126"/>
                      <a:pt x="183" y="126"/>
                    </a:cubicBezTo>
                    <a:cubicBezTo>
                      <a:pt x="183" y="124"/>
                      <a:pt x="179" y="124"/>
                      <a:pt x="178" y="124"/>
                    </a:cubicBezTo>
                    <a:cubicBezTo>
                      <a:pt x="176" y="124"/>
                      <a:pt x="175" y="123"/>
                      <a:pt x="174" y="124"/>
                    </a:cubicBezTo>
                    <a:cubicBezTo>
                      <a:pt x="168" y="124"/>
                      <a:pt x="166" y="129"/>
                      <a:pt x="165" y="130"/>
                    </a:cubicBezTo>
                    <a:cubicBezTo>
                      <a:pt x="165" y="130"/>
                      <a:pt x="164" y="131"/>
                      <a:pt x="164" y="131"/>
                    </a:cubicBezTo>
                    <a:cubicBezTo>
                      <a:pt x="163" y="132"/>
                      <a:pt x="162" y="132"/>
                      <a:pt x="161" y="133"/>
                    </a:cubicBezTo>
                    <a:cubicBezTo>
                      <a:pt x="159" y="133"/>
                      <a:pt x="158" y="134"/>
                      <a:pt x="159" y="137"/>
                    </a:cubicBezTo>
                    <a:cubicBezTo>
                      <a:pt x="161" y="138"/>
                      <a:pt x="162" y="136"/>
                      <a:pt x="164" y="137"/>
                    </a:cubicBezTo>
                    <a:cubicBezTo>
                      <a:pt x="164" y="138"/>
                      <a:pt x="165" y="139"/>
                      <a:pt x="165" y="140"/>
                    </a:cubicBezTo>
                    <a:cubicBezTo>
                      <a:pt x="167" y="139"/>
                      <a:pt x="168" y="137"/>
                      <a:pt x="168" y="136"/>
                    </a:cubicBezTo>
                    <a:cubicBezTo>
                      <a:pt x="169" y="136"/>
                      <a:pt x="168" y="135"/>
                      <a:pt x="168" y="135"/>
                    </a:cubicBezTo>
                    <a:cubicBezTo>
                      <a:pt x="167" y="134"/>
                      <a:pt x="170" y="131"/>
                      <a:pt x="171" y="130"/>
                    </a:cubicBezTo>
                    <a:cubicBezTo>
                      <a:pt x="172" y="130"/>
                      <a:pt x="173" y="130"/>
                      <a:pt x="172" y="131"/>
                    </a:cubicBezTo>
                    <a:cubicBezTo>
                      <a:pt x="170" y="134"/>
                      <a:pt x="174" y="134"/>
                      <a:pt x="172" y="136"/>
                    </a:cubicBezTo>
                    <a:cubicBezTo>
                      <a:pt x="172" y="137"/>
                      <a:pt x="171" y="139"/>
                      <a:pt x="170" y="140"/>
                    </a:cubicBezTo>
                    <a:cubicBezTo>
                      <a:pt x="169" y="141"/>
                      <a:pt x="167" y="141"/>
                      <a:pt x="166" y="141"/>
                    </a:cubicBezTo>
                    <a:cubicBezTo>
                      <a:pt x="166" y="142"/>
                      <a:pt x="166" y="142"/>
                      <a:pt x="165" y="142"/>
                    </a:cubicBezTo>
                    <a:cubicBezTo>
                      <a:pt x="164" y="142"/>
                      <a:pt x="164" y="142"/>
                      <a:pt x="163" y="141"/>
                    </a:cubicBezTo>
                    <a:cubicBezTo>
                      <a:pt x="163" y="140"/>
                      <a:pt x="163" y="139"/>
                      <a:pt x="162" y="139"/>
                    </a:cubicBezTo>
                    <a:cubicBezTo>
                      <a:pt x="161" y="139"/>
                      <a:pt x="162" y="141"/>
                      <a:pt x="162" y="141"/>
                    </a:cubicBezTo>
                    <a:cubicBezTo>
                      <a:pt x="161" y="142"/>
                      <a:pt x="160" y="141"/>
                      <a:pt x="159" y="141"/>
                    </a:cubicBezTo>
                    <a:cubicBezTo>
                      <a:pt x="158" y="141"/>
                      <a:pt x="157" y="142"/>
                      <a:pt x="156" y="143"/>
                    </a:cubicBezTo>
                    <a:cubicBezTo>
                      <a:pt x="155" y="143"/>
                      <a:pt x="152" y="143"/>
                      <a:pt x="152" y="145"/>
                    </a:cubicBezTo>
                    <a:cubicBezTo>
                      <a:pt x="152" y="146"/>
                      <a:pt x="153" y="147"/>
                      <a:pt x="153" y="148"/>
                    </a:cubicBezTo>
                    <a:cubicBezTo>
                      <a:pt x="153" y="149"/>
                      <a:pt x="153" y="150"/>
                      <a:pt x="151" y="149"/>
                    </a:cubicBezTo>
                    <a:cubicBezTo>
                      <a:pt x="150" y="149"/>
                      <a:pt x="149" y="148"/>
                      <a:pt x="147" y="148"/>
                    </a:cubicBezTo>
                    <a:cubicBezTo>
                      <a:pt x="146" y="147"/>
                      <a:pt x="146" y="149"/>
                      <a:pt x="146" y="150"/>
                    </a:cubicBezTo>
                    <a:cubicBezTo>
                      <a:pt x="146" y="151"/>
                      <a:pt x="145" y="153"/>
                      <a:pt x="146" y="154"/>
                    </a:cubicBezTo>
                    <a:cubicBezTo>
                      <a:pt x="148" y="155"/>
                      <a:pt x="149" y="156"/>
                      <a:pt x="151" y="156"/>
                    </a:cubicBezTo>
                    <a:cubicBezTo>
                      <a:pt x="157" y="155"/>
                      <a:pt x="157" y="151"/>
                      <a:pt x="158" y="151"/>
                    </a:cubicBezTo>
                    <a:cubicBezTo>
                      <a:pt x="160" y="151"/>
                      <a:pt x="161" y="150"/>
                      <a:pt x="162" y="151"/>
                    </a:cubicBezTo>
                    <a:cubicBezTo>
                      <a:pt x="163" y="152"/>
                      <a:pt x="163" y="153"/>
                      <a:pt x="164" y="154"/>
                    </a:cubicBezTo>
                    <a:cubicBezTo>
                      <a:pt x="165" y="156"/>
                      <a:pt x="165" y="152"/>
                      <a:pt x="165" y="152"/>
                    </a:cubicBezTo>
                    <a:cubicBezTo>
                      <a:pt x="164" y="151"/>
                      <a:pt x="164" y="150"/>
                      <a:pt x="165" y="150"/>
                    </a:cubicBezTo>
                    <a:cubicBezTo>
                      <a:pt x="165" y="151"/>
                      <a:pt x="165" y="151"/>
                      <a:pt x="165" y="151"/>
                    </a:cubicBezTo>
                    <a:cubicBezTo>
                      <a:pt x="166" y="151"/>
                      <a:pt x="166" y="151"/>
                      <a:pt x="167" y="152"/>
                    </a:cubicBezTo>
                    <a:cubicBezTo>
                      <a:pt x="168" y="153"/>
                      <a:pt x="170" y="152"/>
                      <a:pt x="170" y="154"/>
                    </a:cubicBezTo>
                    <a:cubicBezTo>
                      <a:pt x="170" y="155"/>
                      <a:pt x="172" y="156"/>
                      <a:pt x="172" y="156"/>
                    </a:cubicBezTo>
                    <a:cubicBezTo>
                      <a:pt x="173" y="156"/>
                      <a:pt x="172" y="157"/>
                      <a:pt x="173" y="157"/>
                    </a:cubicBezTo>
                    <a:cubicBezTo>
                      <a:pt x="173" y="158"/>
                      <a:pt x="174" y="157"/>
                      <a:pt x="174" y="157"/>
                    </a:cubicBezTo>
                    <a:cubicBezTo>
                      <a:pt x="174" y="156"/>
                      <a:pt x="175" y="155"/>
                      <a:pt x="174" y="155"/>
                    </a:cubicBezTo>
                    <a:cubicBezTo>
                      <a:pt x="174" y="155"/>
                      <a:pt x="173" y="154"/>
                      <a:pt x="173" y="153"/>
                    </a:cubicBezTo>
                    <a:cubicBezTo>
                      <a:pt x="174" y="153"/>
                      <a:pt x="175" y="153"/>
                      <a:pt x="176" y="152"/>
                    </a:cubicBezTo>
                    <a:cubicBezTo>
                      <a:pt x="177" y="152"/>
                      <a:pt x="177" y="153"/>
                      <a:pt x="176" y="154"/>
                    </a:cubicBezTo>
                    <a:cubicBezTo>
                      <a:pt x="176" y="154"/>
                      <a:pt x="177" y="155"/>
                      <a:pt x="177" y="156"/>
                    </a:cubicBezTo>
                    <a:cubicBezTo>
                      <a:pt x="178" y="156"/>
                      <a:pt x="178" y="157"/>
                      <a:pt x="179" y="156"/>
                    </a:cubicBezTo>
                    <a:cubicBezTo>
                      <a:pt x="180" y="156"/>
                      <a:pt x="184" y="153"/>
                      <a:pt x="185" y="155"/>
                    </a:cubicBezTo>
                    <a:cubicBezTo>
                      <a:pt x="185" y="156"/>
                      <a:pt x="185" y="157"/>
                      <a:pt x="185" y="158"/>
                    </a:cubicBezTo>
                    <a:cubicBezTo>
                      <a:pt x="185" y="161"/>
                      <a:pt x="182" y="159"/>
                      <a:pt x="181" y="160"/>
                    </a:cubicBezTo>
                    <a:cubicBezTo>
                      <a:pt x="179" y="162"/>
                      <a:pt x="177" y="161"/>
                      <a:pt x="175" y="161"/>
                    </a:cubicBezTo>
                    <a:cubicBezTo>
                      <a:pt x="174" y="161"/>
                      <a:pt x="173" y="161"/>
                      <a:pt x="172" y="162"/>
                    </a:cubicBezTo>
                    <a:cubicBezTo>
                      <a:pt x="171" y="162"/>
                      <a:pt x="172" y="163"/>
                      <a:pt x="171" y="164"/>
                    </a:cubicBezTo>
                    <a:cubicBezTo>
                      <a:pt x="169" y="166"/>
                      <a:pt x="167" y="163"/>
                      <a:pt x="166" y="163"/>
                    </a:cubicBezTo>
                    <a:cubicBezTo>
                      <a:pt x="165" y="163"/>
                      <a:pt x="165" y="163"/>
                      <a:pt x="165" y="163"/>
                    </a:cubicBezTo>
                    <a:cubicBezTo>
                      <a:pt x="164" y="163"/>
                      <a:pt x="163" y="162"/>
                      <a:pt x="163" y="162"/>
                    </a:cubicBezTo>
                    <a:cubicBezTo>
                      <a:pt x="162" y="161"/>
                      <a:pt x="163" y="160"/>
                      <a:pt x="163" y="160"/>
                    </a:cubicBezTo>
                    <a:cubicBezTo>
                      <a:pt x="164" y="157"/>
                      <a:pt x="159" y="157"/>
                      <a:pt x="158" y="157"/>
                    </a:cubicBezTo>
                    <a:cubicBezTo>
                      <a:pt x="156" y="157"/>
                      <a:pt x="154" y="157"/>
                      <a:pt x="153" y="157"/>
                    </a:cubicBezTo>
                    <a:cubicBezTo>
                      <a:pt x="152" y="157"/>
                      <a:pt x="150" y="157"/>
                      <a:pt x="149" y="156"/>
                    </a:cubicBezTo>
                    <a:cubicBezTo>
                      <a:pt x="148" y="156"/>
                      <a:pt x="148" y="156"/>
                      <a:pt x="148" y="157"/>
                    </a:cubicBezTo>
                    <a:cubicBezTo>
                      <a:pt x="147" y="158"/>
                      <a:pt x="146" y="158"/>
                      <a:pt x="145" y="158"/>
                    </a:cubicBezTo>
                    <a:cubicBezTo>
                      <a:pt x="144" y="159"/>
                      <a:pt x="145" y="161"/>
                      <a:pt x="144" y="162"/>
                    </a:cubicBezTo>
                    <a:cubicBezTo>
                      <a:pt x="143" y="162"/>
                      <a:pt x="142" y="162"/>
                      <a:pt x="141" y="163"/>
                    </a:cubicBezTo>
                    <a:cubicBezTo>
                      <a:pt x="139" y="165"/>
                      <a:pt x="138" y="167"/>
                      <a:pt x="137" y="169"/>
                    </a:cubicBezTo>
                    <a:cubicBezTo>
                      <a:pt x="136" y="172"/>
                      <a:pt x="136" y="174"/>
                      <a:pt x="137" y="177"/>
                    </a:cubicBezTo>
                    <a:cubicBezTo>
                      <a:pt x="138" y="179"/>
                      <a:pt x="140" y="181"/>
                      <a:pt x="141" y="183"/>
                    </a:cubicBezTo>
                    <a:close/>
                    <a:moveTo>
                      <a:pt x="267" y="189"/>
                    </a:moveTo>
                    <a:cubicBezTo>
                      <a:pt x="268" y="188"/>
                      <a:pt x="268" y="184"/>
                      <a:pt x="269" y="182"/>
                    </a:cubicBezTo>
                    <a:cubicBezTo>
                      <a:pt x="269" y="181"/>
                      <a:pt x="265" y="178"/>
                      <a:pt x="264" y="179"/>
                    </a:cubicBezTo>
                    <a:cubicBezTo>
                      <a:pt x="263" y="180"/>
                      <a:pt x="262" y="181"/>
                      <a:pt x="261" y="181"/>
                    </a:cubicBezTo>
                    <a:cubicBezTo>
                      <a:pt x="260" y="182"/>
                      <a:pt x="258" y="180"/>
                      <a:pt x="257" y="182"/>
                    </a:cubicBezTo>
                    <a:cubicBezTo>
                      <a:pt x="257" y="183"/>
                      <a:pt x="258" y="184"/>
                      <a:pt x="259" y="185"/>
                    </a:cubicBezTo>
                    <a:cubicBezTo>
                      <a:pt x="260" y="187"/>
                      <a:pt x="265" y="191"/>
                      <a:pt x="267" y="189"/>
                    </a:cubicBezTo>
                    <a:close/>
                    <a:moveTo>
                      <a:pt x="152" y="138"/>
                    </a:moveTo>
                    <a:cubicBezTo>
                      <a:pt x="152" y="139"/>
                      <a:pt x="151" y="140"/>
                      <a:pt x="151" y="140"/>
                    </a:cubicBezTo>
                    <a:cubicBezTo>
                      <a:pt x="150" y="142"/>
                      <a:pt x="152" y="142"/>
                      <a:pt x="154" y="142"/>
                    </a:cubicBezTo>
                    <a:cubicBezTo>
                      <a:pt x="155" y="142"/>
                      <a:pt x="156" y="142"/>
                      <a:pt x="156" y="141"/>
                    </a:cubicBezTo>
                    <a:cubicBezTo>
                      <a:pt x="155" y="140"/>
                      <a:pt x="154" y="139"/>
                      <a:pt x="154" y="138"/>
                    </a:cubicBezTo>
                    <a:cubicBezTo>
                      <a:pt x="153" y="137"/>
                      <a:pt x="154" y="135"/>
                      <a:pt x="153" y="134"/>
                    </a:cubicBezTo>
                    <a:cubicBezTo>
                      <a:pt x="152" y="133"/>
                      <a:pt x="151" y="133"/>
                      <a:pt x="150" y="134"/>
                    </a:cubicBezTo>
                    <a:cubicBezTo>
                      <a:pt x="149" y="134"/>
                      <a:pt x="150" y="136"/>
                      <a:pt x="151" y="137"/>
                    </a:cubicBezTo>
                    <a:cubicBezTo>
                      <a:pt x="151" y="138"/>
                      <a:pt x="151" y="138"/>
                      <a:pt x="152" y="138"/>
                    </a:cubicBezTo>
                    <a:close/>
                    <a:moveTo>
                      <a:pt x="250" y="181"/>
                    </a:moveTo>
                    <a:cubicBezTo>
                      <a:pt x="249" y="180"/>
                      <a:pt x="247" y="178"/>
                      <a:pt x="246" y="177"/>
                    </a:cubicBezTo>
                    <a:cubicBezTo>
                      <a:pt x="245" y="176"/>
                      <a:pt x="243" y="174"/>
                      <a:pt x="242" y="175"/>
                    </a:cubicBezTo>
                    <a:cubicBezTo>
                      <a:pt x="242" y="175"/>
                      <a:pt x="242" y="177"/>
                      <a:pt x="243" y="178"/>
                    </a:cubicBezTo>
                    <a:cubicBezTo>
                      <a:pt x="244" y="179"/>
                      <a:pt x="245" y="180"/>
                      <a:pt x="246" y="181"/>
                    </a:cubicBezTo>
                    <a:cubicBezTo>
                      <a:pt x="247" y="183"/>
                      <a:pt x="248" y="184"/>
                      <a:pt x="249" y="186"/>
                    </a:cubicBezTo>
                    <a:cubicBezTo>
                      <a:pt x="250" y="187"/>
                      <a:pt x="255" y="193"/>
                      <a:pt x="263" y="195"/>
                    </a:cubicBezTo>
                    <a:cubicBezTo>
                      <a:pt x="265" y="196"/>
                      <a:pt x="266" y="195"/>
                      <a:pt x="265" y="194"/>
                    </a:cubicBezTo>
                    <a:cubicBezTo>
                      <a:pt x="256" y="190"/>
                      <a:pt x="252" y="182"/>
                      <a:pt x="250" y="181"/>
                    </a:cubicBezTo>
                    <a:close/>
                    <a:moveTo>
                      <a:pt x="193" y="120"/>
                    </a:moveTo>
                    <a:cubicBezTo>
                      <a:pt x="194" y="119"/>
                      <a:pt x="189" y="119"/>
                      <a:pt x="193" y="117"/>
                    </a:cubicBezTo>
                    <a:cubicBezTo>
                      <a:pt x="193" y="117"/>
                      <a:pt x="198" y="114"/>
                      <a:pt x="197" y="114"/>
                    </a:cubicBezTo>
                    <a:cubicBezTo>
                      <a:pt x="195" y="113"/>
                      <a:pt x="189" y="117"/>
                      <a:pt x="189" y="120"/>
                    </a:cubicBezTo>
                    <a:cubicBezTo>
                      <a:pt x="189" y="121"/>
                      <a:pt x="192" y="121"/>
                      <a:pt x="193" y="120"/>
                    </a:cubicBezTo>
                    <a:close/>
                    <a:moveTo>
                      <a:pt x="279" y="189"/>
                    </a:moveTo>
                    <a:cubicBezTo>
                      <a:pt x="279" y="190"/>
                      <a:pt x="282" y="193"/>
                      <a:pt x="283" y="194"/>
                    </a:cubicBezTo>
                    <a:cubicBezTo>
                      <a:pt x="284" y="195"/>
                      <a:pt x="285" y="195"/>
                      <a:pt x="286" y="196"/>
                    </a:cubicBezTo>
                    <a:cubicBezTo>
                      <a:pt x="288" y="198"/>
                      <a:pt x="290" y="201"/>
                      <a:pt x="292" y="201"/>
                    </a:cubicBezTo>
                    <a:cubicBezTo>
                      <a:pt x="293" y="201"/>
                      <a:pt x="297" y="203"/>
                      <a:pt x="298" y="204"/>
                    </a:cubicBezTo>
                    <a:cubicBezTo>
                      <a:pt x="299" y="204"/>
                      <a:pt x="301" y="205"/>
                      <a:pt x="301" y="204"/>
                    </a:cubicBezTo>
                    <a:cubicBezTo>
                      <a:pt x="302" y="203"/>
                      <a:pt x="300" y="202"/>
                      <a:pt x="299" y="202"/>
                    </a:cubicBezTo>
                    <a:cubicBezTo>
                      <a:pt x="298" y="201"/>
                      <a:pt x="293" y="193"/>
                      <a:pt x="289" y="193"/>
                    </a:cubicBezTo>
                    <a:cubicBezTo>
                      <a:pt x="286" y="193"/>
                      <a:pt x="284" y="192"/>
                      <a:pt x="283" y="191"/>
                    </a:cubicBezTo>
                    <a:cubicBezTo>
                      <a:pt x="283" y="190"/>
                      <a:pt x="281" y="188"/>
                      <a:pt x="279" y="189"/>
                    </a:cubicBezTo>
                    <a:close/>
                    <a:moveTo>
                      <a:pt x="165" y="123"/>
                    </a:moveTo>
                    <a:cubicBezTo>
                      <a:pt x="165" y="123"/>
                      <a:pt x="165" y="123"/>
                      <a:pt x="165" y="123"/>
                    </a:cubicBezTo>
                    <a:cubicBezTo>
                      <a:pt x="167" y="123"/>
                      <a:pt x="167" y="121"/>
                      <a:pt x="168" y="121"/>
                    </a:cubicBezTo>
                    <a:cubicBezTo>
                      <a:pt x="169" y="121"/>
                      <a:pt x="170" y="122"/>
                      <a:pt x="171" y="121"/>
                    </a:cubicBezTo>
                    <a:cubicBezTo>
                      <a:pt x="171" y="120"/>
                      <a:pt x="170" y="120"/>
                      <a:pt x="171" y="119"/>
                    </a:cubicBezTo>
                    <a:cubicBezTo>
                      <a:pt x="171" y="119"/>
                      <a:pt x="172" y="118"/>
                      <a:pt x="172" y="118"/>
                    </a:cubicBezTo>
                    <a:cubicBezTo>
                      <a:pt x="172" y="117"/>
                      <a:pt x="170" y="117"/>
                      <a:pt x="169" y="118"/>
                    </a:cubicBezTo>
                    <a:cubicBezTo>
                      <a:pt x="168" y="118"/>
                      <a:pt x="167" y="118"/>
                      <a:pt x="165" y="119"/>
                    </a:cubicBezTo>
                    <a:cubicBezTo>
                      <a:pt x="165" y="119"/>
                      <a:pt x="165" y="119"/>
                      <a:pt x="165" y="119"/>
                    </a:cubicBezTo>
                    <a:cubicBezTo>
                      <a:pt x="164" y="119"/>
                      <a:pt x="163" y="119"/>
                      <a:pt x="162" y="120"/>
                    </a:cubicBezTo>
                    <a:cubicBezTo>
                      <a:pt x="162" y="120"/>
                      <a:pt x="165" y="122"/>
                      <a:pt x="165" y="123"/>
                    </a:cubicBezTo>
                    <a:close/>
                    <a:moveTo>
                      <a:pt x="144" y="128"/>
                    </a:moveTo>
                    <a:cubicBezTo>
                      <a:pt x="145" y="127"/>
                      <a:pt x="147" y="127"/>
                      <a:pt x="146" y="126"/>
                    </a:cubicBezTo>
                    <a:cubicBezTo>
                      <a:pt x="144" y="124"/>
                      <a:pt x="143" y="125"/>
                      <a:pt x="141" y="125"/>
                    </a:cubicBezTo>
                    <a:cubicBezTo>
                      <a:pt x="140" y="124"/>
                      <a:pt x="138" y="125"/>
                      <a:pt x="140" y="126"/>
                    </a:cubicBezTo>
                    <a:cubicBezTo>
                      <a:pt x="141" y="128"/>
                      <a:pt x="143" y="128"/>
                      <a:pt x="144" y="128"/>
                    </a:cubicBezTo>
                    <a:close/>
                    <a:moveTo>
                      <a:pt x="270" y="250"/>
                    </a:moveTo>
                    <a:cubicBezTo>
                      <a:pt x="267" y="249"/>
                      <a:pt x="263" y="250"/>
                      <a:pt x="260" y="248"/>
                    </a:cubicBezTo>
                    <a:cubicBezTo>
                      <a:pt x="255" y="245"/>
                      <a:pt x="274" y="246"/>
                      <a:pt x="269" y="244"/>
                    </a:cubicBezTo>
                    <a:cubicBezTo>
                      <a:pt x="260" y="239"/>
                      <a:pt x="250" y="236"/>
                      <a:pt x="241" y="234"/>
                    </a:cubicBezTo>
                    <a:cubicBezTo>
                      <a:pt x="238" y="234"/>
                      <a:pt x="235" y="235"/>
                      <a:pt x="232" y="236"/>
                    </a:cubicBezTo>
                    <a:cubicBezTo>
                      <a:pt x="221" y="238"/>
                      <a:pt x="209" y="244"/>
                      <a:pt x="197" y="245"/>
                    </a:cubicBezTo>
                    <a:cubicBezTo>
                      <a:pt x="194" y="245"/>
                      <a:pt x="190" y="245"/>
                      <a:pt x="187" y="247"/>
                    </a:cubicBezTo>
                    <a:cubicBezTo>
                      <a:pt x="186" y="247"/>
                      <a:pt x="185" y="249"/>
                      <a:pt x="183" y="250"/>
                    </a:cubicBezTo>
                    <a:cubicBezTo>
                      <a:pt x="179" y="253"/>
                      <a:pt x="171" y="253"/>
                      <a:pt x="166" y="254"/>
                    </a:cubicBezTo>
                    <a:cubicBezTo>
                      <a:pt x="165" y="254"/>
                      <a:pt x="165" y="254"/>
                      <a:pt x="165" y="254"/>
                    </a:cubicBezTo>
                    <a:cubicBezTo>
                      <a:pt x="159" y="253"/>
                      <a:pt x="152" y="252"/>
                      <a:pt x="146" y="251"/>
                    </a:cubicBezTo>
                    <a:cubicBezTo>
                      <a:pt x="141" y="249"/>
                      <a:pt x="137" y="251"/>
                      <a:pt x="133" y="252"/>
                    </a:cubicBezTo>
                    <a:cubicBezTo>
                      <a:pt x="126" y="252"/>
                      <a:pt x="110" y="249"/>
                      <a:pt x="106" y="242"/>
                    </a:cubicBezTo>
                    <a:cubicBezTo>
                      <a:pt x="105" y="240"/>
                      <a:pt x="104" y="240"/>
                      <a:pt x="103" y="237"/>
                    </a:cubicBezTo>
                    <a:cubicBezTo>
                      <a:pt x="102" y="236"/>
                      <a:pt x="99" y="238"/>
                      <a:pt x="101" y="242"/>
                    </a:cubicBezTo>
                    <a:cubicBezTo>
                      <a:pt x="102" y="245"/>
                      <a:pt x="94" y="242"/>
                      <a:pt x="89" y="241"/>
                    </a:cubicBezTo>
                    <a:cubicBezTo>
                      <a:pt x="86" y="241"/>
                      <a:pt x="83" y="241"/>
                      <a:pt x="81" y="241"/>
                    </a:cubicBezTo>
                    <a:cubicBezTo>
                      <a:pt x="73" y="243"/>
                      <a:pt x="65" y="246"/>
                      <a:pt x="57" y="247"/>
                    </a:cubicBezTo>
                    <a:cubicBezTo>
                      <a:pt x="54" y="248"/>
                      <a:pt x="50" y="253"/>
                      <a:pt x="47" y="254"/>
                    </a:cubicBezTo>
                    <a:cubicBezTo>
                      <a:pt x="42" y="255"/>
                      <a:pt x="39" y="259"/>
                      <a:pt x="35" y="262"/>
                    </a:cubicBezTo>
                    <a:cubicBezTo>
                      <a:pt x="38" y="261"/>
                      <a:pt x="41" y="261"/>
                      <a:pt x="44" y="260"/>
                    </a:cubicBezTo>
                    <a:cubicBezTo>
                      <a:pt x="59" y="257"/>
                      <a:pt x="74" y="254"/>
                      <a:pt x="88" y="251"/>
                    </a:cubicBezTo>
                    <a:cubicBezTo>
                      <a:pt x="88" y="251"/>
                      <a:pt x="88" y="251"/>
                      <a:pt x="88" y="251"/>
                    </a:cubicBezTo>
                    <a:cubicBezTo>
                      <a:pt x="118" y="257"/>
                      <a:pt x="134" y="261"/>
                      <a:pt x="165" y="268"/>
                    </a:cubicBezTo>
                    <a:cubicBezTo>
                      <a:pt x="165" y="268"/>
                      <a:pt x="165" y="268"/>
                      <a:pt x="165" y="268"/>
                    </a:cubicBezTo>
                    <a:cubicBezTo>
                      <a:pt x="191" y="262"/>
                      <a:pt x="217" y="256"/>
                      <a:pt x="243" y="251"/>
                    </a:cubicBezTo>
                    <a:cubicBezTo>
                      <a:pt x="255" y="253"/>
                      <a:pt x="268" y="256"/>
                      <a:pt x="281" y="259"/>
                    </a:cubicBezTo>
                    <a:cubicBezTo>
                      <a:pt x="280" y="256"/>
                      <a:pt x="273" y="251"/>
                      <a:pt x="270" y="250"/>
                    </a:cubicBezTo>
                    <a:close/>
                    <a:moveTo>
                      <a:pt x="273" y="182"/>
                    </a:moveTo>
                    <a:cubicBezTo>
                      <a:pt x="274" y="182"/>
                      <a:pt x="277" y="179"/>
                      <a:pt x="277" y="178"/>
                    </a:cubicBezTo>
                    <a:cubicBezTo>
                      <a:pt x="276" y="177"/>
                      <a:pt x="271" y="174"/>
                      <a:pt x="270" y="173"/>
                    </a:cubicBezTo>
                    <a:cubicBezTo>
                      <a:pt x="270" y="173"/>
                      <a:pt x="269" y="173"/>
                      <a:pt x="268" y="172"/>
                    </a:cubicBezTo>
                    <a:cubicBezTo>
                      <a:pt x="267" y="170"/>
                      <a:pt x="269" y="169"/>
                      <a:pt x="267" y="167"/>
                    </a:cubicBezTo>
                    <a:cubicBezTo>
                      <a:pt x="266" y="167"/>
                      <a:pt x="266" y="170"/>
                      <a:pt x="266" y="173"/>
                    </a:cubicBezTo>
                    <a:cubicBezTo>
                      <a:pt x="267" y="177"/>
                      <a:pt x="272" y="182"/>
                      <a:pt x="273" y="182"/>
                    </a:cubicBezTo>
                    <a:close/>
                    <a:moveTo>
                      <a:pt x="293" y="223"/>
                    </a:moveTo>
                    <a:cubicBezTo>
                      <a:pt x="295" y="222"/>
                      <a:pt x="297" y="220"/>
                      <a:pt x="296" y="216"/>
                    </a:cubicBezTo>
                    <a:cubicBezTo>
                      <a:pt x="295" y="214"/>
                      <a:pt x="292" y="211"/>
                      <a:pt x="291" y="209"/>
                    </a:cubicBezTo>
                    <a:cubicBezTo>
                      <a:pt x="290" y="208"/>
                      <a:pt x="291" y="205"/>
                      <a:pt x="287" y="201"/>
                    </a:cubicBezTo>
                    <a:cubicBezTo>
                      <a:pt x="286" y="198"/>
                      <a:pt x="286" y="203"/>
                      <a:pt x="286" y="203"/>
                    </a:cubicBezTo>
                    <a:cubicBezTo>
                      <a:pt x="286" y="205"/>
                      <a:pt x="286" y="208"/>
                      <a:pt x="283" y="206"/>
                    </a:cubicBezTo>
                    <a:cubicBezTo>
                      <a:pt x="282" y="205"/>
                      <a:pt x="281" y="201"/>
                      <a:pt x="279" y="200"/>
                    </a:cubicBezTo>
                    <a:cubicBezTo>
                      <a:pt x="278" y="199"/>
                      <a:pt x="276" y="198"/>
                      <a:pt x="275" y="199"/>
                    </a:cubicBezTo>
                    <a:cubicBezTo>
                      <a:pt x="275" y="200"/>
                      <a:pt x="275" y="202"/>
                      <a:pt x="273" y="201"/>
                    </a:cubicBezTo>
                    <a:cubicBezTo>
                      <a:pt x="272" y="201"/>
                      <a:pt x="272" y="200"/>
                      <a:pt x="270" y="200"/>
                    </a:cubicBezTo>
                    <a:cubicBezTo>
                      <a:pt x="269" y="200"/>
                      <a:pt x="263" y="202"/>
                      <a:pt x="259" y="207"/>
                    </a:cubicBezTo>
                    <a:cubicBezTo>
                      <a:pt x="256" y="210"/>
                      <a:pt x="256" y="216"/>
                      <a:pt x="257" y="217"/>
                    </a:cubicBezTo>
                    <a:cubicBezTo>
                      <a:pt x="257" y="218"/>
                      <a:pt x="259" y="218"/>
                      <a:pt x="259" y="218"/>
                    </a:cubicBezTo>
                    <a:cubicBezTo>
                      <a:pt x="261" y="218"/>
                      <a:pt x="262" y="218"/>
                      <a:pt x="264" y="218"/>
                    </a:cubicBezTo>
                    <a:cubicBezTo>
                      <a:pt x="266" y="218"/>
                      <a:pt x="267" y="216"/>
                      <a:pt x="270" y="217"/>
                    </a:cubicBezTo>
                    <a:cubicBezTo>
                      <a:pt x="272" y="217"/>
                      <a:pt x="273" y="218"/>
                      <a:pt x="274" y="218"/>
                    </a:cubicBezTo>
                    <a:cubicBezTo>
                      <a:pt x="276" y="219"/>
                      <a:pt x="282" y="227"/>
                      <a:pt x="283" y="227"/>
                    </a:cubicBezTo>
                    <a:cubicBezTo>
                      <a:pt x="284" y="226"/>
                      <a:pt x="285" y="228"/>
                      <a:pt x="286" y="228"/>
                    </a:cubicBezTo>
                    <a:cubicBezTo>
                      <a:pt x="288" y="227"/>
                      <a:pt x="289" y="228"/>
                      <a:pt x="290" y="227"/>
                    </a:cubicBezTo>
                    <a:cubicBezTo>
                      <a:pt x="291" y="225"/>
                      <a:pt x="291" y="224"/>
                      <a:pt x="293" y="223"/>
                    </a:cubicBezTo>
                    <a:close/>
                    <a:moveTo>
                      <a:pt x="342" y="290"/>
                    </a:moveTo>
                    <a:cubicBezTo>
                      <a:pt x="342" y="290"/>
                      <a:pt x="277" y="277"/>
                      <a:pt x="248" y="270"/>
                    </a:cubicBezTo>
                    <a:cubicBezTo>
                      <a:pt x="220" y="277"/>
                      <a:pt x="171" y="287"/>
                      <a:pt x="171" y="287"/>
                    </a:cubicBezTo>
                    <a:cubicBezTo>
                      <a:pt x="171" y="287"/>
                      <a:pt x="122" y="277"/>
                      <a:pt x="93" y="270"/>
                    </a:cubicBezTo>
                    <a:cubicBezTo>
                      <a:pt x="64" y="277"/>
                      <a:pt x="0" y="290"/>
                      <a:pt x="0" y="290"/>
                    </a:cubicBezTo>
                    <a:cubicBezTo>
                      <a:pt x="29" y="101"/>
                      <a:pt x="29" y="101"/>
                      <a:pt x="29" y="101"/>
                    </a:cubicBezTo>
                    <a:cubicBezTo>
                      <a:pt x="30" y="100"/>
                      <a:pt x="30" y="100"/>
                      <a:pt x="30" y="100"/>
                    </a:cubicBezTo>
                    <a:cubicBezTo>
                      <a:pt x="18" y="85"/>
                      <a:pt x="13" y="72"/>
                      <a:pt x="13" y="56"/>
                    </a:cubicBezTo>
                    <a:cubicBezTo>
                      <a:pt x="13" y="25"/>
                      <a:pt x="38" y="0"/>
                      <a:pt x="69" y="0"/>
                    </a:cubicBezTo>
                    <a:cubicBezTo>
                      <a:pt x="100" y="0"/>
                      <a:pt x="125" y="25"/>
                      <a:pt x="125" y="56"/>
                    </a:cubicBezTo>
                    <a:cubicBezTo>
                      <a:pt x="125" y="66"/>
                      <a:pt x="123" y="75"/>
                      <a:pt x="118" y="84"/>
                    </a:cubicBezTo>
                    <a:cubicBezTo>
                      <a:pt x="132" y="88"/>
                      <a:pt x="155" y="94"/>
                      <a:pt x="171" y="98"/>
                    </a:cubicBezTo>
                    <a:cubicBezTo>
                      <a:pt x="195" y="92"/>
                      <a:pt x="235" y="81"/>
                      <a:pt x="235" y="81"/>
                    </a:cubicBezTo>
                    <a:cubicBezTo>
                      <a:pt x="312" y="101"/>
                      <a:pt x="312" y="101"/>
                      <a:pt x="312" y="101"/>
                    </a:cubicBezTo>
                    <a:lnTo>
                      <a:pt x="342" y="290"/>
                    </a:lnTo>
                    <a:close/>
                    <a:moveTo>
                      <a:pt x="69" y="127"/>
                    </a:moveTo>
                    <a:cubicBezTo>
                      <a:pt x="101" y="93"/>
                      <a:pt x="114" y="78"/>
                      <a:pt x="114" y="56"/>
                    </a:cubicBezTo>
                    <a:cubicBezTo>
                      <a:pt x="114" y="32"/>
                      <a:pt x="94" y="11"/>
                      <a:pt x="69" y="11"/>
                    </a:cubicBezTo>
                    <a:cubicBezTo>
                      <a:pt x="44" y="11"/>
                      <a:pt x="24" y="32"/>
                      <a:pt x="24" y="56"/>
                    </a:cubicBezTo>
                    <a:cubicBezTo>
                      <a:pt x="24" y="78"/>
                      <a:pt x="37" y="93"/>
                      <a:pt x="69" y="127"/>
                    </a:cubicBezTo>
                    <a:close/>
                    <a:moveTo>
                      <a:pt x="328" y="276"/>
                    </a:moveTo>
                    <a:cubicBezTo>
                      <a:pt x="319" y="220"/>
                      <a:pt x="311" y="165"/>
                      <a:pt x="302" y="110"/>
                    </a:cubicBezTo>
                    <a:cubicBezTo>
                      <a:pt x="275" y="103"/>
                      <a:pt x="261" y="100"/>
                      <a:pt x="235" y="93"/>
                    </a:cubicBezTo>
                    <a:cubicBezTo>
                      <a:pt x="210" y="100"/>
                      <a:pt x="197" y="103"/>
                      <a:pt x="171" y="110"/>
                    </a:cubicBezTo>
                    <a:cubicBezTo>
                      <a:pt x="147" y="103"/>
                      <a:pt x="134" y="100"/>
                      <a:pt x="112" y="94"/>
                    </a:cubicBezTo>
                    <a:cubicBezTo>
                      <a:pt x="110" y="97"/>
                      <a:pt x="108" y="99"/>
                      <a:pt x="106" y="102"/>
                    </a:cubicBezTo>
                    <a:cubicBezTo>
                      <a:pt x="107" y="102"/>
                      <a:pt x="107" y="102"/>
                      <a:pt x="108" y="102"/>
                    </a:cubicBezTo>
                    <a:cubicBezTo>
                      <a:pt x="112" y="102"/>
                      <a:pt x="114" y="105"/>
                      <a:pt x="117" y="106"/>
                    </a:cubicBezTo>
                    <a:cubicBezTo>
                      <a:pt x="128" y="109"/>
                      <a:pt x="134" y="105"/>
                      <a:pt x="145" y="113"/>
                    </a:cubicBezTo>
                    <a:cubicBezTo>
                      <a:pt x="147" y="114"/>
                      <a:pt x="147" y="116"/>
                      <a:pt x="147" y="116"/>
                    </a:cubicBezTo>
                    <a:cubicBezTo>
                      <a:pt x="144" y="118"/>
                      <a:pt x="142" y="122"/>
                      <a:pt x="138" y="123"/>
                    </a:cubicBezTo>
                    <a:cubicBezTo>
                      <a:pt x="134" y="123"/>
                      <a:pt x="128" y="128"/>
                      <a:pt x="125" y="130"/>
                    </a:cubicBezTo>
                    <a:cubicBezTo>
                      <a:pt x="123" y="131"/>
                      <a:pt x="122" y="132"/>
                      <a:pt x="120" y="130"/>
                    </a:cubicBezTo>
                    <a:cubicBezTo>
                      <a:pt x="119" y="128"/>
                      <a:pt x="120" y="120"/>
                      <a:pt x="120" y="118"/>
                    </a:cubicBezTo>
                    <a:cubicBezTo>
                      <a:pt x="121" y="116"/>
                      <a:pt x="123" y="113"/>
                      <a:pt x="120" y="112"/>
                    </a:cubicBezTo>
                    <a:cubicBezTo>
                      <a:pt x="119" y="111"/>
                      <a:pt x="117" y="111"/>
                      <a:pt x="116" y="110"/>
                    </a:cubicBezTo>
                    <a:cubicBezTo>
                      <a:pt x="115" y="109"/>
                      <a:pt x="113" y="108"/>
                      <a:pt x="113" y="108"/>
                    </a:cubicBezTo>
                    <a:cubicBezTo>
                      <a:pt x="112" y="108"/>
                      <a:pt x="108" y="109"/>
                      <a:pt x="109" y="111"/>
                    </a:cubicBezTo>
                    <a:cubicBezTo>
                      <a:pt x="109" y="112"/>
                      <a:pt x="113" y="113"/>
                      <a:pt x="112" y="115"/>
                    </a:cubicBezTo>
                    <a:cubicBezTo>
                      <a:pt x="112" y="117"/>
                      <a:pt x="115" y="117"/>
                      <a:pt x="114" y="118"/>
                    </a:cubicBezTo>
                    <a:cubicBezTo>
                      <a:pt x="113" y="121"/>
                      <a:pt x="112" y="117"/>
                      <a:pt x="111" y="119"/>
                    </a:cubicBezTo>
                    <a:cubicBezTo>
                      <a:pt x="111" y="120"/>
                      <a:pt x="110" y="120"/>
                      <a:pt x="110" y="120"/>
                    </a:cubicBezTo>
                    <a:cubicBezTo>
                      <a:pt x="108" y="121"/>
                      <a:pt x="107" y="119"/>
                      <a:pt x="106" y="118"/>
                    </a:cubicBezTo>
                    <a:cubicBezTo>
                      <a:pt x="106" y="118"/>
                      <a:pt x="103" y="116"/>
                      <a:pt x="104" y="116"/>
                    </a:cubicBezTo>
                    <a:cubicBezTo>
                      <a:pt x="105" y="116"/>
                      <a:pt x="106" y="116"/>
                      <a:pt x="106" y="114"/>
                    </a:cubicBezTo>
                    <a:cubicBezTo>
                      <a:pt x="104" y="109"/>
                      <a:pt x="100" y="117"/>
                      <a:pt x="99" y="117"/>
                    </a:cubicBezTo>
                    <a:cubicBezTo>
                      <a:pt x="99" y="117"/>
                      <a:pt x="91" y="120"/>
                      <a:pt x="90" y="121"/>
                    </a:cubicBezTo>
                    <a:cubicBezTo>
                      <a:pt x="90" y="121"/>
                      <a:pt x="90" y="121"/>
                      <a:pt x="90" y="121"/>
                    </a:cubicBezTo>
                    <a:cubicBezTo>
                      <a:pt x="89" y="122"/>
                      <a:pt x="88" y="123"/>
                      <a:pt x="87" y="124"/>
                    </a:cubicBezTo>
                    <a:cubicBezTo>
                      <a:pt x="87" y="124"/>
                      <a:pt x="88" y="125"/>
                      <a:pt x="88" y="125"/>
                    </a:cubicBezTo>
                    <a:cubicBezTo>
                      <a:pt x="92" y="127"/>
                      <a:pt x="99" y="120"/>
                      <a:pt x="99" y="120"/>
                    </a:cubicBezTo>
                    <a:cubicBezTo>
                      <a:pt x="99" y="119"/>
                      <a:pt x="100" y="119"/>
                      <a:pt x="100" y="118"/>
                    </a:cubicBezTo>
                    <a:cubicBezTo>
                      <a:pt x="101" y="117"/>
                      <a:pt x="103" y="118"/>
                      <a:pt x="104" y="119"/>
                    </a:cubicBezTo>
                    <a:cubicBezTo>
                      <a:pt x="105" y="120"/>
                      <a:pt x="105" y="120"/>
                      <a:pt x="105" y="122"/>
                    </a:cubicBezTo>
                    <a:cubicBezTo>
                      <a:pt x="105" y="123"/>
                      <a:pt x="107" y="121"/>
                      <a:pt x="108" y="121"/>
                    </a:cubicBezTo>
                    <a:cubicBezTo>
                      <a:pt x="114" y="126"/>
                      <a:pt x="111" y="134"/>
                      <a:pt x="112" y="136"/>
                    </a:cubicBezTo>
                    <a:cubicBezTo>
                      <a:pt x="112" y="138"/>
                      <a:pt x="111" y="138"/>
                      <a:pt x="109" y="137"/>
                    </a:cubicBezTo>
                    <a:cubicBezTo>
                      <a:pt x="104" y="134"/>
                      <a:pt x="92" y="134"/>
                      <a:pt x="82" y="151"/>
                    </a:cubicBezTo>
                    <a:cubicBezTo>
                      <a:pt x="80" y="153"/>
                      <a:pt x="81" y="154"/>
                      <a:pt x="81" y="156"/>
                    </a:cubicBezTo>
                    <a:cubicBezTo>
                      <a:pt x="81" y="157"/>
                      <a:pt x="79" y="159"/>
                      <a:pt x="78" y="157"/>
                    </a:cubicBezTo>
                    <a:cubicBezTo>
                      <a:pt x="77" y="156"/>
                      <a:pt x="78" y="154"/>
                      <a:pt x="75" y="155"/>
                    </a:cubicBezTo>
                    <a:cubicBezTo>
                      <a:pt x="74" y="155"/>
                      <a:pt x="72" y="155"/>
                      <a:pt x="70" y="156"/>
                    </a:cubicBezTo>
                    <a:cubicBezTo>
                      <a:pt x="67" y="157"/>
                      <a:pt x="65" y="159"/>
                      <a:pt x="64" y="162"/>
                    </a:cubicBezTo>
                    <a:cubicBezTo>
                      <a:pt x="64" y="163"/>
                      <a:pt x="67" y="166"/>
                      <a:pt x="69" y="166"/>
                    </a:cubicBezTo>
                    <a:cubicBezTo>
                      <a:pt x="75" y="166"/>
                      <a:pt x="75" y="171"/>
                      <a:pt x="75" y="173"/>
                    </a:cubicBezTo>
                    <a:cubicBezTo>
                      <a:pt x="76" y="179"/>
                      <a:pt x="73" y="181"/>
                      <a:pt x="70" y="176"/>
                    </a:cubicBezTo>
                    <a:cubicBezTo>
                      <a:pt x="69" y="174"/>
                      <a:pt x="66" y="174"/>
                      <a:pt x="64" y="173"/>
                    </a:cubicBezTo>
                    <a:cubicBezTo>
                      <a:pt x="62" y="172"/>
                      <a:pt x="46" y="168"/>
                      <a:pt x="46" y="156"/>
                    </a:cubicBezTo>
                    <a:cubicBezTo>
                      <a:pt x="46" y="152"/>
                      <a:pt x="49" y="147"/>
                      <a:pt x="51" y="145"/>
                    </a:cubicBezTo>
                    <a:cubicBezTo>
                      <a:pt x="54" y="142"/>
                      <a:pt x="54" y="135"/>
                      <a:pt x="54" y="134"/>
                    </a:cubicBezTo>
                    <a:cubicBezTo>
                      <a:pt x="53" y="132"/>
                      <a:pt x="52" y="131"/>
                      <a:pt x="50" y="131"/>
                    </a:cubicBezTo>
                    <a:cubicBezTo>
                      <a:pt x="47" y="132"/>
                      <a:pt x="44" y="134"/>
                      <a:pt x="40" y="135"/>
                    </a:cubicBezTo>
                    <a:cubicBezTo>
                      <a:pt x="39" y="135"/>
                      <a:pt x="35" y="136"/>
                      <a:pt x="36" y="134"/>
                    </a:cubicBezTo>
                    <a:cubicBezTo>
                      <a:pt x="36" y="133"/>
                      <a:pt x="38" y="127"/>
                      <a:pt x="48" y="122"/>
                    </a:cubicBezTo>
                    <a:cubicBezTo>
                      <a:pt x="45" y="118"/>
                      <a:pt x="42" y="115"/>
                      <a:pt x="39" y="111"/>
                    </a:cubicBezTo>
                    <a:cubicBezTo>
                      <a:pt x="31" y="166"/>
                      <a:pt x="22" y="221"/>
                      <a:pt x="13" y="276"/>
                    </a:cubicBezTo>
                    <a:cubicBezTo>
                      <a:pt x="46" y="269"/>
                      <a:pt x="62" y="265"/>
                      <a:pt x="93" y="259"/>
                    </a:cubicBezTo>
                    <a:cubicBezTo>
                      <a:pt x="124" y="265"/>
                      <a:pt x="139" y="269"/>
                      <a:pt x="171" y="276"/>
                    </a:cubicBezTo>
                    <a:cubicBezTo>
                      <a:pt x="202" y="269"/>
                      <a:pt x="218" y="265"/>
                      <a:pt x="248" y="259"/>
                    </a:cubicBezTo>
                    <a:cubicBezTo>
                      <a:pt x="280" y="265"/>
                      <a:pt x="296" y="269"/>
                      <a:pt x="328" y="276"/>
                    </a:cubicBezTo>
                    <a:close/>
                    <a:moveTo>
                      <a:pt x="304" y="230"/>
                    </a:moveTo>
                    <a:cubicBezTo>
                      <a:pt x="301" y="231"/>
                      <a:pt x="297" y="240"/>
                      <a:pt x="293" y="240"/>
                    </a:cubicBezTo>
                    <a:cubicBezTo>
                      <a:pt x="292" y="241"/>
                      <a:pt x="290" y="241"/>
                      <a:pt x="290" y="242"/>
                    </a:cubicBezTo>
                    <a:cubicBezTo>
                      <a:pt x="289" y="243"/>
                      <a:pt x="291" y="243"/>
                      <a:pt x="292" y="243"/>
                    </a:cubicBezTo>
                    <a:cubicBezTo>
                      <a:pt x="295" y="244"/>
                      <a:pt x="296" y="243"/>
                      <a:pt x="298" y="242"/>
                    </a:cubicBezTo>
                    <a:cubicBezTo>
                      <a:pt x="299" y="242"/>
                      <a:pt x="301" y="241"/>
                      <a:pt x="301" y="240"/>
                    </a:cubicBezTo>
                    <a:cubicBezTo>
                      <a:pt x="309" y="235"/>
                      <a:pt x="306" y="230"/>
                      <a:pt x="304" y="230"/>
                    </a:cubicBezTo>
                    <a:close/>
                    <a:moveTo>
                      <a:pt x="81" y="199"/>
                    </a:moveTo>
                    <a:cubicBezTo>
                      <a:pt x="84" y="200"/>
                      <a:pt x="85" y="201"/>
                      <a:pt x="85" y="203"/>
                    </a:cubicBezTo>
                    <a:cubicBezTo>
                      <a:pt x="85" y="205"/>
                      <a:pt x="81" y="215"/>
                      <a:pt x="84" y="221"/>
                    </a:cubicBezTo>
                    <a:cubicBezTo>
                      <a:pt x="85" y="222"/>
                      <a:pt x="88" y="229"/>
                      <a:pt x="90" y="230"/>
                    </a:cubicBezTo>
                    <a:cubicBezTo>
                      <a:pt x="91" y="230"/>
                      <a:pt x="91" y="231"/>
                      <a:pt x="92" y="231"/>
                    </a:cubicBezTo>
                    <a:cubicBezTo>
                      <a:pt x="93" y="233"/>
                      <a:pt x="95" y="233"/>
                      <a:pt x="96" y="232"/>
                    </a:cubicBezTo>
                    <a:cubicBezTo>
                      <a:pt x="98" y="230"/>
                      <a:pt x="94" y="227"/>
                      <a:pt x="95" y="226"/>
                    </a:cubicBezTo>
                    <a:cubicBezTo>
                      <a:pt x="97" y="223"/>
                      <a:pt x="94" y="220"/>
                      <a:pt x="99" y="217"/>
                    </a:cubicBezTo>
                    <a:cubicBezTo>
                      <a:pt x="100" y="217"/>
                      <a:pt x="99" y="215"/>
                      <a:pt x="100" y="214"/>
                    </a:cubicBezTo>
                    <a:cubicBezTo>
                      <a:pt x="101" y="214"/>
                      <a:pt x="102" y="214"/>
                      <a:pt x="103" y="213"/>
                    </a:cubicBezTo>
                    <a:cubicBezTo>
                      <a:pt x="104" y="212"/>
                      <a:pt x="107" y="206"/>
                      <a:pt x="109" y="206"/>
                    </a:cubicBezTo>
                    <a:cubicBezTo>
                      <a:pt x="111" y="206"/>
                      <a:pt x="123" y="194"/>
                      <a:pt x="119" y="189"/>
                    </a:cubicBezTo>
                    <a:cubicBezTo>
                      <a:pt x="117" y="187"/>
                      <a:pt x="104" y="180"/>
                      <a:pt x="103" y="178"/>
                    </a:cubicBezTo>
                    <a:cubicBezTo>
                      <a:pt x="103" y="177"/>
                      <a:pt x="103" y="175"/>
                      <a:pt x="101" y="174"/>
                    </a:cubicBezTo>
                    <a:cubicBezTo>
                      <a:pt x="101" y="174"/>
                      <a:pt x="96" y="170"/>
                      <a:pt x="95" y="169"/>
                    </a:cubicBezTo>
                    <a:cubicBezTo>
                      <a:pt x="95" y="168"/>
                      <a:pt x="88" y="166"/>
                      <a:pt x="82" y="171"/>
                    </a:cubicBezTo>
                    <a:cubicBezTo>
                      <a:pt x="81" y="171"/>
                      <a:pt x="77" y="180"/>
                      <a:pt x="76" y="182"/>
                    </a:cubicBezTo>
                    <a:cubicBezTo>
                      <a:pt x="74" y="184"/>
                      <a:pt x="73" y="187"/>
                      <a:pt x="73" y="189"/>
                    </a:cubicBezTo>
                    <a:cubicBezTo>
                      <a:pt x="73" y="192"/>
                      <a:pt x="75" y="193"/>
                      <a:pt x="76" y="195"/>
                    </a:cubicBezTo>
                    <a:cubicBezTo>
                      <a:pt x="78" y="197"/>
                      <a:pt x="78" y="199"/>
                      <a:pt x="81" y="199"/>
                    </a:cubicBezTo>
                    <a:close/>
                    <a:moveTo>
                      <a:pt x="271" y="142"/>
                    </a:moveTo>
                    <a:cubicBezTo>
                      <a:pt x="271" y="142"/>
                      <a:pt x="273" y="142"/>
                      <a:pt x="272" y="141"/>
                    </a:cubicBezTo>
                    <a:cubicBezTo>
                      <a:pt x="272" y="141"/>
                      <a:pt x="271" y="140"/>
                      <a:pt x="270" y="140"/>
                    </a:cubicBezTo>
                    <a:cubicBezTo>
                      <a:pt x="270" y="138"/>
                      <a:pt x="271" y="138"/>
                      <a:pt x="269" y="137"/>
                    </a:cubicBezTo>
                    <a:cubicBezTo>
                      <a:pt x="269" y="136"/>
                      <a:pt x="268" y="135"/>
                      <a:pt x="267" y="134"/>
                    </a:cubicBezTo>
                    <a:cubicBezTo>
                      <a:pt x="267" y="134"/>
                      <a:pt x="265" y="132"/>
                      <a:pt x="264" y="133"/>
                    </a:cubicBezTo>
                    <a:cubicBezTo>
                      <a:pt x="264" y="133"/>
                      <a:pt x="267" y="136"/>
                      <a:pt x="267" y="137"/>
                    </a:cubicBezTo>
                    <a:cubicBezTo>
                      <a:pt x="268" y="138"/>
                      <a:pt x="268" y="139"/>
                      <a:pt x="269" y="140"/>
                    </a:cubicBezTo>
                    <a:cubicBezTo>
                      <a:pt x="269" y="140"/>
                      <a:pt x="270" y="142"/>
                      <a:pt x="271" y="142"/>
                    </a:cubicBezTo>
                    <a:close/>
                    <a:moveTo>
                      <a:pt x="276" y="152"/>
                    </a:moveTo>
                    <a:cubicBezTo>
                      <a:pt x="276" y="151"/>
                      <a:pt x="277" y="150"/>
                      <a:pt x="276" y="149"/>
                    </a:cubicBezTo>
                    <a:cubicBezTo>
                      <a:pt x="276" y="149"/>
                      <a:pt x="275" y="148"/>
                      <a:pt x="274" y="147"/>
                    </a:cubicBezTo>
                    <a:cubicBezTo>
                      <a:pt x="274" y="146"/>
                      <a:pt x="276" y="147"/>
                      <a:pt x="276" y="147"/>
                    </a:cubicBezTo>
                    <a:cubicBezTo>
                      <a:pt x="276" y="146"/>
                      <a:pt x="276" y="145"/>
                      <a:pt x="275" y="145"/>
                    </a:cubicBezTo>
                    <a:cubicBezTo>
                      <a:pt x="274" y="145"/>
                      <a:pt x="273" y="144"/>
                      <a:pt x="272" y="143"/>
                    </a:cubicBezTo>
                    <a:cubicBezTo>
                      <a:pt x="270" y="142"/>
                      <a:pt x="271" y="145"/>
                      <a:pt x="273" y="147"/>
                    </a:cubicBezTo>
                    <a:cubicBezTo>
                      <a:pt x="273" y="148"/>
                      <a:pt x="274" y="149"/>
                      <a:pt x="274" y="150"/>
                    </a:cubicBezTo>
                    <a:cubicBezTo>
                      <a:pt x="274" y="152"/>
                      <a:pt x="266" y="153"/>
                      <a:pt x="270" y="156"/>
                    </a:cubicBezTo>
                    <a:cubicBezTo>
                      <a:pt x="271" y="157"/>
                      <a:pt x="271" y="156"/>
                      <a:pt x="271" y="156"/>
                    </a:cubicBezTo>
                    <a:cubicBezTo>
                      <a:pt x="272" y="155"/>
                      <a:pt x="273" y="155"/>
                      <a:pt x="274" y="155"/>
                    </a:cubicBezTo>
                    <a:cubicBezTo>
                      <a:pt x="275" y="155"/>
                      <a:pt x="276" y="155"/>
                      <a:pt x="277" y="154"/>
                    </a:cubicBezTo>
                    <a:cubicBezTo>
                      <a:pt x="278" y="154"/>
                      <a:pt x="277" y="153"/>
                      <a:pt x="276" y="152"/>
                    </a:cubicBezTo>
                    <a:close/>
                    <a:moveTo>
                      <a:pt x="69" y="110"/>
                    </a:moveTo>
                    <a:cubicBezTo>
                      <a:pt x="94" y="83"/>
                      <a:pt x="102" y="72"/>
                      <a:pt x="102" y="56"/>
                    </a:cubicBezTo>
                    <a:cubicBezTo>
                      <a:pt x="102" y="38"/>
                      <a:pt x="87" y="23"/>
                      <a:pt x="69" y="23"/>
                    </a:cubicBezTo>
                    <a:cubicBezTo>
                      <a:pt x="50" y="23"/>
                      <a:pt x="35" y="38"/>
                      <a:pt x="35" y="56"/>
                    </a:cubicBezTo>
                    <a:cubicBezTo>
                      <a:pt x="35" y="72"/>
                      <a:pt x="44" y="83"/>
                      <a:pt x="69" y="110"/>
                    </a:cubicBez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zh-CN" altLang="en-US"/>
              </a:p>
            </p:txBody>
          </p:sp>
          <p:sp>
            <p:nvSpPr>
              <p:cNvPr id="54" name="文本框 46"/>
              <p:cNvSpPr txBox="1"/>
              <p:nvPr/>
            </p:nvSpPr>
            <p:spPr>
              <a:xfrm>
                <a:off x="7002480" y="3147992"/>
                <a:ext cx="627528" cy="300083"/>
              </a:xfrm>
              <a:prstGeom prst="rect">
                <a:avLst/>
              </a:prstGeom>
              <a:noFill/>
            </p:spPr>
            <p:txBody>
              <a:bodyPr wrap="none" lIns="68580" tIns="34290" rIns="68580" bIns="34290" rtlCol="0">
                <a:spAutoFit/>
              </a:bodyPr>
              <a:lstStyle/>
              <a:p>
                <a:pPr algn="ctr"/>
                <a:r>
                  <a:rPr lang="en-US" altLang="zh-CN" sz="1500" b="1" dirty="0">
                    <a:solidFill>
                      <a:srgbClr val="3A3A3A"/>
                    </a:solidFill>
                  </a:rPr>
                  <a:t>World</a:t>
                </a:r>
                <a:endParaRPr lang="zh-CN" altLang="en-US" sz="1500" b="1" dirty="0">
                  <a:solidFill>
                    <a:srgbClr val="3A3A3A"/>
                  </a:solidFill>
                </a:endParaRPr>
              </a:p>
            </p:txBody>
          </p:sp>
          <p:sp>
            <p:nvSpPr>
              <p:cNvPr id="55" name="文本框 47"/>
              <p:cNvSpPr txBox="1"/>
              <p:nvPr/>
            </p:nvSpPr>
            <p:spPr>
              <a:xfrm>
                <a:off x="6641330" y="3427549"/>
                <a:ext cx="1349828" cy="315471"/>
              </a:xfrm>
              <a:prstGeom prst="rect">
                <a:avLst/>
              </a:prstGeom>
              <a:noFill/>
            </p:spPr>
            <p:txBody>
              <a:bodyPr wrap="square" lIns="68580" tIns="34290" rIns="68580" bIns="34290" rtlCol="0">
                <a:spAutoFit/>
              </a:bodyPr>
              <a:lstStyle/>
              <a:p>
                <a:pPr algn="ctr"/>
                <a:r>
                  <a:rPr lang="en-US" altLang="zh-CN" sz="800" dirty="0">
                    <a:solidFill>
                      <a:srgbClr val="3A3A3A"/>
                    </a:solidFill>
                  </a:rPr>
                  <a:t>We do our best to make your presentation perfect!</a:t>
                </a:r>
                <a:endParaRPr lang="zh-CN" altLang="en-US" sz="800" dirty="0">
                  <a:solidFill>
                    <a:srgbClr val="3A3A3A"/>
                  </a:solidFill>
                </a:endParaRPr>
              </a:p>
            </p:txBody>
          </p:sp>
        </p:grpSp>
      </p:grpSp>
      <p:sp>
        <p:nvSpPr>
          <p:cNvPr id="58" name="灯片编号占位符 57"/>
          <p:cNvSpPr>
            <a:spLocks noGrp="1"/>
          </p:cNvSpPr>
          <p:nvPr>
            <p:ph type="sldNum" sz="quarter" idx="11"/>
          </p:nvPr>
        </p:nvSpPr>
        <p:spPr/>
        <p:txBody>
          <a:bodyPr/>
          <a:lstStyle/>
          <a:p>
            <a:fld id="{7C7D7E2A-EC18-466D-9858-1370A4DB5F72}" type="slidenum">
              <a:rPr lang="zh-CN" altLang="en-US" smtClean="0"/>
              <a:pPr/>
              <a:t>8</a:t>
            </a:fld>
            <a:endParaRPr lang="zh-CN" altLang="en-US"/>
          </a:p>
        </p:txBody>
      </p:sp>
      <p:sp>
        <p:nvSpPr>
          <p:cNvPr id="77" name="TextBox 76"/>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106" name="组合 105"/>
          <p:cNvGrpSpPr/>
          <p:nvPr/>
        </p:nvGrpSpPr>
        <p:grpSpPr>
          <a:xfrm>
            <a:off x="70645" y="1059582"/>
            <a:ext cx="768964" cy="387273"/>
            <a:chOff x="70645" y="1059582"/>
            <a:chExt cx="768964" cy="387273"/>
          </a:xfrm>
        </p:grpSpPr>
        <p:sp>
          <p:nvSpPr>
            <p:cNvPr id="107" name="TextBox 106"/>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108" name="TextBox 107"/>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109" name="组合 108"/>
          <p:cNvGrpSpPr/>
          <p:nvPr/>
        </p:nvGrpSpPr>
        <p:grpSpPr>
          <a:xfrm>
            <a:off x="-32863" y="1821582"/>
            <a:ext cx="857927" cy="379462"/>
            <a:chOff x="-24396" y="1059582"/>
            <a:chExt cx="857927" cy="379462"/>
          </a:xfrm>
        </p:grpSpPr>
        <p:sp>
          <p:nvSpPr>
            <p:cNvPr id="110" name="TextBox 109"/>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111" name="TextBox 110"/>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112" name="组合 111"/>
          <p:cNvGrpSpPr/>
          <p:nvPr/>
        </p:nvGrpSpPr>
        <p:grpSpPr>
          <a:xfrm>
            <a:off x="1506" y="2710582"/>
            <a:ext cx="797013" cy="379462"/>
            <a:chOff x="26906" y="1059582"/>
            <a:chExt cx="797013" cy="379462"/>
          </a:xfrm>
        </p:grpSpPr>
        <p:sp>
          <p:nvSpPr>
            <p:cNvPr id="113" name="TextBox 112"/>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能力概述</a:t>
              </a:r>
              <a:endParaRPr lang="zh-CN" altLang="en-US" sz="1100" b="1" dirty="0">
                <a:solidFill>
                  <a:schemeClr val="bg1">
                    <a:lumMod val="85000"/>
                  </a:schemeClr>
                </a:solidFill>
                <a:latin typeface="微软雅黑" pitchFamily="34" charset="-122"/>
                <a:ea typeface="微软雅黑" pitchFamily="34" charset="-122"/>
              </a:endParaRPr>
            </a:p>
          </p:txBody>
        </p:sp>
        <p:sp>
          <p:nvSpPr>
            <p:cNvPr id="114" name="TextBox 113"/>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NENGLIGAISHU</a:t>
              </a:r>
              <a:endParaRPr lang="zh-CN" altLang="en-US" sz="600" b="1" dirty="0">
                <a:solidFill>
                  <a:schemeClr val="bg1">
                    <a:lumMod val="85000"/>
                  </a:schemeClr>
                </a:solidFill>
                <a:latin typeface="微软雅黑" pitchFamily="34" charset="-122"/>
                <a:ea typeface="微软雅黑" pitchFamily="34" charset="-122"/>
              </a:endParaRPr>
            </a:p>
          </p:txBody>
        </p:sp>
      </p:grpSp>
      <p:grpSp>
        <p:nvGrpSpPr>
          <p:cNvPr id="115" name="组合 114"/>
          <p:cNvGrpSpPr/>
          <p:nvPr/>
        </p:nvGrpSpPr>
        <p:grpSpPr>
          <a:xfrm>
            <a:off x="-48640" y="3481049"/>
            <a:ext cx="880370" cy="379462"/>
            <a:chOff x="-14773" y="1059582"/>
            <a:chExt cx="880370" cy="379462"/>
          </a:xfrm>
        </p:grpSpPr>
        <p:sp>
          <p:nvSpPr>
            <p:cNvPr id="116" name="TextBox 115"/>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117" name="TextBox 116"/>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2842536881"/>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750"/>
                                        <p:tgtEl>
                                          <p:spTgt spid="2"/>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1750"/>
                                        <p:tgtEl>
                                          <p:spTgt spid="19"/>
                                        </p:tgtEl>
                                      </p:cBhvr>
                                    </p:animEffect>
                                  </p:childTnLst>
                                </p:cTn>
                              </p:par>
                            </p:childTnLst>
                          </p:cTn>
                        </p:par>
                        <p:par>
                          <p:cTn id="12" fill="hold">
                            <p:stCondLst>
                              <p:cond delay="35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1750"/>
                                        <p:tgtEl>
                                          <p:spTgt spid="27"/>
                                        </p:tgtEl>
                                      </p:cBhvr>
                                    </p:animEffect>
                                  </p:childTnLst>
                                </p:cTn>
                              </p:par>
                            </p:childTnLst>
                          </p:cTn>
                        </p:par>
                        <p:par>
                          <p:cTn id="16" fill="hold">
                            <p:stCondLst>
                              <p:cond delay="5250"/>
                            </p:stCondLst>
                            <p:childTnLst>
                              <p:par>
                                <p:cTn id="17" presetID="22" presetClass="entr" presetSubtype="8"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1750"/>
                                        <p:tgtEl>
                                          <p:spTgt spid="40"/>
                                        </p:tgtEl>
                                      </p:cBhvr>
                                    </p:animEffect>
                                  </p:childTnLst>
                                </p:cTn>
                              </p:par>
                            </p:childTnLst>
                          </p:cTn>
                        </p:par>
                        <p:par>
                          <p:cTn id="20" fill="hold">
                            <p:stCondLst>
                              <p:cond delay="7000"/>
                            </p:stCondLst>
                            <p:childTnLst>
                              <p:par>
                                <p:cTn id="21" presetID="22" presetClass="entr" presetSubtype="8"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17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7C7D7E2A-EC18-466D-9858-1370A4DB5F72}" type="slidenum">
              <a:rPr lang="zh-CN" altLang="en-US" smtClean="0"/>
              <a:pPr/>
              <a:t>9</a:t>
            </a:fld>
            <a:endParaRPr lang="zh-CN" altLang="en-US"/>
          </a:p>
        </p:txBody>
      </p:sp>
      <p:grpSp>
        <p:nvGrpSpPr>
          <p:cNvPr id="3" name="Group 8"/>
          <p:cNvGrpSpPr>
            <a:grpSpLocks/>
          </p:cNvGrpSpPr>
          <p:nvPr/>
        </p:nvGrpSpPr>
        <p:grpSpPr bwMode="auto">
          <a:xfrm>
            <a:off x="2990176" y="1747437"/>
            <a:ext cx="1593795" cy="1687204"/>
            <a:chOff x="1694" y="1460"/>
            <a:chExt cx="1186" cy="1256"/>
          </a:xfrm>
        </p:grpSpPr>
        <p:sp>
          <p:nvSpPr>
            <p:cNvPr id="4" name="Freeform 9"/>
            <p:cNvSpPr>
              <a:spLocks/>
            </p:cNvSpPr>
            <p:nvPr/>
          </p:nvSpPr>
          <p:spPr bwMode="auto">
            <a:xfrm>
              <a:off x="1694" y="1460"/>
              <a:ext cx="1186" cy="837"/>
            </a:xfrm>
            <a:custGeom>
              <a:avLst/>
              <a:gdLst>
                <a:gd name="T0" fmla="*/ 0 w 1186"/>
                <a:gd name="T1" fmla="*/ 246 h 837"/>
                <a:gd name="T2" fmla="*/ 0 w 1186"/>
                <a:gd name="T3" fmla="*/ 246 h 837"/>
                <a:gd name="T4" fmla="*/ 58 w 1186"/>
                <a:gd name="T5" fmla="*/ 218 h 837"/>
                <a:gd name="T6" fmla="*/ 120 w 1186"/>
                <a:gd name="T7" fmla="*/ 192 h 837"/>
                <a:gd name="T8" fmla="*/ 182 w 1186"/>
                <a:gd name="T9" fmla="*/ 167 h 837"/>
                <a:gd name="T10" fmla="*/ 248 w 1186"/>
                <a:gd name="T11" fmla="*/ 144 h 837"/>
                <a:gd name="T12" fmla="*/ 316 w 1186"/>
                <a:gd name="T13" fmla="*/ 121 h 837"/>
                <a:gd name="T14" fmla="*/ 386 w 1186"/>
                <a:gd name="T15" fmla="*/ 101 h 837"/>
                <a:gd name="T16" fmla="*/ 459 w 1186"/>
                <a:gd name="T17" fmla="*/ 82 h 837"/>
                <a:gd name="T18" fmla="*/ 533 w 1186"/>
                <a:gd name="T19" fmla="*/ 65 h 837"/>
                <a:gd name="T20" fmla="*/ 610 w 1186"/>
                <a:gd name="T21" fmla="*/ 51 h 837"/>
                <a:gd name="T22" fmla="*/ 687 w 1186"/>
                <a:gd name="T23" fmla="*/ 38 h 837"/>
                <a:gd name="T24" fmla="*/ 767 w 1186"/>
                <a:gd name="T25" fmla="*/ 27 h 837"/>
                <a:gd name="T26" fmla="*/ 848 w 1186"/>
                <a:gd name="T27" fmla="*/ 17 h 837"/>
                <a:gd name="T28" fmla="*/ 930 w 1186"/>
                <a:gd name="T29" fmla="*/ 10 h 837"/>
                <a:gd name="T30" fmla="*/ 1015 w 1186"/>
                <a:gd name="T31" fmla="*/ 4 h 837"/>
                <a:gd name="T32" fmla="*/ 1099 w 1186"/>
                <a:gd name="T33" fmla="*/ 1 h 837"/>
                <a:gd name="T34" fmla="*/ 1186 w 1186"/>
                <a:gd name="T35" fmla="*/ 0 h 837"/>
                <a:gd name="T36" fmla="*/ 1186 w 1186"/>
                <a:gd name="T37" fmla="*/ 837 h 837"/>
                <a:gd name="T38" fmla="*/ 0 w 1186"/>
                <a:gd name="T39" fmla="*/ 246 h 8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6"/>
                <a:gd name="T61" fmla="*/ 0 h 837"/>
                <a:gd name="T62" fmla="*/ 1186 w 1186"/>
                <a:gd name="T63" fmla="*/ 837 h 8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6" h="837">
                  <a:moveTo>
                    <a:pt x="0" y="246"/>
                  </a:moveTo>
                  <a:lnTo>
                    <a:pt x="0" y="246"/>
                  </a:lnTo>
                  <a:lnTo>
                    <a:pt x="58" y="218"/>
                  </a:lnTo>
                  <a:lnTo>
                    <a:pt x="120" y="192"/>
                  </a:lnTo>
                  <a:lnTo>
                    <a:pt x="182" y="167"/>
                  </a:lnTo>
                  <a:lnTo>
                    <a:pt x="248" y="144"/>
                  </a:lnTo>
                  <a:lnTo>
                    <a:pt x="316" y="121"/>
                  </a:lnTo>
                  <a:lnTo>
                    <a:pt x="386" y="101"/>
                  </a:lnTo>
                  <a:lnTo>
                    <a:pt x="459" y="82"/>
                  </a:lnTo>
                  <a:lnTo>
                    <a:pt x="533" y="65"/>
                  </a:lnTo>
                  <a:lnTo>
                    <a:pt x="610" y="51"/>
                  </a:lnTo>
                  <a:lnTo>
                    <a:pt x="687" y="38"/>
                  </a:lnTo>
                  <a:lnTo>
                    <a:pt x="767" y="27"/>
                  </a:lnTo>
                  <a:lnTo>
                    <a:pt x="848" y="17"/>
                  </a:lnTo>
                  <a:lnTo>
                    <a:pt x="930" y="10"/>
                  </a:lnTo>
                  <a:lnTo>
                    <a:pt x="1015" y="4"/>
                  </a:lnTo>
                  <a:lnTo>
                    <a:pt x="1099" y="1"/>
                  </a:lnTo>
                  <a:lnTo>
                    <a:pt x="1186" y="0"/>
                  </a:lnTo>
                  <a:lnTo>
                    <a:pt x="1186" y="837"/>
                  </a:lnTo>
                  <a:lnTo>
                    <a:pt x="0" y="246"/>
                  </a:lnTo>
                  <a:close/>
                </a:path>
              </a:pathLst>
            </a:custGeom>
            <a:solidFill>
              <a:schemeClr val="tx1">
                <a:lumMod val="65000"/>
                <a:lumOff val="35000"/>
              </a:schemeClr>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wrap="none" anchor="ctr"/>
            <a:lstStyle/>
            <a:p>
              <a:endParaRPr lang="zh-CN" altLang="en-US"/>
            </a:p>
          </p:txBody>
        </p:sp>
        <p:sp>
          <p:nvSpPr>
            <p:cNvPr id="5" name="Freeform 10"/>
            <p:cNvSpPr>
              <a:spLocks/>
            </p:cNvSpPr>
            <p:nvPr/>
          </p:nvSpPr>
          <p:spPr bwMode="auto">
            <a:xfrm>
              <a:off x="1694" y="1706"/>
              <a:ext cx="1186" cy="1010"/>
            </a:xfrm>
            <a:custGeom>
              <a:avLst/>
              <a:gdLst>
                <a:gd name="T0" fmla="*/ 1186 w 1186"/>
                <a:gd name="T1" fmla="*/ 591 h 1010"/>
                <a:gd name="T2" fmla="*/ 0 w 1186"/>
                <a:gd name="T3" fmla="*/ 0 h 1010"/>
                <a:gd name="T4" fmla="*/ 0 w 1186"/>
                <a:gd name="T5" fmla="*/ 419 h 1010"/>
                <a:gd name="T6" fmla="*/ 1186 w 1186"/>
                <a:gd name="T7" fmla="*/ 1010 h 1010"/>
                <a:gd name="T8" fmla="*/ 1186 w 1186"/>
                <a:gd name="T9" fmla="*/ 591 h 1010"/>
                <a:gd name="T10" fmla="*/ 0 60000 65536"/>
                <a:gd name="T11" fmla="*/ 0 60000 65536"/>
                <a:gd name="T12" fmla="*/ 0 60000 65536"/>
                <a:gd name="T13" fmla="*/ 0 60000 65536"/>
                <a:gd name="T14" fmla="*/ 0 60000 65536"/>
                <a:gd name="T15" fmla="*/ 0 w 1186"/>
                <a:gd name="T16" fmla="*/ 0 h 1010"/>
                <a:gd name="T17" fmla="*/ 1186 w 1186"/>
                <a:gd name="T18" fmla="*/ 1010 h 1010"/>
              </a:gdLst>
              <a:ahLst/>
              <a:cxnLst>
                <a:cxn ang="T10">
                  <a:pos x="T0" y="T1"/>
                </a:cxn>
                <a:cxn ang="T11">
                  <a:pos x="T2" y="T3"/>
                </a:cxn>
                <a:cxn ang="T12">
                  <a:pos x="T4" y="T5"/>
                </a:cxn>
                <a:cxn ang="T13">
                  <a:pos x="T6" y="T7"/>
                </a:cxn>
                <a:cxn ang="T14">
                  <a:pos x="T8" y="T9"/>
                </a:cxn>
              </a:cxnLst>
              <a:rect l="T15" t="T16" r="T17" b="T18"/>
              <a:pathLst>
                <a:path w="1186" h="1010">
                  <a:moveTo>
                    <a:pt x="1186" y="591"/>
                  </a:moveTo>
                  <a:lnTo>
                    <a:pt x="0" y="0"/>
                  </a:lnTo>
                  <a:lnTo>
                    <a:pt x="0" y="419"/>
                  </a:lnTo>
                  <a:lnTo>
                    <a:pt x="1186" y="1010"/>
                  </a:lnTo>
                  <a:lnTo>
                    <a:pt x="1186" y="591"/>
                  </a:lnTo>
                  <a:close/>
                </a:path>
              </a:pathLst>
            </a:custGeom>
            <a:solidFill>
              <a:srgbClr val="DDDDDD"/>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6" name="Group 11"/>
          <p:cNvGrpSpPr>
            <a:grpSpLocks/>
          </p:cNvGrpSpPr>
          <p:nvPr/>
        </p:nvGrpSpPr>
        <p:grpSpPr bwMode="auto">
          <a:xfrm>
            <a:off x="4583971" y="1889010"/>
            <a:ext cx="1593795" cy="1545631"/>
            <a:chOff x="2880" y="1565"/>
            <a:chExt cx="1185" cy="1151"/>
          </a:xfrm>
        </p:grpSpPr>
        <p:sp>
          <p:nvSpPr>
            <p:cNvPr id="7" name="Freeform 12"/>
            <p:cNvSpPr>
              <a:spLocks/>
            </p:cNvSpPr>
            <p:nvPr/>
          </p:nvSpPr>
          <p:spPr bwMode="auto">
            <a:xfrm>
              <a:off x="2880" y="1565"/>
              <a:ext cx="1185" cy="838"/>
            </a:xfrm>
            <a:custGeom>
              <a:avLst/>
              <a:gdLst>
                <a:gd name="T0" fmla="*/ 1185 w 1185"/>
                <a:gd name="T1" fmla="*/ 245 h 838"/>
                <a:gd name="T2" fmla="*/ 1185 w 1185"/>
                <a:gd name="T3" fmla="*/ 245 h 838"/>
                <a:gd name="T4" fmla="*/ 1127 w 1185"/>
                <a:gd name="T5" fmla="*/ 218 h 838"/>
                <a:gd name="T6" fmla="*/ 1065 w 1185"/>
                <a:gd name="T7" fmla="*/ 191 h 838"/>
                <a:gd name="T8" fmla="*/ 1003 w 1185"/>
                <a:gd name="T9" fmla="*/ 167 h 838"/>
                <a:gd name="T10" fmla="*/ 937 w 1185"/>
                <a:gd name="T11" fmla="*/ 143 h 838"/>
                <a:gd name="T12" fmla="*/ 869 w 1185"/>
                <a:gd name="T13" fmla="*/ 121 h 838"/>
                <a:gd name="T14" fmla="*/ 799 w 1185"/>
                <a:gd name="T15" fmla="*/ 101 h 838"/>
                <a:gd name="T16" fmla="*/ 726 w 1185"/>
                <a:gd name="T17" fmla="*/ 83 h 838"/>
                <a:gd name="T18" fmla="*/ 652 w 1185"/>
                <a:gd name="T19" fmla="*/ 66 h 838"/>
                <a:gd name="T20" fmla="*/ 575 w 1185"/>
                <a:gd name="T21" fmla="*/ 50 h 838"/>
                <a:gd name="T22" fmla="*/ 498 w 1185"/>
                <a:gd name="T23" fmla="*/ 37 h 838"/>
                <a:gd name="T24" fmla="*/ 418 w 1185"/>
                <a:gd name="T25" fmla="*/ 26 h 838"/>
                <a:gd name="T26" fmla="*/ 337 w 1185"/>
                <a:gd name="T27" fmla="*/ 17 h 838"/>
                <a:gd name="T28" fmla="*/ 255 w 1185"/>
                <a:gd name="T29" fmla="*/ 10 h 838"/>
                <a:gd name="T30" fmla="*/ 170 w 1185"/>
                <a:gd name="T31" fmla="*/ 5 h 838"/>
                <a:gd name="T32" fmla="*/ 86 w 1185"/>
                <a:gd name="T33" fmla="*/ 2 h 838"/>
                <a:gd name="T34" fmla="*/ 0 w 1185"/>
                <a:gd name="T35" fmla="*/ 0 h 838"/>
                <a:gd name="T36" fmla="*/ 0 w 1185"/>
                <a:gd name="T37" fmla="*/ 838 h 838"/>
                <a:gd name="T38" fmla="*/ 1185 w 1185"/>
                <a:gd name="T39" fmla="*/ 245 h 8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5"/>
                <a:gd name="T61" fmla="*/ 0 h 838"/>
                <a:gd name="T62" fmla="*/ 1185 w 1185"/>
                <a:gd name="T63" fmla="*/ 838 h 8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5" h="838">
                  <a:moveTo>
                    <a:pt x="1185" y="245"/>
                  </a:moveTo>
                  <a:lnTo>
                    <a:pt x="1185" y="245"/>
                  </a:lnTo>
                  <a:lnTo>
                    <a:pt x="1127" y="218"/>
                  </a:lnTo>
                  <a:lnTo>
                    <a:pt x="1065" y="191"/>
                  </a:lnTo>
                  <a:lnTo>
                    <a:pt x="1003" y="167"/>
                  </a:lnTo>
                  <a:lnTo>
                    <a:pt x="937" y="143"/>
                  </a:lnTo>
                  <a:lnTo>
                    <a:pt x="869" y="121"/>
                  </a:lnTo>
                  <a:lnTo>
                    <a:pt x="799" y="101"/>
                  </a:lnTo>
                  <a:lnTo>
                    <a:pt x="726" y="83"/>
                  </a:lnTo>
                  <a:lnTo>
                    <a:pt x="652" y="66"/>
                  </a:lnTo>
                  <a:lnTo>
                    <a:pt x="575" y="50"/>
                  </a:lnTo>
                  <a:lnTo>
                    <a:pt x="498" y="37"/>
                  </a:lnTo>
                  <a:lnTo>
                    <a:pt x="418" y="26"/>
                  </a:lnTo>
                  <a:lnTo>
                    <a:pt x="337" y="17"/>
                  </a:lnTo>
                  <a:lnTo>
                    <a:pt x="255" y="10"/>
                  </a:lnTo>
                  <a:lnTo>
                    <a:pt x="170" y="5"/>
                  </a:lnTo>
                  <a:lnTo>
                    <a:pt x="86" y="2"/>
                  </a:lnTo>
                  <a:lnTo>
                    <a:pt x="0" y="0"/>
                  </a:lnTo>
                  <a:lnTo>
                    <a:pt x="0" y="838"/>
                  </a:lnTo>
                  <a:lnTo>
                    <a:pt x="1185" y="245"/>
                  </a:lnTo>
                  <a:close/>
                </a:path>
              </a:pathLst>
            </a:custGeom>
            <a:solidFill>
              <a:schemeClr val="tx1">
                <a:lumMod val="50000"/>
                <a:lumOff val="50000"/>
              </a:schemeClr>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8" name="Freeform 13"/>
            <p:cNvSpPr>
              <a:spLocks/>
            </p:cNvSpPr>
            <p:nvPr/>
          </p:nvSpPr>
          <p:spPr bwMode="auto">
            <a:xfrm>
              <a:off x="2880" y="1810"/>
              <a:ext cx="1185" cy="906"/>
            </a:xfrm>
            <a:custGeom>
              <a:avLst/>
              <a:gdLst>
                <a:gd name="T0" fmla="*/ 0 w 1185"/>
                <a:gd name="T1" fmla="*/ 593 h 906"/>
                <a:gd name="T2" fmla="*/ 1185 w 1185"/>
                <a:gd name="T3" fmla="*/ 0 h 906"/>
                <a:gd name="T4" fmla="*/ 1185 w 1185"/>
                <a:gd name="T5" fmla="*/ 315 h 906"/>
                <a:gd name="T6" fmla="*/ 0 w 1185"/>
                <a:gd name="T7" fmla="*/ 906 h 906"/>
                <a:gd name="T8" fmla="*/ 0 w 1185"/>
                <a:gd name="T9" fmla="*/ 593 h 906"/>
                <a:gd name="T10" fmla="*/ 0 60000 65536"/>
                <a:gd name="T11" fmla="*/ 0 60000 65536"/>
                <a:gd name="T12" fmla="*/ 0 60000 65536"/>
                <a:gd name="T13" fmla="*/ 0 60000 65536"/>
                <a:gd name="T14" fmla="*/ 0 60000 65536"/>
                <a:gd name="T15" fmla="*/ 0 w 1185"/>
                <a:gd name="T16" fmla="*/ 0 h 906"/>
                <a:gd name="T17" fmla="*/ 1185 w 1185"/>
                <a:gd name="T18" fmla="*/ 906 h 906"/>
              </a:gdLst>
              <a:ahLst/>
              <a:cxnLst>
                <a:cxn ang="T10">
                  <a:pos x="T0" y="T1"/>
                </a:cxn>
                <a:cxn ang="T11">
                  <a:pos x="T2" y="T3"/>
                </a:cxn>
                <a:cxn ang="T12">
                  <a:pos x="T4" y="T5"/>
                </a:cxn>
                <a:cxn ang="T13">
                  <a:pos x="T6" y="T7"/>
                </a:cxn>
                <a:cxn ang="T14">
                  <a:pos x="T8" y="T9"/>
                </a:cxn>
              </a:cxnLst>
              <a:rect l="T15" t="T16" r="T17" b="T18"/>
              <a:pathLst>
                <a:path w="1185" h="906">
                  <a:moveTo>
                    <a:pt x="0" y="593"/>
                  </a:moveTo>
                  <a:lnTo>
                    <a:pt x="1185" y="0"/>
                  </a:lnTo>
                  <a:lnTo>
                    <a:pt x="1185" y="315"/>
                  </a:lnTo>
                  <a:lnTo>
                    <a:pt x="0" y="906"/>
                  </a:lnTo>
                  <a:lnTo>
                    <a:pt x="0" y="593"/>
                  </a:lnTo>
                  <a:close/>
                </a:path>
              </a:pathLst>
            </a:custGeom>
            <a:solidFill>
              <a:schemeClr val="tx1">
                <a:lumMod val="75000"/>
                <a:lumOff val="25000"/>
              </a:schemeClr>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9" name="Group 14"/>
          <p:cNvGrpSpPr>
            <a:grpSpLocks/>
          </p:cNvGrpSpPr>
          <p:nvPr/>
        </p:nvGrpSpPr>
        <p:grpSpPr bwMode="auto">
          <a:xfrm>
            <a:off x="2329013" y="1935715"/>
            <a:ext cx="2253498" cy="1497467"/>
            <a:chOff x="1204" y="1601"/>
            <a:chExt cx="1676" cy="1115"/>
          </a:xfrm>
        </p:grpSpPr>
        <p:sp>
          <p:nvSpPr>
            <p:cNvPr id="10" name="Freeform 15"/>
            <p:cNvSpPr>
              <a:spLocks/>
            </p:cNvSpPr>
            <p:nvPr/>
          </p:nvSpPr>
          <p:spPr bwMode="auto">
            <a:xfrm>
              <a:off x="1204" y="1601"/>
              <a:ext cx="1676" cy="592"/>
            </a:xfrm>
            <a:custGeom>
              <a:avLst/>
              <a:gdLst>
                <a:gd name="T0" fmla="*/ 1676 w 1676"/>
                <a:gd name="T1" fmla="*/ 592 h 592"/>
                <a:gd name="T2" fmla="*/ 490 w 1676"/>
                <a:gd name="T3" fmla="*/ 0 h 592"/>
                <a:gd name="T4" fmla="*/ 490 w 1676"/>
                <a:gd name="T5" fmla="*/ 0 h 592"/>
                <a:gd name="T6" fmla="*/ 436 w 1676"/>
                <a:gd name="T7" fmla="*/ 28 h 592"/>
                <a:gd name="T8" fmla="*/ 383 w 1676"/>
                <a:gd name="T9" fmla="*/ 60 h 592"/>
                <a:gd name="T10" fmla="*/ 333 w 1676"/>
                <a:gd name="T11" fmla="*/ 91 h 592"/>
                <a:gd name="T12" fmla="*/ 286 w 1676"/>
                <a:gd name="T13" fmla="*/ 124 h 592"/>
                <a:gd name="T14" fmla="*/ 242 w 1676"/>
                <a:gd name="T15" fmla="*/ 158 h 592"/>
                <a:gd name="T16" fmla="*/ 202 w 1676"/>
                <a:gd name="T17" fmla="*/ 194 h 592"/>
                <a:gd name="T18" fmla="*/ 165 w 1676"/>
                <a:gd name="T19" fmla="*/ 229 h 592"/>
                <a:gd name="T20" fmla="*/ 131 w 1676"/>
                <a:gd name="T21" fmla="*/ 266 h 592"/>
                <a:gd name="T22" fmla="*/ 101 w 1676"/>
                <a:gd name="T23" fmla="*/ 305 h 592"/>
                <a:gd name="T24" fmla="*/ 88 w 1676"/>
                <a:gd name="T25" fmla="*/ 323 h 592"/>
                <a:gd name="T26" fmla="*/ 75 w 1676"/>
                <a:gd name="T27" fmla="*/ 343 h 592"/>
                <a:gd name="T28" fmla="*/ 64 w 1676"/>
                <a:gd name="T29" fmla="*/ 363 h 592"/>
                <a:gd name="T30" fmla="*/ 53 w 1676"/>
                <a:gd name="T31" fmla="*/ 383 h 592"/>
                <a:gd name="T32" fmla="*/ 43 w 1676"/>
                <a:gd name="T33" fmla="*/ 403 h 592"/>
                <a:gd name="T34" fmla="*/ 34 w 1676"/>
                <a:gd name="T35" fmla="*/ 423 h 592"/>
                <a:gd name="T36" fmla="*/ 25 w 1676"/>
                <a:gd name="T37" fmla="*/ 444 h 592"/>
                <a:gd name="T38" fmla="*/ 20 w 1676"/>
                <a:gd name="T39" fmla="*/ 464 h 592"/>
                <a:gd name="T40" fmla="*/ 13 w 1676"/>
                <a:gd name="T41" fmla="*/ 486 h 592"/>
                <a:gd name="T42" fmla="*/ 8 w 1676"/>
                <a:gd name="T43" fmla="*/ 507 h 592"/>
                <a:gd name="T44" fmla="*/ 4 w 1676"/>
                <a:gd name="T45" fmla="*/ 528 h 592"/>
                <a:gd name="T46" fmla="*/ 3 w 1676"/>
                <a:gd name="T47" fmla="*/ 550 h 592"/>
                <a:gd name="T48" fmla="*/ 0 w 1676"/>
                <a:gd name="T49" fmla="*/ 571 h 592"/>
                <a:gd name="T50" fmla="*/ 0 w 1676"/>
                <a:gd name="T51" fmla="*/ 592 h 592"/>
                <a:gd name="T52" fmla="*/ 1676 w 1676"/>
                <a:gd name="T53" fmla="*/ 592 h 5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6"/>
                <a:gd name="T82" fmla="*/ 0 h 592"/>
                <a:gd name="T83" fmla="*/ 1676 w 1676"/>
                <a:gd name="T84" fmla="*/ 592 h 59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6" h="592">
                  <a:moveTo>
                    <a:pt x="1676" y="592"/>
                  </a:moveTo>
                  <a:lnTo>
                    <a:pt x="490" y="0"/>
                  </a:lnTo>
                  <a:lnTo>
                    <a:pt x="436" y="28"/>
                  </a:lnTo>
                  <a:lnTo>
                    <a:pt x="383" y="60"/>
                  </a:lnTo>
                  <a:lnTo>
                    <a:pt x="333" y="91"/>
                  </a:lnTo>
                  <a:lnTo>
                    <a:pt x="286" y="124"/>
                  </a:lnTo>
                  <a:lnTo>
                    <a:pt x="242" y="158"/>
                  </a:lnTo>
                  <a:lnTo>
                    <a:pt x="202" y="194"/>
                  </a:lnTo>
                  <a:lnTo>
                    <a:pt x="165" y="229"/>
                  </a:lnTo>
                  <a:lnTo>
                    <a:pt x="131" y="266"/>
                  </a:lnTo>
                  <a:lnTo>
                    <a:pt x="101" y="305"/>
                  </a:lnTo>
                  <a:lnTo>
                    <a:pt x="88" y="323"/>
                  </a:lnTo>
                  <a:lnTo>
                    <a:pt x="75" y="343"/>
                  </a:lnTo>
                  <a:lnTo>
                    <a:pt x="64" y="363"/>
                  </a:lnTo>
                  <a:lnTo>
                    <a:pt x="53" y="383"/>
                  </a:lnTo>
                  <a:lnTo>
                    <a:pt x="43" y="403"/>
                  </a:lnTo>
                  <a:lnTo>
                    <a:pt x="34" y="423"/>
                  </a:lnTo>
                  <a:lnTo>
                    <a:pt x="25" y="444"/>
                  </a:lnTo>
                  <a:lnTo>
                    <a:pt x="20" y="464"/>
                  </a:lnTo>
                  <a:lnTo>
                    <a:pt x="13" y="486"/>
                  </a:lnTo>
                  <a:lnTo>
                    <a:pt x="8" y="507"/>
                  </a:lnTo>
                  <a:lnTo>
                    <a:pt x="4" y="528"/>
                  </a:lnTo>
                  <a:lnTo>
                    <a:pt x="3" y="550"/>
                  </a:lnTo>
                  <a:lnTo>
                    <a:pt x="0" y="571"/>
                  </a:lnTo>
                  <a:lnTo>
                    <a:pt x="0" y="592"/>
                  </a:lnTo>
                  <a:lnTo>
                    <a:pt x="1676" y="592"/>
                  </a:lnTo>
                  <a:close/>
                </a:path>
              </a:pathLst>
            </a:custGeom>
            <a:solidFill>
              <a:srgbClr val="FF0000"/>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wrap="none" anchor="ctr"/>
            <a:lstStyle/>
            <a:p>
              <a:endParaRPr lang="zh-CN" altLang="en-US"/>
            </a:p>
          </p:txBody>
        </p:sp>
        <p:sp>
          <p:nvSpPr>
            <p:cNvPr id="11" name="Rectangle 16"/>
            <p:cNvSpPr>
              <a:spLocks noChangeArrowheads="1"/>
            </p:cNvSpPr>
            <p:nvPr/>
          </p:nvSpPr>
          <p:spPr bwMode="auto">
            <a:xfrm>
              <a:off x="1204" y="2193"/>
              <a:ext cx="1676" cy="523"/>
            </a:xfrm>
            <a:prstGeom prst="rect">
              <a:avLst/>
            </a:prstGeom>
            <a:solidFill>
              <a:srgbClr val="DF0024"/>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lstStyle/>
            <a:p>
              <a:endParaRPr lang="zh-CN" altLang="en-US"/>
            </a:p>
          </p:txBody>
        </p:sp>
      </p:grpSp>
      <p:grpSp>
        <p:nvGrpSpPr>
          <p:cNvPr id="12" name="Group 17"/>
          <p:cNvGrpSpPr>
            <a:grpSpLocks/>
          </p:cNvGrpSpPr>
          <p:nvPr/>
        </p:nvGrpSpPr>
        <p:grpSpPr bwMode="auto">
          <a:xfrm>
            <a:off x="4683948" y="2289223"/>
            <a:ext cx="2252038" cy="1074206"/>
            <a:chOff x="2880" y="1916"/>
            <a:chExt cx="1675" cy="800"/>
          </a:xfrm>
        </p:grpSpPr>
        <p:sp>
          <p:nvSpPr>
            <p:cNvPr id="13" name="Freeform 18"/>
            <p:cNvSpPr>
              <a:spLocks/>
            </p:cNvSpPr>
            <p:nvPr/>
          </p:nvSpPr>
          <p:spPr bwMode="auto">
            <a:xfrm>
              <a:off x="2880" y="1916"/>
              <a:ext cx="1675" cy="591"/>
            </a:xfrm>
            <a:custGeom>
              <a:avLst/>
              <a:gdLst>
                <a:gd name="T0" fmla="*/ 0 w 1675"/>
                <a:gd name="T1" fmla="*/ 591 h 591"/>
                <a:gd name="T2" fmla="*/ 1185 w 1675"/>
                <a:gd name="T3" fmla="*/ 0 h 591"/>
                <a:gd name="T4" fmla="*/ 1185 w 1675"/>
                <a:gd name="T5" fmla="*/ 0 h 591"/>
                <a:gd name="T6" fmla="*/ 1239 w 1675"/>
                <a:gd name="T7" fmla="*/ 28 h 591"/>
                <a:gd name="T8" fmla="*/ 1292 w 1675"/>
                <a:gd name="T9" fmla="*/ 58 h 591"/>
                <a:gd name="T10" fmla="*/ 1342 w 1675"/>
                <a:gd name="T11" fmla="*/ 89 h 591"/>
                <a:gd name="T12" fmla="*/ 1389 w 1675"/>
                <a:gd name="T13" fmla="*/ 124 h 591"/>
                <a:gd name="T14" fmla="*/ 1433 w 1675"/>
                <a:gd name="T15" fmla="*/ 156 h 591"/>
                <a:gd name="T16" fmla="*/ 1473 w 1675"/>
                <a:gd name="T17" fmla="*/ 192 h 591"/>
                <a:gd name="T18" fmla="*/ 1510 w 1675"/>
                <a:gd name="T19" fmla="*/ 228 h 591"/>
                <a:gd name="T20" fmla="*/ 1544 w 1675"/>
                <a:gd name="T21" fmla="*/ 265 h 591"/>
                <a:gd name="T22" fmla="*/ 1574 w 1675"/>
                <a:gd name="T23" fmla="*/ 303 h 591"/>
                <a:gd name="T24" fmla="*/ 1587 w 1675"/>
                <a:gd name="T25" fmla="*/ 323 h 591"/>
                <a:gd name="T26" fmla="*/ 1600 w 1675"/>
                <a:gd name="T27" fmla="*/ 342 h 591"/>
                <a:gd name="T28" fmla="*/ 1611 w 1675"/>
                <a:gd name="T29" fmla="*/ 361 h 591"/>
                <a:gd name="T30" fmla="*/ 1622 w 1675"/>
                <a:gd name="T31" fmla="*/ 381 h 591"/>
                <a:gd name="T32" fmla="*/ 1632 w 1675"/>
                <a:gd name="T33" fmla="*/ 401 h 591"/>
                <a:gd name="T34" fmla="*/ 1641 w 1675"/>
                <a:gd name="T35" fmla="*/ 423 h 591"/>
                <a:gd name="T36" fmla="*/ 1650 w 1675"/>
                <a:gd name="T37" fmla="*/ 443 h 591"/>
                <a:gd name="T38" fmla="*/ 1655 w 1675"/>
                <a:gd name="T39" fmla="*/ 464 h 591"/>
                <a:gd name="T40" fmla="*/ 1662 w 1675"/>
                <a:gd name="T41" fmla="*/ 484 h 591"/>
                <a:gd name="T42" fmla="*/ 1667 w 1675"/>
                <a:gd name="T43" fmla="*/ 505 h 591"/>
                <a:gd name="T44" fmla="*/ 1671 w 1675"/>
                <a:gd name="T45" fmla="*/ 527 h 591"/>
                <a:gd name="T46" fmla="*/ 1672 w 1675"/>
                <a:gd name="T47" fmla="*/ 548 h 591"/>
                <a:gd name="T48" fmla="*/ 1675 w 1675"/>
                <a:gd name="T49" fmla="*/ 569 h 591"/>
                <a:gd name="T50" fmla="*/ 1675 w 1675"/>
                <a:gd name="T51" fmla="*/ 591 h 591"/>
                <a:gd name="T52" fmla="*/ 0 w 1675"/>
                <a:gd name="T53" fmla="*/ 591 h 5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5"/>
                <a:gd name="T82" fmla="*/ 0 h 591"/>
                <a:gd name="T83" fmla="*/ 1675 w 1675"/>
                <a:gd name="T84" fmla="*/ 591 h 5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5" h="591">
                  <a:moveTo>
                    <a:pt x="0" y="591"/>
                  </a:moveTo>
                  <a:lnTo>
                    <a:pt x="1185" y="0"/>
                  </a:lnTo>
                  <a:lnTo>
                    <a:pt x="1239" y="28"/>
                  </a:lnTo>
                  <a:lnTo>
                    <a:pt x="1292" y="58"/>
                  </a:lnTo>
                  <a:lnTo>
                    <a:pt x="1342" y="89"/>
                  </a:lnTo>
                  <a:lnTo>
                    <a:pt x="1389" y="124"/>
                  </a:lnTo>
                  <a:lnTo>
                    <a:pt x="1433" y="156"/>
                  </a:lnTo>
                  <a:lnTo>
                    <a:pt x="1473" y="192"/>
                  </a:lnTo>
                  <a:lnTo>
                    <a:pt x="1510" y="228"/>
                  </a:lnTo>
                  <a:lnTo>
                    <a:pt x="1544" y="265"/>
                  </a:lnTo>
                  <a:lnTo>
                    <a:pt x="1574" y="303"/>
                  </a:lnTo>
                  <a:lnTo>
                    <a:pt x="1587" y="323"/>
                  </a:lnTo>
                  <a:lnTo>
                    <a:pt x="1600" y="342"/>
                  </a:lnTo>
                  <a:lnTo>
                    <a:pt x="1611" y="361"/>
                  </a:lnTo>
                  <a:lnTo>
                    <a:pt x="1622" y="381"/>
                  </a:lnTo>
                  <a:lnTo>
                    <a:pt x="1632" y="401"/>
                  </a:lnTo>
                  <a:lnTo>
                    <a:pt x="1641" y="423"/>
                  </a:lnTo>
                  <a:lnTo>
                    <a:pt x="1650" y="443"/>
                  </a:lnTo>
                  <a:lnTo>
                    <a:pt x="1655" y="464"/>
                  </a:lnTo>
                  <a:lnTo>
                    <a:pt x="1662" y="484"/>
                  </a:lnTo>
                  <a:lnTo>
                    <a:pt x="1667" y="505"/>
                  </a:lnTo>
                  <a:lnTo>
                    <a:pt x="1671" y="527"/>
                  </a:lnTo>
                  <a:lnTo>
                    <a:pt x="1672" y="548"/>
                  </a:lnTo>
                  <a:lnTo>
                    <a:pt x="1675" y="569"/>
                  </a:lnTo>
                  <a:lnTo>
                    <a:pt x="1675" y="591"/>
                  </a:lnTo>
                  <a:lnTo>
                    <a:pt x="0" y="591"/>
                  </a:lnTo>
                  <a:close/>
                </a:path>
              </a:pathLst>
            </a:custGeom>
            <a:solidFill>
              <a:srgbClr val="DF0024"/>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wrap="none" anchor="ctr"/>
            <a:lstStyle/>
            <a:p>
              <a:endParaRPr lang="zh-CN" altLang="en-US"/>
            </a:p>
          </p:txBody>
        </p:sp>
        <p:sp>
          <p:nvSpPr>
            <p:cNvPr id="14" name="Rectangle 19"/>
            <p:cNvSpPr>
              <a:spLocks noChangeArrowheads="1"/>
            </p:cNvSpPr>
            <p:nvPr/>
          </p:nvSpPr>
          <p:spPr bwMode="auto">
            <a:xfrm>
              <a:off x="2880" y="2507"/>
              <a:ext cx="1675" cy="209"/>
            </a:xfrm>
            <a:prstGeom prst="rect">
              <a:avLst/>
            </a:prstGeom>
            <a:solidFill>
              <a:srgbClr val="B4001E"/>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lstStyle/>
            <a:p>
              <a:endParaRPr lang="zh-CN" altLang="en-US"/>
            </a:p>
          </p:txBody>
        </p:sp>
      </p:grpSp>
      <p:grpSp>
        <p:nvGrpSpPr>
          <p:cNvPr id="15" name="Group 20"/>
          <p:cNvGrpSpPr>
            <a:grpSpLocks/>
          </p:cNvGrpSpPr>
          <p:nvPr/>
        </p:nvGrpSpPr>
        <p:grpSpPr bwMode="auto">
          <a:xfrm>
            <a:off x="1835696" y="2591039"/>
            <a:ext cx="2252038" cy="1639040"/>
            <a:chOff x="1204" y="2088"/>
            <a:chExt cx="1676" cy="1221"/>
          </a:xfrm>
        </p:grpSpPr>
        <p:sp>
          <p:nvSpPr>
            <p:cNvPr id="16" name="Freeform 21"/>
            <p:cNvSpPr>
              <a:spLocks/>
            </p:cNvSpPr>
            <p:nvPr/>
          </p:nvSpPr>
          <p:spPr bwMode="auto">
            <a:xfrm>
              <a:off x="1204" y="2088"/>
              <a:ext cx="1676" cy="593"/>
            </a:xfrm>
            <a:custGeom>
              <a:avLst/>
              <a:gdLst>
                <a:gd name="T0" fmla="*/ 1676 w 1676"/>
                <a:gd name="T1" fmla="*/ 0 h 593"/>
                <a:gd name="T2" fmla="*/ 490 w 1676"/>
                <a:gd name="T3" fmla="*/ 593 h 593"/>
                <a:gd name="T4" fmla="*/ 490 w 1676"/>
                <a:gd name="T5" fmla="*/ 593 h 593"/>
                <a:gd name="T6" fmla="*/ 436 w 1676"/>
                <a:gd name="T7" fmla="*/ 564 h 593"/>
                <a:gd name="T8" fmla="*/ 383 w 1676"/>
                <a:gd name="T9" fmla="*/ 533 h 593"/>
                <a:gd name="T10" fmla="*/ 333 w 1676"/>
                <a:gd name="T11" fmla="*/ 501 h 593"/>
                <a:gd name="T12" fmla="*/ 286 w 1676"/>
                <a:gd name="T13" fmla="*/ 469 h 593"/>
                <a:gd name="T14" fmla="*/ 242 w 1676"/>
                <a:gd name="T15" fmla="*/ 434 h 593"/>
                <a:gd name="T16" fmla="*/ 202 w 1676"/>
                <a:gd name="T17" fmla="*/ 400 h 593"/>
                <a:gd name="T18" fmla="*/ 165 w 1676"/>
                <a:gd name="T19" fmla="*/ 363 h 593"/>
                <a:gd name="T20" fmla="*/ 131 w 1676"/>
                <a:gd name="T21" fmla="*/ 326 h 593"/>
                <a:gd name="T22" fmla="*/ 101 w 1676"/>
                <a:gd name="T23" fmla="*/ 288 h 593"/>
                <a:gd name="T24" fmla="*/ 88 w 1676"/>
                <a:gd name="T25" fmla="*/ 269 h 593"/>
                <a:gd name="T26" fmla="*/ 75 w 1676"/>
                <a:gd name="T27" fmla="*/ 249 h 593"/>
                <a:gd name="T28" fmla="*/ 64 w 1676"/>
                <a:gd name="T29" fmla="*/ 229 h 593"/>
                <a:gd name="T30" fmla="*/ 53 w 1676"/>
                <a:gd name="T31" fmla="*/ 209 h 593"/>
                <a:gd name="T32" fmla="*/ 43 w 1676"/>
                <a:gd name="T33" fmla="*/ 189 h 593"/>
                <a:gd name="T34" fmla="*/ 34 w 1676"/>
                <a:gd name="T35" fmla="*/ 170 h 593"/>
                <a:gd name="T36" fmla="*/ 25 w 1676"/>
                <a:gd name="T37" fmla="*/ 148 h 593"/>
                <a:gd name="T38" fmla="*/ 20 w 1676"/>
                <a:gd name="T39" fmla="*/ 128 h 593"/>
                <a:gd name="T40" fmla="*/ 13 w 1676"/>
                <a:gd name="T41" fmla="*/ 107 h 593"/>
                <a:gd name="T42" fmla="*/ 8 w 1676"/>
                <a:gd name="T43" fmla="*/ 85 h 593"/>
                <a:gd name="T44" fmla="*/ 4 w 1676"/>
                <a:gd name="T45" fmla="*/ 66 h 593"/>
                <a:gd name="T46" fmla="*/ 3 w 1676"/>
                <a:gd name="T47" fmla="*/ 44 h 593"/>
                <a:gd name="T48" fmla="*/ 0 w 1676"/>
                <a:gd name="T49" fmla="*/ 21 h 593"/>
                <a:gd name="T50" fmla="*/ 0 w 1676"/>
                <a:gd name="T51" fmla="*/ 0 h 593"/>
                <a:gd name="T52" fmla="*/ 1676 w 1676"/>
                <a:gd name="T53" fmla="*/ 0 h 5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6"/>
                <a:gd name="T82" fmla="*/ 0 h 593"/>
                <a:gd name="T83" fmla="*/ 1676 w 1676"/>
                <a:gd name="T84" fmla="*/ 593 h 5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6" h="593">
                  <a:moveTo>
                    <a:pt x="1676" y="0"/>
                  </a:moveTo>
                  <a:lnTo>
                    <a:pt x="490" y="593"/>
                  </a:lnTo>
                  <a:lnTo>
                    <a:pt x="436" y="564"/>
                  </a:lnTo>
                  <a:lnTo>
                    <a:pt x="383" y="533"/>
                  </a:lnTo>
                  <a:lnTo>
                    <a:pt x="333" y="501"/>
                  </a:lnTo>
                  <a:lnTo>
                    <a:pt x="286" y="469"/>
                  </a:lnTo>
                  <a:lnTo>
                    <a:pt x="242" y="434"/>
                  </a:lnTo>
                  <a:lnTo>
                    <a:pt x="202" y="400"/>
                  </a:lnTo>
                  <a:lnTo>
                    <a:pt x="165" y="363"/>
                  </a:lnTo>
                  <a:lnTo>
                    <a:pt x="131" y="326"/>
                  </a:lnTo>
                  <a:lnTo>
                    <a:pt x="101" y="288"/>
                  </a:lnTo>
                  <a:lnTo>
                    <a:pt x="88" y="269"/>
                  </a:lnTo>
                  <a:lnTo>
                    <a:pt x="75" y="249"/>
                  </a:lnTo>
                  <a:lnTo>
                    <a:pt x="64" y="229"/>
                  </a:lnTo>
                  <a:lnTo>
                    <a:pt x="53" y="209"/>
                  </a:lnTo>
                  <a:lnTo>
                    <a:pt x="43" y="189"/>
                  </a:lnTo>
                  <a:lnTo>
                    <a:pt x="34" y="170"/>
                  </a:lnTo>
                  <a:lnTo>
                    <a:pt x="25" y="148"/>
                  </a:lnTo>
                  <a:lnTo>
                    <a:pt x="20" y="128"/>
                  </a:lnTo>
                  <a:lnTo>
                    <a:pt x="13" y="107"/>
                  </a:lnTo>
                  <a:lnTo>
                    <a:pt x="8" y="85"/>
                  </a:lnTo>
                  <a:lnTo>
                    <a:pt x="4" y="66"/>
                  </a:lnTo>
                  <a:lnTo>
                    <a:pt x="3" y="44"/>
                  </a:lnTo>
                  <a:lnTo>
                    <a:pt x="0" y="21"/>
                  </a:lnTo>
                  <a:lnTo>
                    <a:pt x="0" y="0"/>
                  </a:lnTo>
                  <a:lnTo>
                    <a:pt x="1676" y="0"/>
                  </a:lnTo>
                  <a:close/>
                </a:path>
              </a:pathLst>
            </a:custGeom>
            <a:solidFill>
              <a:schemeClr val="bg1"/>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wrap="none" anchor="ctr"/>
            <a:lstStyle/>
            <a:p>
              <a:endParaRPr lang="zh-CN" altLang="en-US"/>
            </a:p>
          </p:txBody>
        </p:sp>
        <p:sp>
          <p:nvSpPr>
            <p:cNvPr id="17" name="Freeform 22"/>
            <p:cNvSpPr>
              <a:spLocks/>
            </p:cNvSpPr>
            <p:nvPr/>
          </p:nvSpPr>
          <p:spPr bwMode="auto">
            <a:xfrm>
              <a:off x="1204" y="2088"/>
              <a:ext cx="490" cy="1221"/>
            </a:xfrm>
            <a:custGeom>
              <a:avLst/>
              <a:gdLst>
                <a:gd name="T0" fmla="*/ 490 w 490"/>
                <a:gd name="T1" fmla="*/ 593 h 1221"/>
                <a:gd name="T2" fmla="*/ 490 w 490"/>
                <a:gd name="T3" fmla="*/ 593 h 1221"/>
                <a:gd name="T4" fmla="*/ 436 w 490"/>
                <a:gd name="T5" fmla="*/ 564 h 1221"/>
                <a:gd name="T6" fmla="*/ 383 w 490"/>
                <a:gd name="T7" fmla="*/ 533 h 1221"/>
                <a:gd name="T8" fmla="*/ 333 w 490"/>
                <a:gd name="T9" fmla="*/ 501 h 1221"/>
                <a:gd name="T10" fmla="*/ 286 w 490"/>
                <a:gd name="T11" fmla="*/ 469 h 1221"/>
                <a:gd name="T12" fmla="*/ 242 w 490"/>
                <a:gd name="T13" fmla="*/ 434 h 1221"/>
                <a:gd name="T14" fmla="*/ 202 w 490"/>
                <a:gd name="T15" fmla="*/ 400 h 1221"/>
                <a:gd name="T16" fmla="*/ 165 w 490"/>
                <a:gd name="T17" fmla="*/ 363 h 1221"/>
                <a:gd name="T18" fmla="*/ 131 w 490"/>
                <a:gd name="T19" fmla="*/ 326 h 1221"/>
                <a:gd name="T20" fmla="*/ 101 w 490"/>
                <a:gd name="T21" fmla="*/ 288 h 1221"/>
                <a:gd name="T22" fmla="*/ 88 w 490"/>
                <a:gd name="T23" fmla="*/ 269 h 1221"/>
                <a:gd name="T24" fmla="*/ 75 w 490"/>
                <a:gd name="T25" fmla="*/ 249 h 1221"/>
                <a:gd name="T26" fmla="*/ 64 w 490"/>
                <a:gd name="T27" fmla="*/ 229 h 1221"/>
                <a:gd name="T28" fmla="*/ 53 w 490"/>
                <a:gd name="T29" fmla="*/ 209 h 1221"/>
                <a:gd name="T30" fmla="*/ 43 w 490"/>
                <a:gd name="T31" fmla="*/ 189 h 1221"/>
                <a:gd name="T32" fmla="*/ 34 w 490"/>
                <a:gd name="T33" fmla="*/ 170 h 1221"/>
                <a:gd name="T34" fmla="*/ 25 w 490"/>
                <a:gd name="T35" fmla="*/ 148 h 1221"/>
                <a:gd name="T36" fmla="*/ 20 w 490"/>
                <a:gd name="T37" fmla="*/ 128 h 1221"/>
                <a:gd name="T38" fmla="*/ 13 w 490"/>
                <a:gd name="T39" fmla="*/ 107 h 1221"/>
                <a:gd name="T40" fmla="*/ 8 w 490"/>
                <a:gd name="T41" fmla="*/ 85 h 1221"/>
                <a:gd name="T42" fmla="*/ 4 w 490"/>
                <a:gd name="T43" fmla="*/ 66 h 1221"/>
                <a:gd name="T44" fmla="*/ 3 w 490"/>
                <a:gd name="T45" fmla="*/ 44 h 1221"/>
                <a:gd name="T46" fmla="*/ 0 w 490"/>
                <a:gd name="T47" fmla="*/ 21 h 1221"/>
                <a:gd name="T48" fmla="*/ 0 w 490"/>
                <a:gd name="T49" fmla="*/ 0 h 1221"/>
                <a:gd name="T50" fmla="*/ 0 w 490"/>
                <a:gd name="T51" fmla="*/ 628 h 1221"/>
                <a:gd name="T52" fmla="*/ 0 w 490"/>
                <a:gd name="T53" fmla="*/ 628 h 1221"/>
                <a:gd name="T54" fmla="*/ 0 w 490"/>
                <a:gd name="T55" fmla="*/ 650 h 1221"/>
                <a:gd name="T56" fmla="*/ 3 w 490"/>
                <a:gd name="T57" fmla="*/ 672 h 1221"/>
                <a:gd name="T58" fmla="*/ 4 w 490"/>
                <a:gd name="T59" fmla="*/ 694 h 1221"/>
                <a:gd name="T60" fmla="*/ 8 w 490"/>
                <a:gd name="T61" fmla="*/ 714 h 1221"/>
                <a:gd name="T62" fmla="*/ 13 w 490"/>
                <a:gd name="T63" fmla="*/ 735 h 1221"/>
                <a:gd name="T64" fmla="*/ 20 w 490"/>
                <a:gd name="T65" fmla="*/ 756 h 1221"/>
                <a:gd name="T66" fmla="*/ 25 w 490"/>
                <a:gd name="T67" fmla="*/ 776 h 1221"/>
                <a:gd name="T68" fmla="*/ 34 w 490"/>
                <a:gd name="T69" fmla="*/ 798 h 1221"/>
                <a:gd name="T70" fmla="*/ 43 w 490"/>
                <a:gd name="T71" fmla="*/ 818 h 1221"/>
                <a:gd name="T72" fmla="*/ 53 w 490"/>
                <a:gd name="T73" fmla="*/ 838 h 1221"/>
                <a:gd name="T74" fmla="*/ 64 w 490"/>
                <a:gd name="T75" fmla="*/ 858 h 1221"/>
                <a:gd name="T76" fmla="*/ 75 w 490"/>
                <a:gd name="T77" fmla="*/ 877 h 1221"/>
                <a:gd name="T78" fmla="*/ 88 w 490"/>
                <a:gd name="T79" fmla="*/ 897 h 1221"/>
                <a:gd name="T80" fmla="*/ 101 w 490"/>
                <a:gd name="T81" fmla="*/ 916 h 1221"/>
                <a:gd name="T82" fmla="*/ 131 w 490"/>
                <a:gd name="T83" fmla="*/ 954 h 1221"/>
                <a:gd name="T84" fmla="*/ 165 w 490"/>
                <a:gd name="T85" fmla="*/ 991 h 1221"/>
                <a:gd name="T86" fmla="*/ 202 w 490"/>
                <a:gd name="T87" fmla="*/ 1028 h 1221"/>
                <a:gd name="T88" fmla="*/ 242 w 490"/>
                <a:gd name="T89" fmla="*/ 1063 h 1221"/>
                <a:gd name="T90" fmla="*/ 286 w 490"/>
                <a:gd name="T91" fmla="*/ 1097 h 1221"/>
                <a:gd name="T92" fmla="*/ 333 w 490"/>
                <a:gd name="T93" fmla="*/ 1130 h 1221"/>
                <a:gd name="T94" fmla="*/ 383 w 490"/>
                <a:gd name="T95" fmla="*/ 1161 h 1221"/>
                <a:gd name="T96" fmla="*/ 436 w 490"/>
                <a:gd name="T97" fmla="*/ 1192 h 1221"/>
                <a:gd name="T98" fmla="*/ 490 w 490"/>
                <a:gd name="T99" fmla="*/ 1221 h 1221"/>
                <a:gd name="T100" fmla="*/ 490 w 490"/>
                <a:gd name="T101" fmla="*/ 593 h 12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0"/>
                <a:gd name="T154" fmla="*/ 0 h 1221"/>
                <a:gd name="T155" fmla="*/ 490 w 490"/>
                <a:gd name="T156" fmla="*/ 1221 h 12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0" h="1221">
                  <a:moveTo>
                    <a:pt x="490" y="593"/>
                  </a:moveTo>
                  <a:lnTo>
                    <a:pt x="490" y="593"/>
                  </a:lnTo>
                  <a:lnTo>
                    <a:pt x="436" y="564"/>
                  </a:lnTo>
                  <a:lnTo>
                    <a:pt x="383" y="533"/>
                  </a:lnTo>
                  <a:lnTo>
                    <a:pt x="333" y="501"/>
                  </a:lnTo>
                  <a:lnTo>
                    <a:pt x="286" y="469"/>
                  </a:lnTo>
                  <a:lnTo>
                    <a:pt x="242" y="434"/>
                  </a:lnTo>
                  <a:lnTo>
                    <a:pt x="202" y="400"/>
                  </a:lnTo>
                  <a:lnTo>
                    <a:pt x="165" y="363"/>
                  </a:lnTo>
                  <a:lnTo>
                    <a:pt x="131" y="326"/>
                  </a:lnTo>
                  <a:lnTo>
                    <a:pt x="101" y="288"/>
                  </a:lnTo>
                  <a:lnTo>
                    <a:pt x="88" y="269"/>
                  </a:lnTo>
                  <a:lnTo>
                    <a:pt x="75" y="249"/>
                  </a:lnTo>
                  <a:lnTo>
                    <a:pt x="64" y="229"/>
                  </a:lnTo>
                  <a:lnTo>
                    <a:pt x="53" y="209"/>
                  </a:lnTo>
                  <a:lnTo>
                    <a:pt x="43" y="189"/>
                  </a:lnTo>
                  <a:lnTo>
                    <a:pt x="34" y="170"/>
                  </a:lnTo>
                  <a:lnTo>
                    <a:pt x="25" y="148"/>
                  </a:lnTo>
                  <a:lnTo>
                    <a:pt x="20" y="128"/>
                  </a:lnTo>
                  <a:lnTo>
                    <a:pt x="13" y="107"/>
                  </a:lnTo>
                  <a:lnTo>
                    <a:pt x="8" y="85"/>
                  </a:lnTo>
                  <a:lnTo>
                    <a:pt x="4" y="66"/>
                  </a:lnTo>
                  <a:lnTo>
                    <a:pt x="3" y="44"/>
                  </a:lnTo>
                  <a:lnTo>
                    <a:pt x="0" y="21"/>
                  </a:lnTo>
                  <a:lnTo>
                    <a:pt x="0" y="0"/>
                  </a:lnTo>
                  <a:lnTo>
                    <a:pt x="0" y="628"/>
                  </a:lnTo>
                  <a:lnTo>
                    <a:pt x="0" y="650"/>
                  </a:lnTo>
                  <a:lnTo>
                    <a:pt x="3" y="672"/>
                  </a:lnTo>
                  <a:lnTo>
                    <a:pt x="4" y="694"/>
                  </a:lnTo>
                  <a:lnTo>
                    <a:pt x="8" y="714"/>
                  </a:lnTo>
                  <a:lnTo>
                    <a:pt x="13" y="735"/>
                  </a:lnTo>
                  <a:lnTo>
                    <a:pt x="20" y="756"/>
                  </a:lnTo>
                  <a:lnTo>
                    <a:pt x="25" y="776"/>
                  </a:lnTo>
                  <a:lnTo>
                    <a:pt x="34" y="798"/>
                  </a:lnTo>
                  <a:lnTo>
                    <a:pt x="43" y="818"/>
                  </a:lnTo>
                  <a:lnTo>
                    <a:pt x="53" y="838"/>
                  </a:lnTo>
                  <a:lnTo>
                    <a:pt x="64" y="858"/>
                  </a:lnTo>
                  <a:lnTo>
                    <a:pt x="75" y="877"/>
                  </a:lnTo>
                  <a:lnTo>
                    <a:pt x="88" y="897"/>
                  </a:lnTo>
                  <a:lnTo>
                    <a:pt x="101" y="916"/>
                  </a:lnTo>
                  <a:lnTo>
                    <a:pt x="131" y="954"/>
                  </a:lnTo>
                  <a:lnTo>
                    <a:pt x="165" y="991"/>
                  </a:lnTo>
                  <a:lnTo>
                    <a:pt x="202" y="1028"/>
                  </a:lnTo>
                  <a:lnTo>
                    <a:pt x="242" y="1063"/>
                  </a:lnTo>
                  <a:lnTo>
                    <a:pt x="286" y="1097"/>
                  </a:lnTo>
                  <a:lnTo>
                    <a:pt x="333" y="1130"/>
                  </a:lnTo>
                  <a:lnTo>
                    <a:pt x="383" y="1161"/>
                  </a:lnTo>
                  <a:lnTo>
                    <a:pt x="436" y="1192"/>
                  </a:lnTo>
                  <a:lnTo>
                    <a:pt x="490" y="1221"/>
                  </a:lnTo>
                  <a:lnTo>
                    <a:pt x="490" y="593"/>
                  </a:lnTo>
                  <a:close/>
                </a:path>
              </a:pathLst>
            </a:custGeom>
            <a:solidFill>
              <a:srgbClr val="DDDDDD"/>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18" name="Freeform 23"/>
            <p:cNvSpPr>
              <a:spLocks/>
            </p:cNvSpPr>
            <p:nvPr/>
          </p:nvSpPr>
          <p:spPr bwMode="auto">
            <a:xfrm>
              <a:off x="1694" y="2088"/>
              <a:ext cx="1186" cy="1221"/>
            </a:xfrm>
            <a:custGeom>
              <a:avLst/>
              <a:gdLst>
                <a:gd name="T0" fmla="*/ 1186 w 1186"/>
                <a:gd name="T1" fmla="*/ 628 h 1221"/>
                <a:gd name="T2" fmla="*/ 0 w 1186"/>
                <a:gd name="T3" fmla="*/ 1221 h 1221"/>
                <a:gd name="T4" fmla="*/ 0 w 1186"/>
                <a:gd name="T5" fmla="*/ 593 h 1221"/>
                <a:gd name="T6" fmla="*/ 1186 w 1186"/>
                <a:gd name="T7" fmla="*/ 0 h 1221"/>
                <a:gd name="T8" fmla="*/ 1186 w 1186"/>
                <a:gd name="T9" fmla="*/ 628 h 1221"/>
                <a:gd name="T10" fmla="*/ 0 60000 65536"/>
                <a:gd name="T11" fmla="*/ 0 60000 65536"/>
                <a:gd name="T12" fmla="*/ 0 60000 65536"/>
                <a:gd name="T13" fmla="*/ 0 60000 65536"/>
                <a:gd name="T14" fmla="*/ 0 60000 65536"/>
                <a:gd name="T15" fmla="*/ 0 w 1186"/>
                <a:gd name="T16" fmla="*/ 0 h 1221"/>
                <a:gd name="T17" fmla="*/ 1186 w 1186"/>
                <a:gd name="T18" fmla="*/ 1221 h 1221"/>
              </a:gdLst>
              <a:ahLst/>
              <a:cxnLst>
                <a:cxn ang="T10">
                  <a:pos x="T0" y="T1"/>
                </a:cxn>
                <a:cxn ang="T11">
                  <a:pos x="T2" y="T3"/>
                </a:cxn>
                <a:cxn ang="T12">
                  <a:pos x="T4" y="T5"/>
                </a:cxn>
                <a:cxn ang="T13">
                  <a:pos x="T6" y="T7"/>
                </a:cxn>
                <a:cxn ang="T14">
                  <a:pos x="T8" y="T9"/>
                </a:cxn>
              </a:cxnLst>
              <a:rect l="T15" t="T16" r="T17" b="T18"/>
              <a:pathLst>
                <a:path w="1186" h="1221">
                  <a:moveTo>
                    <a:pt x="1186" y="628"/>
                  </a:moveTo>
                  <a:lnTo>
                    <a:pt x="0" y="1221"/>
                  </a:lnTo>
                  <a:lnTo>
                    <a:pt x="0" y="593"/>
                  </a:lnTo>
                  <a:lnTo>
                    <a:pt x="1186" y="0"/>
                  </a:lnTo>
                  <a:lnTo>
                    <a:pt x="1186" y="628"/>
                  </a:lnTo>
                  <a:close/>
                </a:path>
              </a:pathLst>
            </a:custGeom>
            <a:solidFill>
              <a:srgbClr val="B2B2B2"/>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19" name="Group 24"/>
          <p:cNvGrpSpPr>
            <a:grpSpLocks/>
          </p:cNvGrpSpPr>
          <p:nvPr/>
        </p:nvGrpSpPr>
        <p:grpSpPr bwMode="auto">
          <a:xfrm>
            <a:off x="4583971" y="3294527"/>
            <a:ext cx="2252038" cy="935552"/>
            <a:chOff x="2880" y="2612"/>
            <a:chExt cx="1675" cy="697"/>
          </a:xfrm>
        </p:grpSpPr>
        <p:sp>
          <p:nvSpPr>
            <p:cNvPr id="20" name="Freeform 25"/>
            <p:cNvSpPr>
              <a:spLocks/>
            </p:cNvSpPr>
            <p:nvPr/>
          </p:nvSpPr>
          <p:spPr bwMode="auto">
            <a:xfrm>
              <a:off x="2880" y="2612"/>
              <a:ext cx="1675" cy="593"/>
            </a:xfrm>
            <a:custGeom>
              <a:avLst/>
              <a:gdLst>
                <a:gd name="T0" fmla="*/ 0 w 1675"/>
                <a:gd name="T1" fmla="*/ 0 h 593"/>
                <a:gd name="T2" fmla="*/ 1185 w 1675"/>
                <a:gd name="T3" fmla="*/ 593 h 593"/>
                <a:gd name="T4" fmla="*/ 1185 w 1675"/>
                <a:gd name="T5" fmla="*/ 593 h 593"/>
                <a:gd name="T6" fmla="*/ 1239 w 1675"/>
                <a:gd name="T7" fmla="*/ 563 h 593"/>
                <a:gd name="T8" fmla="*/ 1292 w 1675"/>
                <a:gd name="T9" fmla="*/ 533 h 593"/>
                <a:gd name="T10" fmla="*/ 1342 w 1675"/>
                <a:gd name="T11" fmla="*/ 502 h 593"/>
                <a:gd name="T12" fmla="*/ 1389 w 1675"/>
                <a:gd name="T13" fmla="*/ 469 h 593"/>
                <a:gd name="T14" fmla="*/ 1433 w 1675"/>
                <a:gd name="T15" fmla="*/ 435 h 593"/>
                <a:gd name="T16" fmla="*/ 1473 w 1675"/>
                <a:gd name="T17" fmla="*/ 399 h 593"/>
                <a:gd name="T18" fmla="*/ 1510 w 1675"/>
                <a:gd name="T19" fmla="*/ 363 h 593"/>
                <a:gd name="T20" fmla="*/ 1544 w 1675"/>
                <a:gd name="T21" fmla="*/ 326 h 593"/>
                <a:gd name="T22" fmla="*/ 1574 w 1675"/>
                <a:gd name="T23" fmla="*/ 288 h 593"/>
                <a:gd name="T24" fmla="*/ 1587 w 1675"/>
                <a:gd name="T25" fmla="*/ 268 h 593"/>
                <a:gd name="T26" fmla="*/ 1600 w 1675"/>
                <a:gd name="T27" fmla="*/ 249 h 593"/>
                <a:gd name="T28" fmla="*/ 1611 w 1675"/>
                <a:gd name="T29" fmla="*/ 230 h 593"/>
                <a:gd name="T30" fmla="*/ 1622 w 1675"/>
                <a:gd name="T31" fmla="*/ 210 h 593"/>
                <a:gd name="T32" fmla="*/ 1632 w 1675"/>
                <a:gd name="T33" fmla="*/ 190 h 593"/>
                <a:gd name="T34" fmla="*/ 1641 w 1675"/>
                <a:gd name="T35" fmla="*/ 168 h 593"/>
                <a:gd name="T36" fmla="*/ 1650 w 1675"/>
                <a:gd name="T37" fmla="*/ 148 h 593"/>
                <a:gd name="T38" fmla="*/ 1655 w 1675"/>
                <a:gd name="T39" fmla="*/ 127 h 593"/>
                <a:gd name="T40" fmla="*/ 1662 w 1675"/>
                <a:gd name="T41" fmla="*/ 107 h 593"/>
                <a:gd name="T42" fmla="*/ 1667 w 1675"/>
                <a:gd name="T43" fmla="*/ 86 h 593"/>
                <a:gd name="T44" fmla="*/ 1671 w 1675"/>
                <a:gd name="T45" fmla="*/ 64 h 593"/>
                <a:gd name="T46" fmla="*/ 1672 w 1675"/>
                <a:gd name="T47" fmla="*/ 43 h 593"/>
                <a:gd name="T48" fmla="*/ 1675 w 1675"/>
                <a:gd name="T49" fmla="*/ 22 h 593"/>
                <a:gd name="T50" fmla="*/ 1675 w 1675"/>
                <a:gd name="T51" fmla="*/ 0 h 593"/>
                <a:gd name="T52" fmla="*/ 0 w 1675"/>
                <a:gd name="T53" fmla="*/ 0 h 5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5"/>
                <a:gd name="T82" fmla="*/ 0 h 593"/>
                <a:gd name="T83" fmla="*/ 1675 w 1675"/>
                <a:gd name="T84" fmla="*/ 593 h 5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5" h="593">
                  <a:moveTo>
                    <a:pt x="0" y="0"/>
                  </a:moveTo>
                  <a:lnTo>
                    <a:pt x="1185" y="593"/>
                  </a:lnTo>
                  <a:lnTo>
                    <a:pt x="1239" y="563"/>
                  </a:lnTo>
                  <a:lnTo>
                    <a:pt x="1292" y="533"/>
                  </a:lnTo>
                  <a:lnTo>
                    <a:pt x="1342" y="502"/>
                  </a:lnTo>
                  <a:lnTo>
                    <a:pt x="1389" y="469"/>
                  </a:lnTo>
                  <a:lnTo>
                    <a:pt x="1433" y="435"/>
                  </a:lnTo>
                  <a:lnTo>
                    <a:pt x="1473" y="399"/>
                  </a:lnTo>
                  <a:lnTo>
                    <a:pt x="1510" y="363"/>
                  </a:lnTo>
                  <a:lnTo>
                    <a:pt x="1544" y="326"/>
                  </a:lnTo>
                  <a:lnTo>
                    <a:pt x="1574" y="288"/>
                  </a:lnTo>
                  <a:lnTo>
                    <a:pt x="1587" y="268"/>
                  </a:lnTo>
                  <a:lnTo>
                    <a:pt x="1600" y="249"/>
                  </a:lnTo>
                  <a:lnTo>
                    <a:pt x="1611" y="230"/>
                  </a:lnTo>
                  <a:lnTo>
                    <a:pt x="1622" y="210"/>
                  </a:lnTo>
                  <a:lnTo>
                    <a:pt x="1632" y="190"/>
                  </a:lnTo>
                  <a:lnTo>
                    <a:pt x="1641" y="168"/>
                  </a:lnTo>
                  <a:lnTo>
                    <a:pt x="1650" y="148"/>
                  </a:lnTo>
                  <a:lnTo>
                    <a:pt x="1655" y="127"/>
                  </a:lnTo>
                  <a:lnTo>
                    <a:pt x="1662" y="107"/>
                  </a:lnTo>
                  <a:lnTo>
                    <a:pt x="1667" y="86"/>
                  </a:lnTo>
                  <a:lnTo>
                    <a:pt x="1671" y="64"/>
                  </a:lnTo>
                  <a:lnTo>
                    <a:pt x="1672" y="43"/>
                  </a:lnTo>
                  <a:lnTo>
                    <a:pt x="1675" y="22"/>
                  </a:lnTo>
                  <a:lnTo>
                    <a:pt x="1675" y="0"/>
                  </a:lnTo>
                  <a:lnTo>
                    <a:pt x="0" y="0"/>
                  </a:lnTo>
                  <a:close/>
                </a:path>
              </a:pathLst>
            </a:custGeom>
            <a:solidFill>
              <a:srgbClr val="EAEAEA"/>
            </a:solidFill>
            <a:ln>
              <a:noFill/>
            </a:ln>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Lst>
          </p:spPr>
          <p:txBody>
            <a:bodyPr wrap="none" anchor="ctr"/>
            <a:lstStyle/>
            <a:p>
              <a:endParaRPr lang="zh-CN" altLang="en-US"/>
            </a:p>
          </p:txBody>
        </p:sp>
        <p:sp>
          <p:nvSpPr>
            <p:cNvPr id="21" name="Freeform 26"/>
            <p:cNvSpPr>
              <a:spLocks/>
            </p:cNvSpPr>
            <p:nvPr/>
          </p:nvSpPr>
          <p:spPr bwMode="auto">
            <a:xfrm>
              <a:off x="4065" y="2612"/>
              <a:ext cx="490" cy="697"/>
            </a:xfrm>
            <a:custGeom>
              <a:avLst/>
              <a:gdLst>
                <a:gd name="T0" fmla="*/ 0 w 490"/>
                <a:gd name="T1" fmla="*/ 593 h 697"/>
                <a:gd name="T2" fmla="*/ 0 w 490"/>
                <a:gd name="T3" fmla="*/ 593 h 697"/>
                <a:gd name="T4" fmla="*/ 54 w 490"/>
                <a:gd name="T5" fmla="*/ 563 h 697"/>
                <a:gd name="T6" fmla="*/ 107 w 490"/>
                <a:gd name="T7" fmla="*/ 533 h 697"/>
                <a:gd name="T8" fmla="*/ 157 w 490"/>
                <a:gd name="T9" fmla="*/ 502 h 697"/>
                <a:gd name="T10" fmla="*/ 204 w 490"/>
                <a:gd name="T11" fmla="*/ 469 h 697"/>
                <a:gd name="T12" fmla="*/ 248 w 490"/>
                <a:gd name="T13" fmla="*/ 435 h 697"/>
                <a:gd name="T14" fmla="*/ 288 w 490"/>
                <a:gd name="T15" fmla="*/ 399 h 697"/>
                <a:gd name="T16" fmla="*/ 325 w 490"/>
                <a:gd name="T17" fmla="*/ 363 h 697"/>
                <a:gd name="T18" fmla="*/ 359 w 490"/>
                <a:gd name="T19" fmla="*/ 326 h 697"/>
                <a:gd name="T20" fmla="*/ 389 w 490"/>
                <a:gd name="T21" fmla="*/ 288 h 697"/>
                <a:gd name="T22" fmla="*/ 402 w 490"/>
                <a:gd name="T23" fmla="*/ 268 h 697"/>
                <a:gd name="T24" fmla="*/ 415 w 490"/>
                <a:gd name="T25" fmla="*/ 249 h 697"/>
                <a:gd name="T26" fmla="*/ 426 w 490"/>
                <a:gd name="T27" fmla="*/ 230 h 697"/>
                <a:gd name="T28" fmla="*/ 437 w 490"/>
                <a:gd name="T29" fmla="*/ 210 h 697"/>
                <a:gd name="T30" fmla="*/ 447 w 490"/>
                <a:gd name="T31" fmla="*/ 190 h 697"/>
                <a:gd name="T32" fmla="*/ 456 w 490"/>
                <a:gd name="T33" fmla="*/ 168 h 697"/>
                <a:gd name="T34" fmla="*/ 465 w 490"/>
                <a:gd name="T35" fmla="*/ 148 h 697"/>
                <a:gd name="T36" fmla="*/ 470 w 490"/>
                <a:gd name="T37" fmla="*/ 127 h 697"/>
                <a:gd name="T38" fmla="*/ 477 w 490"/>
                <a:gd name="T39" fmla="*/ 107 h 697"/>
                <a:gd name="T40" fmla="*/ 482 w 490"/>
                <a:gd name="T41" fmla="*/ 86 h 697"/>
                <a:gd name="T42" fmla="*/ 486 w 490"/>
                <a:gd name="T43" fmla="*/ 64 h 697"/>
                <a:gd name="T44" fmla="*/ 487 w 490"/>
                <a:gd name="T45" fmla="*/ 43 h 697"/>
                <a:gd name="T46" fmla="*/ 490 w 490"/>
                <a:gd name="T47" fmla="*/ 22 h 697"/>
                <a:gd name="T48" fmla="*/ 490 w 490"/>
                <a:gd name="T49" fmla="*/ 0 h 697"/>
                <a:gd name="T50" fmla="*/ 490 w 490"/>
                <a:gd name="T51" fmla="*/ 104 h 697"/>
                <a:gd name="T52" fmla="*/ 490 w 490"/>
                <a:gd name="T53" fmla="*/ 104 h 697"/>
                <a:gd name="T54" fmla="*/ 490 w 490"/>
                <a:gd name="T55" fmla="*/ 126 h 697"/>
                <a:gd name="T56" fmla="*/ 487 w 490"/>
                <a:gd name="T57" fmla="*/ 148 h 697"/>
                <a:gd name="T58" fmla="*/ 486 w 490"/>
                <a:gd name="T59" fmla="*/ 170 h 697"/>
                <a:gd name="T60" fmla="*/ 482 w 490"/>
                <a:gd name="T61" fmla="*/ 190 h 697"/>
                <a:gd name="T62" fmla="*/ 477 w 490"/>
                <a:gd name="T63" fmla="*/ 211 h 697"/>
                <a:gd name="T64" fmla="*/ 470 w 490"/>
                <a:gd name="T65" fmla="*/ 232 h 697"/>
                <a:gd name="T66" fmla="*/ 465 w 490"/>
                <a:gd name="T67" fmla="*/ 252 h 697"/>
                <a:gd name="T68" fmla="*/ 456 w 490"/>
                <a:gd name="T69" fmla="*/ 274 h 697"/>
                <a:gd name="T70" fmla="*/ 447 w 490"/>
                <a:gd name="T71" fmla="*/ 294 h 697"/>
                <a:gd name="T72" fmla="*/ 437 w 490"/>
                <a:gd name="T73" fmla="*/ 314 h 697"/>
                <a:gd name="T74" fmla="*/ 426 w 490"/>
                <a:gd name="T75" fmla="*/ 334 h 697"/>
                <a:gd name="T76" fmla="*/ 415 w 490"/>
                <a:gd name="T77" fmla="*/ 353 h 697"/>
                <a:gd name="T78" fmla="*/ 402 w 490"/>
                <a:gd name="T79" fmla="*/ 373 h 697"/>
                <a:gd name="T80" fmla="*/ 389 w 490"/>
                <a:gd name="T81" fmla="*/ 392 h 697"/>
                <a:gd name="T82" fmla="*/ 359 w 490"/>
                <a:gd name="T83" fmla="*/ 430 h 697"/>
                <a:gd name="T84" fmla="*/ 325 w 490"/>
                <a:gd name="T85" fmla="*/ 467 h 697"/>
                <a:gd name="T86" fmla="*/ 288 w 490"/>
                <a:gd name="T87" fmla="*/ 504 h 697"/>
                <a:gd name="T88" fmla="*/ 248 w 490"/>
                <a:gd name="T89" fmla="*/ 539 h 697"/>
                <a:gd name="T90" fmla="*/ 204 w 490"/>
                <a:gd name="T91" fmla="*/ 573 h 697"/>
                <a:gd name="T92" fmla="*/ 157 w 490"/>
                <a:gd name="T93" fmla="*/ 606 h 697"/>
                <a:gd name="T94" fmla="*/ 107 w 490"/>
                <a:gd name="T95" fmla="*/ 637 h 697"/>
                <a:gd name="T96" fmla="*/ 54 w 490"/>
                <a:gd name="T97" fmla="*/ 668 h 697"/>
                <a:gd name="T98" fmla="*/ 0 w 490"/>
                <a:gd name="T99" fmla="*/ 697 h 697"/>
                <a:gd name="T100" fmla="*/ 0 w 490"/>
                <a:gd name="T101" fmla="*/ 593 h 6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0"/>
                <a:gd name="T154" fmla="*/ 0 h 697"/>
                <a:gd name="T155" fmla="*/ 490 w 490"/>
                <a:gd name="T156" fmla="*/ 697 h 69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0" h="697">
                  <a:moveTo>
                    <a:pt x="0" y="593"/>
                  </a:moveTo>
                  <a:lnTo>
                    <a:pt x="0" y="593"/>
                  </a:lnTo>
                  <a:lnTo>
                    <a:pt x="54" y="563"/>
                  </a:lnTo>
                  <a:lnTo>
                    <a:pt x="107" y="533"/>
                  </a:lnTo>
                  <a:lnTo>
                    <a:pt x="157" y="502"/>
                  </a:lnTo>
                  <a:lnTo>
                    <a:pt x="204" y="469"/>
                  </a:lnTo>
                  <a:lnTo>
                    <a:pt x="248" y="435"/>
                  </a:lnTo>
                  <a:lnTo>
                    <a:pt x="288" y="399"/>
                  </a:lnTo>
                  <a:lnTo>
                    <a:pt x="325" y="363"/>
                  </a:lnTo>
                  <a:lnTo>
                    <a:pt x="359" y="326"/>
                  </a:lnTo>
                  <a:lnTo>
                    <a:pt x="389" y="288"/>
                  </a:lnTo>
                  <a:lnTo>
                    <a:pt x="402" y="268"/>
                  </a:lnTo>
                  <a:lnTo>
                    <a:pt x="415" y="249"/>
                  </a:lnTo>
                  <a:lnTo>
                    <a:pt x="426" y="230"/>
                  </a:lnTo>
                  <a:lnTo>
                    <a:pt x="437" y="210"/>
                  </a:lnTo>
                  <a:lnTo>
                    <a:pt x="447" y="190"/>
                  </a:lnTo>
                  <a:lnTo>
                    <a:pt x="456" y="168"/>
                  </a:lnTo>
                  <a:lnTo>
                    <a:pt x="465" y="148"/>
                  </a:lnTo>
                  <a:lnTo>
                    <a:pt x="470" y="127"/>
                  </a:lnTo>
                  <a:lnTo>
                    <a:pt x="477" y="107"/>
                  </a:lnTo>
                  <a:lnTo>
                    <a:pt x="482" y="86"/>
                  </a:lnTo>
                  <a:lnTo>
                    <a:pt x="486" y="64"/>
                  </a:lnTo>
                  <a:lnTo>
                    <a:pt x="487" y="43"/>
                  </a:lnTo>
                  <a:lnTo>
                    <a:pt x="490" y="22"/>
                  </a:lnTo>
                  <a:lnTo>
                    <a:pt x="490" y="0"/>
                  </a:lnTo>
                  <a:lnTo>
                    <a:pt x="490" y="104"/>
                  </a:lnTo>
                  <a:lnTo>
                    <a:pt x="490" y="126"/>
                  </a:lnTo>
                  <a:lnTo>
                    <a:pt x="487" y="148"/>
                  </a:lnTo>
                  <a:lnTo>
                    <a:pt x="486" y="170"/>
                  </a:lnTo>
                  <a:lnTo>
                    <a:pt x="482" y="190"/>
                  </a:lnTo>
                  <a:lnTo>
                    <a:pt x="477" y="211"/>
                  </a:lnTo>
                  <a:lnTo>
                    <a:pt x="470" y="232"/>
                  </a:lnTo>
                  <a:lnTo>
                    <a:pt x="465" y="252"/>
                  </a:lnTo>
                  <a:lnTo>
                    <a:pt x="456" y="274"/>
                  </a:lnTo>
                  <a:lnTo>
                    <a:pt x="447" y="294"/>
                  </a:lnTo>
                  <a:lnTo>
                    <a:pt x="437" y="314"/>
                  </a:lnTo>
                  <a:lnTo>
                    <a:pt x="426" y="334"/>
                  </a:lnTo>
                  <a:lnTo>
                    <a:pt x="415" y="353"/>
                  </a:lnTo>
                  <a:lnTo>
                    <a:pt x="402" y="373"/>
                  </a:lnTo>
                  <a:lnTo>
                    <a:pt x="389" y="392"/>
                  </a:lnTo>
                  <a:lnTo>
                    <a:pt x="359" y="430"/>
                  </a:lnTo>
                  <a:lnTo>
                    <a:pt x="325" y="467"/>
                  </a:lnTo>
                  <a:lnTo>
                    <a:pt x="288" y="504"/>
                  </a:lnTo>
                  <a:lnTo>
                    <a:pt x="248" y="539"/>
                  </a:lnTo>
                  <a:lnTo>
                    <a:pt x="204" y="573"/>
                  </a:lnTo>
                  <a:lnTo>
                    <a:pt x="157" y="606"/>
                  </a:lnTo>
                  <a:lnTo>
                    <a:pt x="107" y="637"/>
                  </a:lnTo>
                  <a:lnTo>
                    <a:pt x="54" y="668"/>
                  </a:lnTo>
                  <a:lnTo>
                    <a:pt x="0" y="697"/>
                  </a:lnTo>
                  <a:lnTo>
                    <a:pt x="0" y="593"/>
                  </a:lnTo>
                  <a:close/>
                </a:path>
              </a:pathLst>
            </a:custGeom>
            <a:gradFill rotWithShape="1">
              <a:gsLst>
                <a:gs pos="0">
                  <a:srgbClr val="777777"/>
                </a:gs>
                <a:gs pos="100000">
                  <a:srgbClr val="808080"/>
                </a:gs>
              </a:gsLst>
              <a:lin ang="0" scaled="1"/>
            </a:gradFill>
            <a:ln>
              <a:noFill/>
            </a:ln>
            <a:extLst>
              <a:ext uri="{91240B29-F687-4F45-9708-019B960494DF}">
                <a14:hiddenLine xmlns:a14="http://schemas.microsoft.com/office/drawing/2010/main" xmlns="" w="9525" cap="flat" cmpd="sng">
                  <a:solidFill>
                    <a:srgbClr val="000000"/>
                  </a:solidFill>
                  <a:prstDash val="solid"/>
                  <a:round/>
                  <a:headEnd/>
                  <a:tailEnd/>
                </a14:hiddenLine>
              </a:ext>
            </a:extLst>
          </p:spPr>
          <p:txBody>
            <a:bodyPr/>
            <a:lstStyle/>
            <a:p>
              <a:endParaRPr lang="zh-CN" altLang="en-US"/>
            </a:p>
          </p:txBody>
        </p:sp>
        <p:sp>
          <p:nvSpPr>
            <p:cNvPr id="22" name="Freeform 27"/>
            <p:cNvSpPr>
              <a:spLocks/>
            </p:cNvSpPr>
            <p:nvPr/>
          </p:nvSpPr>
          <p:spPr bwMode="auto">
            <a:xfrm>
              <a:off x="2880" y="2612"/>
              <a:ext cx="1185" cy="697"/>
            </a:xfrm>
            <a:custGeom>
              <a:avLst/>
              <a:gdLst>
                <a:gd name="T0" fmla="*/ 0 w 1185"/>
                <a:gd name="T1" fmla="*/ 104 h 697"/>
                <a:gd name="T2" fmla="*/ 1185 w 1185"/>
                <a:gd name="T3" fmla="*/ 697 h 697"/>
                <a:gd name="T4" fmla="*/ 1185 w 1185"/>
                <a:gd name="T5" fmla="*/ 593 h 697"/>
                <a:gd name="T6" fmla="*/ 0 w 1185"/>
                <a:gd name="T7" fmla="*/ 0 h 697"/>
                <a:gd name="T8" fmla="*/ 0 w 1185"/>
                <a:gd name="T9" fmla="*/ 104 h 697"/>
                <a:gd name="T10" fmla="*/ 0 60000 65536"/>
                <a:gd name="T11" fmla="*/ 0 60000 65536"/>
                <a:gd name="T12" fmla="*/ 0 60000 65536"/>
                <a:gd name="T13" fmla="*/ 0 60000 65536"/>
                <a:gd name="T14" fmla="*/ 0 60000 65536"/>
                <a:gd name="T15" fmla="*/ 0 w 1185"/>
                <a:gd name="T16" fmla="*/ 0 h 697"/>
                <a:gd name="T17" fmla="*/ 1185 w 1185"/>
                <a:gd name="T18" fmla="*/ 697 h 697"/>
              </a:gdLst>
              <a:ahLst/>
              <a:cxnLst>
                <a:cxn ang="T10">
                  <a:pos x="T0" y="T1"/>
                </a:cxn>
                <a:cxn ang="T11">
                  <a:pos x="T2" y="T3"/>
                </a:cxn>
                <a:cxn ang="T12">
                  <a:pos x="T4" y="T5"/>
                </a:cxn>
                <a:cxn ang="T13">
                  <a:pos x="T6" y="T7"/>
                </a:cxn>
                <a:cxn ang="T14">
                  <a:pos x="T8" y="T9"/>
                </a:cxn>
              </a:cxnLst>
              <a:rect l="T15" t="T16" r="T17" b="T18"/>
              <a:pathLst>
                <a:path w="1185" h="697">
                  <a:moveTo>
                    <a:pt x="0" y="104"/>
                  </a:moveTo>
                  <a:lnTo>
                    <a:pt x="1185" y="697"/>
                  </a:lnTo>
                  <a:lnTo>
                    <a:pt x="1185" y="593"/>
                  </a:lnTo>
                  <a:lnTo>
                    <a:pt x="0" y="0"/>
                  </a:lnTo>
                  <a:lnTo>
                    <a:pt x="0" y="104"/>
                  </a:lnTo>
                  <a:close/>
                </a:path>
              </a:pathLst>
            </a:custGeom>
            <a:solidFill>
              <a:srgbClr val="B2B2B2"/>
            </a:solidFill>
            <a:ln>
              <a:noFill/>
            </a:ln>
            <a:extLst>
              <a:ext uri="{91240B29-F687-4F45-9708-019B960494DF}">
                <a14:hiddenLine xmlns:a14="http://schemas.microsoft.com/office/drawing/2010/main" xmlns="" w="9525" cap="flat" cmpd="sng">
                  <a:solidFill>
                    <a:srgbClr val="000000"/>
                  </a:solidFill>
                  <a:prstDash val="solid"/>
                  <a:round/>
                  <a:headEnd/>
                  <a:tailEnd/>
                </a14:hiddenLine>
              </a:ext>
            </a:extLst>
          </p:spPr>
          <p:txBody>
            <a:bodyPr/>
            <a:lstStyle/>
            <a:p>
              <a:endParaRPr lang="zh-CN" altLang="en-US"/>
            </a:p>
          </p:txBody>
        </p:sp>
      </p:grpSp>
      <p:sp>
        <p:nvSpPr>
          <p:cNvPr id="23" name="Arc 28"/>
          <p:cNvSpPr>
            <a:spLocks/>
          </p:cNvSpPr>
          <p:nvPr/>
        </p:nvSpPr>
        <p:spPr bwMode="auto">
          <a:xfrm>
            <a:off x="4154872" y="1217632"/>
            <a:ext cx="1009987" cy="544401"/>
          </a:xfrm>
          <a:custGeom>
            <a:avLst/>
            <a:gdLst>
              <a:gd name="T0" fmla="*/ 0 w 40011"/>
              <a:gd name="T1" fmla="*/ 0 h 21600"/>
              <a:gd name="T2" fmla="*/ 0 w 40011"/>
              <a:gd name="T3" fmla="*/ 0 h 21600"/>
              <a:gd name="T4" fmla="*/ 0 w 40011"/>
              <a:gd name="T5" fmla="*/ 0 h 21600"/>
              <a:gd name="T6" fmla="*/ 0 60000 65536"/>
              <a:gd name="T7" fmla="*/ 0 60000 65536"/>
              <a:gd name="T8" fmla="*/ 0 60000 65536"/>
              <a:gd name="T9" fmla="*/ 0 w 40011"/>
              <a:gd name="T10" fmla="*/ 0 h 21600"/>
              <a:gd name="T11" fmla="*/ 40011 w 40011"/>
              <a:gd name="T12" fmla="*/ 21600 h 21600"/>
            </a:gdLst>
            <a:ahLst/>
            <a:cxnLst>
              <a:cxn ang="T6">
                <a:pos x="T0" y="T1"/>
              </a:cxn>
              <a:cxn ang="T7">
                <a:pos x="T2" y="T3"/>
              </a:cxn>
              <a:cxn ang="T8">
                <a:pos x="T4" y="T5"/>
              </a:cxn>
            </a:cxnLst>
            <a:rect l="T9" t="T10" r="T11" b="T12"/>
            <a:pathLst>
              <a:path w="40011" h="21600" fill="none" extrusionOk="0">
                <a:moveTo>
                  <a:pt x="0" y="10366"/>
                </a:moveTo>
                <a:cubicBezTo>
                  <a:pt x="3920" y="3928"/>
                  <a:pt x="10912" y="-1"/>
                  <a:pt x="18449" y="0"/>
                </a:cubicBezTo>
                <a:cubicBezTo>
                  <a:pt x="29878" y="0"/>
                  <a:pt x="39329" y="8903"/>
                  <a:pt x="40010" y="20313"/>
                </a:cubicBezTo>
              </a:path>
              <a:path w="40011" h="21600" stroke="0" extrusionOk="0">
                <a:moveTo>
                  <a:pt x="0" y="10366"/>
                </a:moveTo>
                <a:cubicBezTo>
                  <a:pt x="3920" y="3928"/>
                  <a:pt x="10912" y="-1"/>
                  <a:pt x="18449" y="0"/>
                </a:cubicBezTo>
                <a:cubicBezTo>
                  <a:pt x="29878" y="0"/>
                  <a:pt x="39329" y="8903"/>
                  <a:pt x="40010" y="20313"/>
                </a:cubicBezTo>
                <a:lnTo>
                  <a:pt x="18449" y="21600"/>
                </a:lnTo>
                <a:close/>
              </a:path>
            </a:pathLst>
          </a:custGeom>
          <a:noFill/>
          <a:ln w="31750" cap="rnd">
            <a:solidFill>
              <a:schemeClr val="bg1">
                <a:lumMod val="50000"/>
              </a:schemeClr>
            </a:solidFill>
            <a:prstDash val="sysDot"/>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4" name="Arc 29"/>
          <p:cNvSpPr>
            <a:spLocks/>
          </p:cNvSpPr>
          <p:nvPr/>
        </p:nvSpPr>
        <p:spPr bwMode="auto">
          <a:xfrm>
            <a:off x="5896079" y="1651109"/>
            <a:ext cx="872793" cy="772086"/>
          </a:xfrm>
          <a:custGeom>
            <a:avLst/>
            <a:gdLst>
              <a:gd name="T0" fmla="*/ 0 w 36840"/>
              <a:gd name="T1" fmla="*/ 0 h 32562"/>
              <a:gd name="T2" fmla="*/ 0 w 36840"/>
              <a:gd name="T3" fmla="*/ 0 h 32562"/>
              <a:gd name="T4" fmla="*/ 0 w 36840"/>
              <a:gd name="T5" fmla="*/ 0 h 32562"/>
              <a:gd name="T6" fmla="*/ 0 60000 65536"/>
              <a:gd name="T7" fmla="*/ 0 60000 65536"/>
              <a:gd name="T8" fmla="*/ 0 60000 65536"/>
              <a:gd name="T9" fmla="*/ 0 w 36840"/>
              <a:gd name="T10" fmla="*/ 0 h 32562"/>
              <a:gd name="T11" fmla="*/ 36840 w 36840"/>
              <a:gd name="T12" fmla="*/ 32562 h 32562"/>
            </a:gdLst>
            <a:ahLst/>
            <a:cxnLst>
              <a:cxn ang="T6">
                <a:pos x="T0" y="T1"/>
              </a:cxn>
              <a:cxn ang="T7">
                <a:pos x="T2" y="T3"/>
              </a:cxn>
              <a:cxn ang="T8">
                <a:pos x="T4" y="T5"/>
              </a:cxn>
            </a:cxnLst>
            <a:rect l="T9" t="T10" r="T11" b="T12"/>
            <a:pathLst>
              <a:path w="36840" h="32562" fill="none" extrusionOk="0">
                <a:moveTo>
                  <a:pt x="0" y="6293"/>
                </a:moveTo>
                <a:cubicBezTo>
                  <a:pt x="4048" y="2262"/>
                  <a:pt x="9527" y="-1"/>
                  <a:pt x="15240" y="0"/>
                </a:cubicBezTo>
                <a:cubicBezTo>
                  <a:pt x="27169" y="0"/>
                  <a:pt x="36840" y="9670"/>
                  <a:pt x="36840" y="21600"/>
                </a:cubicBezTo>
                <a:cubicBezTo>
                  <a:pt x="36840" y="25455"/>
                  <a:pt x="35808" y="29240"/>
                  <a:pt x="33851" y="32562"/>
                </a:cubicBezTo>
              </a:path>
              <a:path w="36840" h="32562" stroke="0" extrusionOk="0">
                <a:moveTo>
                  <a:pt x="0" y="6293"/>
                </a:moveTo>
                <a:cubicBezTo>
                  <a:pt x="4048" y="2262"/>
                  <a:pt x="9527" y="-1"/>
                  <a:pt x="15240" y="0"/>
                </a:cubicBezTo>
                <a:cubicBezTo>
                  <a:pt x="27169" y="0"/>
                  <a:pt x="36840" y="9670"/>
                  <a:pt x="36840" y="21600"/>
                </a:cubicBezTo>
                <a:cubicBezTo>
                  <a:pt x="36840" y="25455"/>
                  <a:pt x="35808" y="29240"/>
                  <a:pt x="33851" y="32562"/>
                </a:cubicBezTo>
                <a:lnTo>
                  <a:pt x="15240" y="21600"/>
                </a:lnTo>
                <a:close/>
              </a:path>
            </a:pathLst>
          </a:custGeom>
          <a:noFill/>
          <a:ln w="31750" cap="rnd">
            <a:solidFill>
              <a:schemeClr val="bg1">
                <a:lumMod val="50000"/>
              </a:schemeClr>
            </a:solidFill>
            <a:prstDash val="sysDot"/>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5" name="Text Box 30"/>
          <p:cNvSpPr txBox="1">
            <a:spLocks noChangeArrowheads="1"/>
          </p:cNvSpPr>
          <p:nvPr/>
        </p:nvSpPr>
        <p:spPr bwMode="auto">
          <a:xfrm>
            <a:off x="5545794" y="3370422"/>
            <a:ext cx="119096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rnd" algn="ctr">
                <a:solidFill>
                  <a:srgbClr val="000000"/>
                </a:solidFill>
                <a:prstDash val="sysDot"/>
                <a:miter lim="800000"/>
                <a:headEnd/>
                <a:tailEnd/>
              </a14:hiddenLine>
            </a:ext>
          </a:extLst>
        </p:spPr>
        <p:txBody>
          <a:bodyPr>
            <a:spAutoFit/>
          </a:bodyPr>
          <a:lstStyle>
            <a:lvl1pPr eaLnBrk="0" hangingPunct="0">
              <a:defRPr kumimoji="1">
                <a:solidFill>
                  <a:schemeClr val="tx1"/>
                </a:solidFill>
                <a:latin typeface="굴림" pitchFamily="34" charset="-127"/>
                <a:ea typeface="굴림" pitchFamily="34" charset="-127"/>
              </a:defRPr>
            </a:lvl1pPr>
            <a:lvl2pPr marL="742950" indent="-285750" eaLnBrk="0" hangingPunct="0">
              <a:defRPr kumimoji="1">
                <a:solidFill>
                  <a:schemeClr val="tx1"/>
                </a:solidFill>
                <a:latin typeface="굴림" pitchFamily="34" charset="-127"/>
                <a:ea typeface="굴림" pitchFamily="34" charset="-127"/>
              </a:defRPr>
            </a:lvl2pPr>
            <a:lvl3pPr marL="1143000" indent="-228600" eaLnBrk="0" hangingPunct="0">
              <a:defRPr kumimoji="1">
                <a:solidFill>
                  <a:schemeClr val="tx1"/>
                </a:solidFill>
                <a:latin typeface="굴림" pitchFamily="34" charset="-127"/>
                <a:ea typeface="굴림" pitchFamily="34" charset="-127"/>
              </a:defRPr>
            </a:lvl3pPr>
            <a:lvl4pPr marL="1600200" indent="-228600" eaLnBrk="0" hangingPunct="0">
              <a:defRPr kumimoji="1">
                <a:solidFill>
                  <a:schemeClr val="tx1"/>
                </a:solidFill>
                <a:latin typeface="굴림" pitchFamily="34" charset="-127"/>
                <a:ea typeface="굴림" pitchFamily="34" charset="-127"/>
              </a:defRPr>
            </a:lvl4pPr>
            <a:lvl5pPr marL="2057400" indent="-228600" eaLnBrk="0" hangingPunct="0">
              <a:defRPr kumimoji="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9pPr>
          </a:lstStyle>
          <a:p>
            <a:pPr algn="ctr"/>
            <a:r>
              <a:rPr lang="zh-CN" altLang="en-US" sz="1000" b="1" dirty="0">
                <a:solidFill>
                  <a:srgbClr val="E74C2E"/>
                </a:solidFill>
                <a:latin typeface="微软雅黑" pitchFamily="34" charset="-122"/>
                <a:ea typeface="微软雅黑" pitchFamily="34" charset="-122"/>
              </a:rPr>
              <a:t>输入你的标题</a:t>
            </a:r>
            <a:endParaRPr lang="en-US" altLang="zh-CN" sz="1000" b="1" dirty="0">
              <a:solidFill>
                <a:srgbClr val="E74C2E"/>
              </a:solidFill>
              <a:latin typeface="微软雅黑" pitchFamily="34" charset="-122"/>
              <a:ea typeface="微软雅黑" pitchFamily="34" charset="-122"/>
            </a:endParaRPr>
          </a:p>
        </p:txBody>
      </p:sp>
      <p:sp>
        <p:nvSpPr>
          <p:cNvPr id="26" name="Text Box 31"/>
          <p:cNvSpPr txBox="1">
            <a:spLocks noChangeArrowheads="1"/>
          </p:cNvSpPr>
          <p:nvPr/>
        </p:nvSpPr>
        <p:spPr bwMode="auto">
          <a:xfrm>
            <a:off x="5445088" y="2703215"/>
            <a:ext cx="132378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rnd" algn="ctr">
                <a:solidFill>
                  <a:srgbClr val="000000"/>
                </a:solidFill>
                <a:prstDash val="sysDot"/>
                <a:miter lim="800000"/>
                <a:headEnd/>
                <a:tailEnd/>
              </a14:hiddenLine>
            </a:ext>
          </a:extLst>
        </p:spPr>
        <p:txBody>
          <a:bodyPr>
            <a:spAutoFit/>
          </a:bodyPr>
          <a:lstStyle>
            <a:lvl1pPr eaLnBrk="0" hangingPunct="0">
              <a:defRPr kumimoji="1">
                <a:solidFill>
                  <a:schemeClr val="tx1"/>
                </a:solidFill>
                <a:latin typeface="굴림" pitchFamily="34" charset="-127"/>
                <a:ea typeface="굴림" pitchFamily="34" charset="-127"/>
              </a:defRPr>
            </a:lvl1pPr>
            <a:lvl2pPr marL="742950" indent="-285750" eaLnBrk="0" hangingPunct="0">
              <a:defRPr kumimoji="1">
                <a:solidFill>
                  <a:schemeClr val="tx1"/>
                </a:solidFill>
                <a:latin typeface="굴림" pitchFamily="34" charset="-127"/>
                <a:ea typeface="굴림" pitchFamily="34" charset="-127"/>
              </a:defRPr>
            </a:lvl2pPr>
            <a:lvl3pPr marL="1143000" indent="-228600" eaLnBrk="0" hangingPunct="0">
              <a:defRPr kumimoji="1">
                <a:solidFill>
                  <a:schemeClr val="tx1"/>
                </a:solidFill>
                <a:latin typeface="굴림" pitchFamily="34" charset="-127"/>
                <a:ea typeface="굴림" pitchFamily="34" charset="-127"/>
              </a:defRPr>
            </a:lvl3pPr>
            <a:lvl4pPr marL="1600200" indent="-228600" eaLnBrk="0" hangingPunct="0">
              <a:defRPr kumimoji="1">
                <a:solidFill>
                  <a:schemeClr val="tx1"/>
                </a:solidFill>
                <a:latin typeface="굴림" pitchFamily="34" charset="-127"/>
                <a:ea typeface="굴림" pitchFamily="34" charset="-127"/>
              </a:defRPr>
            </a:lvl4pPr>
            <a:lvl5pPr marL="2057400" indent="-228600" eaLnBrk="0" hangingPunct="0">
              <a:defRPr kumimoji="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9pPr>
          </a:lstStyle>
          <a:p>
            <a:pPr algn="ctr"/>
            <a:r>
              <a:rPr lang="zh-CN" altLang="en-US" sz="1000" b="1" dirty="0">
                <a:solidFill>
                  <a:schemeClr val="bg1"/>
                </a:solidFill>
                <a:latin typeface="微软雅黑" pitchFamily="34" charset="-122"/>
                <a:ea typeface="微软雅黑" pitchFamily="34" charset="-122"/>
              </a:rPr>
              <a:t>输入你的标题</a:t>
            </a:r>
            <a:endParaRPr lang="en-US" altLang="zh-CN" sz="1000" b="1" dirty="0">
              <a:solidFill>
                <a:schemeClr val="bg1"/>
              </a:solidFill>
              <a:latin typeface="微软雅黑" pitchFamily="34" charset="-122"/>
              <a:ea typeface="微软雅黑" pitchFamily="34" charset="-122"/>
            </a:endParaRPr>
          </a:p>
        </p:txBody>
      </p:sp>
      <p:sp>
        <p:nvSpPr>
          <p:cNvPr id="27" name="Text Box 32"/>
          <p:cNvSpPr txBox="1">
            <a:spLocks noChangeArrowheads="1"/>
          </p:cNvSpPr>
          <p:nvPr/>
        </p:nvSpPr>
        <p:spPr bwMode="auto">
          <a:xfrm>
            <a:off x="2005000" y="2658177"/>
            <a:ext cx="15543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rnd" algn="ctr">
                <a:solidFill>
                  <a:srgbClr val="000000"/>
                </a:solidFill>
                <a:prstDash val="sysDot"/>
                <a:miter lim="800000"/>
                <a:headEnd/>
                <a:tailEnd/>
              </a14:hiddenLine>
            </a:ext>
          </a:extLst>
        </p:spPr>
        <p:txBody>
          <a:bodyPr>
            <a:spAutoFit/>
          </a:bodyPr>
          <a:lstStyle>
            <a:lvl1pPr eaLnBrk="0" hangingPunct="0">
              <a:defRPr kumimoji="1">
                <a:solidFill>
                  <a:schemeClr val="tx1"/>
                </a:solidFill>
                <a:latin typeface="굴림" pitchFamily="34" charset="-127"/>
                <a:ea typeface="굴림" pitchFamily="34" charset="-127"/>
              </a:defRPr>
            </a:lvl1pPr>
            <a:lvl2pPr marL="742950" indent="-285750" eaLnBrk="0" hangingPunct="0">
              <a:defRPr kumimoji="1">
                <a:solidFill>
                  <a:schemeClr val="tx1"/>
                </a:solidFill>
                <a:latin typeface="굴림" pitchFamily="34" charset="-127"/>
                <a:ea typeface="굴림" pitchFamily="34" charset="-127"/>
              </a:defRPr>
            </a:lvl2pPr>
            <a:lvl3pPr marL="1143000" indent="-228600" eaLnBrk="0" hangingPunct="0">
              <a:defRPr kumimoji="1">
                <a:solidFill>
                  <a:schemeClr val="tx1"/>
                </a:solidFill>
                <a:latin typeface="굴림" pitchFamily="34" charset="-127"/>
                <a:ea typeface="굴림" pitchFamily="34" charset="-127"/>
              </a:defRPr>
            </a:lvl3pPr>
            <a:lvl4pPr marL="1600200" indent="-228600" eaLnBrk="0" hangingPunct="0">
              <a:defRPr kumimoji="1">
                <a:solidFill>
                  <a:schemeClr val="tx1"/>
                </a:solidFill>
                <a:latin typeface="굴림" pitchFamily="34" charset="-127"/>
                <a:ea typeface="굴림" pitchFamily="34" charset="-127"/>
              </a:defRPr>
            </a:lvl4pPr>
            <a:lvl5pPr marL="2057400" indent="-228600" eaLnBrk="0" hangingPunct="0">
              <a:defRPr kumimoji="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9pPr>
          </a:lstStyle>
          <a:p>
            <a:pPr algn="ctr"/>
            <a:r>
              <a:rPr lang="zh-CN" altLang="en-US" sz="1000" b="1" dirty="0">
                <a:solidFill>
                  <a:srgbClr val="DF0024"/>
                </a:solidFill>
                <a:latin typeface="微软雅黑" pitchFamily="34" charset="-122"/>
                <a:ea typeface="微软雅黑" pitchFamily="34" charset="-122"/>
              </a:rPr>
              <a:t>输入你的标题</a:t>
            </a:r>
            <a:endParaRPr lang="en-US" altLang="zh-CN" sz="1000" b="1" dirty="0">
              <a:solidFill>
                <a:srgbClr val="DF0024"/>
              </a:solidFill>
              <a:latin typeface="微软雅黑" pitchFamily="34" charset="-122"/>
              <a:ea typeface="微软雅黑" pitchFamily="34" charset="-122"/>
            </a:endParaRPr>
          </a:p>
        </p:txBody>
      </p:sp>
      <p:sp>
        <p:nvSpPr>
          <p:cNvPr id="28" name="Text Box 33"/>
          <p:cNvSpPr txBox="1">
            <a:spLocks noChangeArrowheads="1"/>
          </p:cNvSpPr>
          <p:nvPr/>
        </p:nvSpPr>
        <p:spPr bwMode="auto">
          <a:xfrm>
            <a:off x="3327325" y="1953229"/>
            <a:ext cx="132378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rnd" algn="ctr">
                <a:solidFill>
                  <a:srgbClr val="000000"/>
                </a:solidFill>
                <a:prstDash val="sysDot"/>
                <a:miter lim="800000"/>
                <a:headEnd/>
                <a:tailEnd/>
              </a14:hiddenLine>
            </a:ext>
          </a:extLst>
        </p:spPr>
        <p:txBody>
          <a:bodyPr>
            <a:spAutoFit/>
          </a:bodyPr>
          <a:lstStyle>
            <a:lvl1pPr eaLnBrk="0" hangingPunct="0">
              <a:defRPr kumimoji="1">
                <a:solidFill>
                  <a:schemeClr val="tx1"/>
                </a:solidFill>
                <a:latin typeface="굴림" pitchFamily="34" charset="-127"/>
                <a:ea typeface="굴림" pitchFamily="34" charset="-127"/>
              </a:defRPr>
            </a:lvl1pPr>
            <a:lvl2pPr marL="742950" indent="-285750" eaLnBrk="0" hangingPunct="0">
              <a:defRPr kumimoji="1">
                <a:solidFill>
                  <a:schemeClr val="tx1"/>
                </a:solidFill>
                <a:latin typeface="굴림" pitchFamily="34" charset="-127"/>
                <a:ea typeface="굴림" pitchFamily="34" charset="-127"/>
              </a:defRPr>
            </a:lvl2pPr>
            <a:lvl3pPr marL="1143000" indent="-228600" eaLnBrk="0" hangingPunct="0">
              <a:defRPr kumimoji="1">
                <a:solidFill>
                  <a:schemeClr val="tx1"/>
                </a:solidFill>
                <a:latin typeface="굴림" pitchFamily="34" charset="-127"/>
                <a:ea typeface="굴림" pitchFamily="34" charset="-127"/>
              </a:defRPr>
            </a:lvl3pPr>
            <a:lvl4pPr marL="1600200" indent="-228600" eaLnBrk="0" hangingPunct="0">
              <a:defRPr kumimoji="1">
                <a:solidFill>
                  <a:schemeClr val="tx1"/>
                </a:solidFill>
                <a:latin typeface="굴림" pitchFamily="34" charset="-127"/>
                <a:ea typeface="굴림" pitchFamily="34" charset="-127"/>
              </a:defRPr>
            </a:lvl4pPr>
            <a:lvl5pPr marL="2057400" indent="-228600" eaLnBrk="0" hangingPunct="0">
              <a:defRPr kumimoji="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9pPr>
          </a:lstStyle>
          <a:p>
            <a:pPr algn="ctr"/>
            <a:r>
              <a:rPr lang="zh-CN" altLang="en-US" sz="1000" b="1" dirty="0">
                <a:solidFill>
                  <a:schemeClr val="bg1"/>
                </a:solidFill>
                <a:latin typeface="微软雅黑" pitchFamily="34" charset="-122"/>
                <a:ea typeface="微软雅黑" pitchFamily="34" charset="-122"/>
              </a:rPr>
              <a:t>输入你的标题</a:t>
            </a:r>
            <a:endParaRPr lang="en-US" altLang="zh-CN" sz="1000" b="1" dirty="0">
              <a:solidFill>
                <a:schemeClr val="bg1"/>
              </a:solidFill>
              <a:latin typeface="微软雅黑" pitchFamily="34" charset="-122"/>
              <a:ea typeface="微软雅黑" pitchFamily="34" charset="-122"/>
            </a:endParaRPr>
          </a:p>
        </p:txBody>
      </p:sp>
      <p:sp>
        <p:nvSpPr>
          <p:cNvPr id="29" name="Text Box 35"/>
          <p:cNvSpPr txBox="1">
            <a:spLocks noChangeArrowheads="1"/>
          </p:cNvSpPr>
          <p:nvPr/>
        </p:nvSpPr>
        <p:spPr bwMode="auto">
          <a:xfrm>
            <a:off x="4618999" y="2119614"/>
            <a:ext cx="119096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rnd" algn="ctr">
                <a:solidFill>
                  <a:srgbClr val="000000"/>
                </a:solidFill>
                <a:prstDash val="sysDot"/>
                <a:miter lim="800000"/>
                <a:headEnd/>
                <a:tailEnd/>
              </a14:hiddenLine>
            </a:ext>
          </a:extLst>
        </p:spPr>
        <p:txBody>
          <a:bodyPr>
            <a:spAutoFit/>
          </a:bodyPr>
          <a:lstStyle>
            <a:lvl1pPr eaLnBrk="0" hangingPunct="0">
              <a:defRPr kumimoji="1">
                <a:solidFill>
                  <a:schemeClr val="tx1"/>
                </a:solidFill>
                <a:latin typeface="굴림" pitchFamily="34" charset="-127"/>
                <a:ea typeface="굴림" pitchFamily="34" charset="-127"/>
              </a:defRPr>
            </a:lvl1pPr>
            <a:lvl2pPr marL="742950" indent="-285750" eaLnBrk="0" hangingPunct="0">
              <a:defRPr kumimoji="1">
                <a:solidFill>
                  <a:schemeClr val="tx1"/>
                </a:solidFill>
                <a:latin typeface="굴림" pitchFamily="34" charset="-127"/>
                <a:ea typeface="굴림" pitchFamily="34" charset="-127"/>
              </a:defRPr>
            </a:lvl2pPr>
            <a:lvl3pPr marL="1143000" indent="-228600" eaLnBrk="0" hangingPunct="0">
              <a:defRPr kumimoji="1">
                <a:solidFill>
                  <a:schemeClr val="tx1"/>
                </a:solidFill>
                <a:latin typeface="굴림" pitchFamily="34" charset="-127"/>
                <a:ea typeface="굴림" pitchFamily="34" charset="-127"/>
              </a:defRPr>
            </a:lvl3pPr>
            <a:lvl4pPr marL="1600200" indent="-228600" eaLnBrk="0" hangingPunct="0">
              <a:defRPr kumimoji="1">
                <a:solidFill>
                  <a:schemeClr val="tx1"/>
                </a:solidFill>
                <a:latin typeface="굴림" pitchFamily="34" charset="-127"/>
                <a:ea typeface="굴림" pitchFamily="34" charset="-127"/>
              </a:defRPr>
            </a:lvl4pPr>
            <a:lvl5pPr marL="2057400" indent="-228600" eaLnBrk="0" hangingPunct="0">
              <a:defRPr kumimoji="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9pPr>
          </a:lstStyle>
          <a:p>
            <a:pPr algn="ctr"/>
            <a:r>
              <a:rPr lang="zh-CN" altLang="en-US" sz="1000" b="1" dirty="0">
                <a:solidFill>
                  <a:schemeClr val="bg1"/>
                </a:solidFill>
                <a:latin typeface="微软雅黑" pitchFamily="34" charset="-122"/>
                <a:ea typeface="微软雅黑" pitchFamily="34" charset="-122"/>
              </a:rPr>
              <a:t>输入你的标题</a:t>
            </a:r>
            <a:endParaRPr lang="en-US" altLang="zh-CN" sz="1000" b="1" dirty="0">
              <a:solidFill>
                <a:schemeClr val="bg1"/>
              </a:solidFill>
              <a:latin typeface="微软雅黑" pitchFamily="34" charset="-122"/>
              <a:ea typeface="微软雅黑" pitchFamily="34" charset="-122"/>
            </a:endParaRPr>
          </a:p>
        </p:txBody>
      </p:sp>
      <p:sp>
        <p:nvSpPr>
          <p:cNvPr id="30" name="Text Box 31"/>
          <p:cNvSpPr txBox="1">
            <a:spLocks noChangeArrowheads="1"/>
          </p:cNvSpPr>
          <p:nvPr/>
        </p:nvSpPr>
        <p:spPr bwMode="auto">
          <a:xfrm>
            <a:off x="2494108" y="2245214"/>
            <a:ext cx="132378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cap="rnd" algn="ctr">
                <a:solidFill>
                  <a:srgbClr val="000000"/>
                </a:solidFill>
                <a:prstDash val="sysDot"/>
                <a:miter lim="800000"/>
                <a:headEnd/>
                <a:tailEnd/>
              </a14:hiddenLine>
            </a:ext>
          </a:extLst>
        </p:spPr>
        <p:txBody>
          <a:bodyPr>
            <a:spAutoFit/>
          </a:bodyPr>
          <a:lstStyle>
            <a:lvl1pPr eaLnBrk="0" hangingPunct="0">
              <a:defRPr kumimoji="1">
                <a:solidFill>
                  <a:schemeClr val="tx1"/>
                </a:solidFill>
                <a:latin typeface="굴림" pitchFamily="34" charset="-127"/>
                <a:ea typeface="굴림" pitchFamily="34" charset="-127"/>
              </a:defRPr>
            </a:lvl1pPr>
            <a:lvl2pPr marL="742950" indent="-285750" eaLnBrk="0" hangingPunct="0">
              <a:defRPr kumimoji="1">
                <a:solidFill>
                  <a:schemeClr val="tx1"/>
                </a:solidFill>
                <a:latin typeface="굴림" pitchFamily="34" charset="-127"/>
                <a:ea typeface="굴림" pitchFamily="34" charset="-127"/>
              </a:defRPr>
            </a:lvl2pPr>
            <a:lvl3pPr marL="1143000" indent="-228600" eaLnBrk="0" hangingPunct="0">
              <a:defRPr kumimoji="1">
                <a:solidFill>
                  <a:schemeClr val="tx1"/>
                </a:solidFill>
                <a:latin typeface="굴림" pitchFamily="34" charset="-127"/>
                <a:ea typeface="굴림" pitchFamily="34" charset="-127"/>
              </a:defRPr>
            </a:lvl3pPr>
            <a:lvl4pPr marL="1600200" indent="-228600" eaLnBrk="0" hangingPunct="0">
              <a:defRPr kumimoji="1">
                <a:solidFill>
                  <a:schemeClr val="tx1"/>
                </a:solidFill>
                <a:latin typeface="굴림" pitchFamily="34" charset="-127"/>
                <a:ea typeface="굴림" pitchFamily="34" charset="-127"/>
              </a:defRPr>
            </a:lvl4pPr>
            <a:lvl5pPr marL="2057400" indent="-228600" eaLnBrk="0" hangingPunct="0">
              <a:defRPr kumimoji="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9pPr>
          </a:lstStyle>
          <a:p>
            <a:pPr algn="ctr"/>
            <a:r>
              <a:rPr lang="zh-CN" altLang="en-US" sz="1000" b="1" dirty="0">
                <a:solidFill>
                  <a:schemeClr val="bg1"/>
                </a:solidFill>
                <a:latin typeface="微软雅黑" pitchFamily="34" charset="-122"/>
                <a:ea typeface="微软雅黑" pitchFamily="34" charset="-122"/>
              </a:rPr>
              <a:t>输入你的标题</a:t>
            </a:r>
            <a:endParaRPr lang="en-US" altLang="zh-CN" sz="1000" b="1" dirty="0">
              <a:solidFill>
                <a:schemeClr val="bg1"/>
              </a:solidFill>
              <a:latin typeface="微软雅黑" pitchFamily="34" charset="-122"/>
              <a:ea typeface="微软雅黑" pitchFamily="34" charset="-122"/>
            </a:endParaRPr>
          </a:p>
        </p:txBody>
      </p:sp>
      <p:sp>
        <p:nvSpPr>
          <p:cNvPr id="31" name="文本框 8"/>
          <p:cNvSpPr txBox="1"/>
          <p:nvPr/>
        </p:nvSpPr>
        <p:spPr>
          <a:xfrm>
            <a:off x="3290921" y="3821179"/>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50" b="1" dirty="0" smtClean="0">
                <a:solidFill>
                  <a:srgbClr val="DF0024"/>
                </a:solidFill>
                <a:latin typeface="微软雅黑" pitchFamily="34" charset="-122"/>
                <a:ea typeface="微软雅黑" pitchFamily="34" charset="-122"/>
              </a:rPr>
              <a:t>请在此输入你的标题</a:t>
            </a:r>
            <a:endParaRPr lang="en-US" altLang="zh-CN" sz="1050" b="1" dirty="0" smtClean="0">
              <a:solidFill>
                <a:srgbClr val="DF0024"/>
              </a:solidFill>
              <a:latin typeface="微软雅黑" pitchFamily="34" charset="-122"/>
              <a:ea typeface="微软雅黑" pitchFamily="34" charset="-122"/>
            </a:endParaRPr>
          </a:p>
          <a:p>
            <a:pPr algn="ctr"/>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smtClean="0">
              <a:solidFill>
                <a:schemeClr val="tx1">
                  <a:lumMod val="65000"/>
                  <a:lumOff val="35000"/>
                </a:schemeClr>
              </a:solidFill>
              <a:latin typeface="微软雅黑" pitchFamily="34" charset="-122"/>
              <a:ea typeface="微软雅黑" pitchFamily="34" charset="-122"/>
            </a:endParaRPr>
          </a:p>
          <a:p>
            <a:pPr algn="ctr"/>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32" name="文本框 8"/>
          <p:cNvSpPr txBox="1"/>
          <p:nvPr/>
        </p:nvSpPr>
        <p:spPr>
          <a:xfrm>
            <a:off x="1857537" y="1185071"/>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050" b="1" dirty="0" smtClean="0">
                <a:solidFill>
                  <a:srgbClr val="DF0024"/>
                </a:solidFill>
                <a:latin typeface="微软雅黑" pitchFamily="34" charset="-122"/>
                <a:ea typeface="微软雅黑" pitchFamily="34" charset="-122"/>
              </a:rPr>
              <a:t>请在此输入你的标题</a:t>
            </a:r>
            <a:endParaRPr lang="en-US" altLang="zh-CN" sz="1050" b="1" dirty="0" smtClean="0">
              <a:solidFill>
                <a:srgbClr val="DF0024"/>
              </a:solidFill>
              <a:latin typeface="微软雅黑" pitchFamily="34" charset="-122"/>
              <a:ea typeface="微软雅黑" pitchFamily="34" charset="-122"/>
            </a:endParaRPr>
          </a:p>
          <a:p>
            <a:pPr algn="ctr"/>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smtClean="0">
              <a:solidFill>
                <a:schemeClr val="tx1">
                  <a:lumMod val="65000"/>
                  <a:lumOff val="35000"/>
                </a:schemeClr>
              </a:solidFill>
              <a:latin typeface="微软雅黑" pitchFamily="34" charset="-122"/>
              <a:ea typeface="微软雅黑" pitchFamily="34" charset="-122"/>
            </a:endParaRPr>
          </a:p>
          <a:p>
            <a:pPr algn="ctr"/>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33" name="文本框 8"/>
          <p:cNvSpPr txBox="1"/>
          <p:nvPr/>
        </p:nvSpPr>
        <p:spPr>
          <a:xfrm>
            <a:off x="5164859" y="1081096"/>
            <a:ext cx="2163967" cy="53860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b="1" dirty="0" smtClean="0">
                <a:solidFill>
                  <a:srgbClr val="DF0024"/>
                </a:solidFill>
                <a:latin typeface="微软雅黑" pitchFamily="34" charset="-122"/>
                <a:ea typeface="微软雅黑" pitchFamily="34" charset="-122"/>
              </a:rPr>
              <a:t>请在此输入你的标题</a:t>
            </a:r>
            <a:endParaRPr lang="en-US" altLang="zh-CN" sz="1050" b="1" dirty="0" smtClean="0">
              <a:solidFill>
                <a:srgbClr val="DF0024"/>
              </a:solidFill>
              <a:latin typeface="微软雅黑" pitchFamily="34" charset="-122"/>
              <a:ea typeface="微软雅黑" pitchFamily="34" charset="-122"/>
            </a:endParaRPr>
          </a:p>
          <a:p>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smtClean="0">
              <a:solidFill>
                <a:schemeClr val="tx1">
                  <a:lumMod val="65000"/>
                  <a:lumOff val="35000"/>
                </a:schemeClr>
              </a:solidFill>
              <a:latin typeface="微软雅黑" pitchFamily="34" charset="-122"/>
              <a:ea typeface="微软雅黑" pitchFamily="34" charset="-122"/>
            </a:endParaRPr>
          </a:p>
          <a:p>
            <a:r>
              <a:rPr lang="zh-CN" altLang="en-US" sz="1000" b="1" dirty="0" smtClean="0">
                <a:solidFill>
                  <a:schemeClr val="tx1">
                    <a:lumMod val="65000"/>
                    <a:lumOff val="35000"/>
                  </a:schemeClr>
                </a:solidFill>
                <a:latin typeface="微软雅黑" pitchFamily="34" charset="-122"/>
                <a:ea typeface="微软雅黑" pitchFamily="34" charset="-122"/>
              </a:rPr>
              <a:t>请在此粘贴或者输入你的文字内容</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51" name="TextBox 50"/>
          <p:cNvSpPr txBox="1"/>
          <p:nvPr/>
        </p:nvSpPr>
        <p:spPr>
          <a:xfrm>
            <a:off x="35496" y="267494"/>
            <a:ext cx="859531" cy="369332"/>
          </a:xfrm>
          <a:prstGeom prst="rect">
            <a:avLst/>
          </a:prstGeom>
          <a:noFill/>
        </p:spPr>
        <p:txBody>
          <a:bodyPr wrap="none" rtlCol="0">
            <a:spAutoFit/>
          </a:bodyPr>
          <a:lstStyle/>
          <a:p>
            <a:r>
              <a:rPr lang="en-US" altLang="zh-CN" b="1" dirty="0" smtClean="0">
                <a:solidFill>
                  <a:srgbClr val="DF0024"/>
                </a:solidFill>
                <a:latin typeface="微软雅黑" pitchFamily="34" charset="-122"/>
                <a:ea typeface="微软雅黑" pitchFamily="34" charset="-122"/>
              </a:rPr>
              <a:t>LOGO</a:t>
            </a:r>
            <a:endParaRPr lang="zh-CN" altLang="en-US" b="1" dirty="0">
              <a:solidFill>
                <a:srgbClr val="DF0024"/>
              </a:solidFill>
              <a:latin typeface="微软雅黑" pitchFamily="34" charset="-122"/>
              <a:ea typeface="微软雅黑" pitchFamily="34" charset="-122"/>
            </a:endParaRPr>
          </a:p>
        </p:txBody>
      </p:sp>
      <p:grpSp>
        <p:nvGrpSpPr>
          <p:cNvPr id="52" name="组合 51"/>
          <p:cNvGrpSpPr/>
          <p:nvPr/>
        </p:nvGrpSpPr>
        <p:grpSpPr>
          <a:xfrm>
            <a:off x="70645" y="1059582"/>
            <a:ext cx="768964" cy="387273"/>
            <a:chOff x="70645" y="1059582"/>
            <a:chExt cx="768964" cy="387273"/>
          </a:xfrm>
        </p:grpSpPr>
        <p:sp>
          <p:nvSpPr>
            <p:cNvPr id="53" name="TextBox 52"/>
            <p:cNvSpPr txBox="1"/>
            <p:nvPr/>
          </p:nvSpPr>
          <p:spPr>
            <a:xfrm>
              <a:off x="70645" y="1059582"/>
              <a:ext cx="748924" cy="261610"/>
            </a:xfrm>
            <a:prstGeom prst="rect">
              <a:avLst/>
            </a:prstGeom>
            <a:noFill/>
          </p:spPr>
          <p:txBody>
            <a:bodyPr wrap="none" rtlCol="0">
              <a:spAutoFit/>
            </a:bodyPr>
            <a:lstStyle/>
            <a:p>
              <a:pPr algn="ctr"/>
              <a:r>
                <a:rPr lang="zh-CN" altLang="en-US" sz="1100" b="1" dirty="0">
                  <a:solidFill>
                    <a:schemeClr val="bg1">
                      <a:lumMod val="95000"/>
                    </a:schemeClr>
                  </a:solidFill>
                  <a:latin typeface="微软雅黑" pitchFamily="34" charset="-122"/>
                  <a:ea typeface="微软雅黑" pitchFamily="34" charset="-122"/>
                </a:rPr>
                <a:t>个人</a:t>
              </a:r>
              <a:r>
                <a:rPr lang="zh-CN" altLang="en-US" sz="1100" b="1" dirty="0" smtClean="0">
                  <a:solidFill>
                    <a:schemeClr val="bg1">
                      <a:lumMod val="95000"/>
                    </a:schemeClr>
                  </a:solidFill>
                  <a:latin typeface="微软雅黑" pitchFamily="34" charset="-122"/>
                  <a:ea typeface="微软雅黑" pitchFamily="34" charset="-122"/>
                </a:rPr>
                <a:t>简介</a:t>
              </a:r>
              <a:endParaRPr lang="zh-CN" altLang="en-US" sz="1100" b="1" dirty="0">
                <a:solidFill>
                  <a:schemeClr val="bg1">
                    <a:lumMod val="95000"/>
                  </a:schemeClr>
                </a:solidFill>
                <a:latin typeface="微软雅黑" pitchFamily="34" charset="-122"/>
                <a:ea typeface="微软雅黑" pitchFamily="34" charset="-122"/>
              </a:endParaRPr>
            </a:p>
          </p:txBody>
        </p:sp>
        <p:sp>
          <p:nvSpPr>
            <p:cNvPr id="54" name="TextBox 53"/>
            <p:cNvSpPr txBox="1"/>
            <p:nvPr/>
          </p:nvSpPr>
          <p:spPr>
            <a:xfrm>
              <a:off x="97097" y="1262189"/>
              <a:ext cx="742512" cy="184666"/>
            </a:xfrm>
            <a:prstGeom prst="rect">
              <a:avLst/>
            </a:prstGeom>
            <a:noFill/>
          </p:spPr>
          <p:txBody>
            <a:bodyPr wrap="none" rtlCol="0">
              <a:spAutoFit/>
            </a:bodyPr>
            <a:lstStyle/>
            <a:p>
              <a:pPr algn="ctr"/>
              <a:r>
                <a:rPr lang="en-US" altLang="zh-CN" sz="600" b="1" dirty="0" smtClean="0">
                  <a:solidFill>
                    <a:schemeClr val="bg1">
                      <a:lumMod val="95000"/>
                    </a:schemeClr>
                  </a:solidFill>
                  <a:latin typeface="微软雅黑" pitchFamily="34" charset="-122"/>
                  <a:ea typeface="微软雅黑" pitchFamily="34" charset="-122"/>
                </a:rPr>
                <a:t>GERENJIANJIE</a:t>
              </a:r>
              <a:endParaRPr lang="zh-CN" altLang="en-US" sz="600" b="1" dirty="0">
                <a:solidFill>
                  <a:schemeClr val="bg1">
                    <a:lumMod val="95000"/>
                  </a:schemeClr>
                </a:solidFill>
                <a:latin typeface="微软雅黑" pitchFamily="34" charset="-122"/>
                <a:ea typeface="微软雅黑" pitchFamily="34" charset="-122"/>
              </a:endParaRPr>
            </a:p>
          </p:txBody>
        </p:sp>
      </p:grpSp>
      <p:grpSp>
        <p:nvGrpSpPr>
          <p:cNvPr id="55" name="组合 54"/>
          <p:cNvGrpSpPr/>
          <p:nvPr/>
        </p:nvGrpSpPr>
        <p:grpSpPr>
          <a:xfrm>
            <a:off x="-32863" y="1821582"/>
            <a:ext cx="857927" cy="379462"/>
            <a:chOff x="-24396" y="1059582"/>
            <a:chExt cx="857927" cy="379462"/>
          </a:xfrm>
        </p:grpSpPr>
        <p:sp>
          <p:nvSpPr>
            <p:cNvPr id="56" name="TextBox 55"/>
            <p:cNvSpPr txBox="1"/>
            <p:nvPr/>
          </p:nvSpPr>
          <p:spPr>
            <a:xfrm>
              <a:off x="70646" y="1059582"/>
              <a:ext cx="748923" cy="261610"/>
            </a:xfrm>
            <a:prstGeom prst="rect">
              <a:avLst/>
            </a:prstGeom>
            <a:noFill/>
          </p:spPr>
          <p:txBody>
            <a:bodyPr wrap="none" rtlCol="0">
              <a:spAutoFit/>
            </a:bodyPr>
            <a:lstStyle/>
            <a:p>
              <a:r>
                <a:rPr lang="zh-CN" altLang="en-US" sz="1100" b="1" dirty="0" smtClean="0">
                  <a:solidFill>
                    <a:schemeClr val="bg1"/>
                  </a:solidFill>
                  <a:latin typeface="微软雅黑" pitchFamily="34" charset="-122"/>
                  <a:ea typeface="微软雅黑" pitchFamily="34" charset="-122"/>
                </a:rPr>
                <a:t>工作经历</a:t>
              </a:r>
              <a:endParaRPr lang="zh-CN" altLang="en-US" sz="1100" b="1" dirty="0">
                <a:solidFill>
                  <a:schemeClr val="bg1"/>
                </a:solidFill>
                <a:latin typeface="微软雅黑" pitchFamily="34" charset="-122"/>
                <a:ea typeface="微软雅黑" pitchFamily="34" charset="-122"/>
              </a:endParaRPr>
            </a:p>
          </p:txBody>
        </p:sp>
        <p:sp>
          <p:nvSpPr>
            <p:cNvPr id="57" name="TextBox 56"/>
            <p:cNvSpPr txBox="1"/>
            <p:nvPr/>
          </p:nvSpPr>
          <p:spPr>
            <a:xfrm>
              <a:off x="-24396" y="1254378"/>
              <a:ext cx="857927" cy="184666"/>
            </a:xfrm>
            <a:prstGeom prst="rect">
              <a:avLst/>
            </a:prstGeom>
            <a:noFill/>
          </p:spPr>
          <p:txBody>
            <a:bodyPr wrap="none" rtlCol="0">
              <a:spAutoFit/>
            </a:bodyPr>
            <a:lstStyle/>
            <a:p>
              <a:r>
                <a:rPr lang="en-US" altLang="zh-CN" sz="600" b="1" dirty="0" smtClean="0">
                  <a:solidFill>
                    <a:schemeClr val="bg1"/>
                  </a:solidFill>
                  <a:latin typeface="微软雅黑" pitchFamily="34" charset="-122"/>
                  <a:ea typeface="微软雅黑" pitchFamily="34" charset="-122"/>
                </a:rPr>
                <a:t>GONGZUOJINGLI</a:t>
              </a:r>
              <a:endParaRPr lang="zh-CN" altLang="en-US" sz="600" b="1" dirty="0">
                <a:solidFill>
                  <a:schemeClr val="bg1"/>
                </a:solidFill>
                <a:latin typeface="微软雅黑" pitchFamily="34" charset="-122"/>
                <a:ea typeface="微软雅黑" pitchFamily="34" charset="-122"/>
              </a:endParaRPr>
            </a:p>
          </p:txBody>
        </p:sp>
      </p:grpSp>
      <p:grpSp>
        <p:nvGrpSpPr>
          <p:cNvPr id="58" name="组合 57"/>
          <p:cNvGrpSpPr/>
          <p:nvPr/>
        </p:nvGrpSpPr>
        <p:grpSpPr>
          <a:xfrm>
            <a:off x="1506" y="2710582"/>
            <a:ext cx="797013" cy="379462"/>
            <a:chOff x="26906" y="1059582"/>
            <a:chExt cx="797013" cy="379462"/>
          </a:xfrm>
        </p:grpSpPr>
        <p:sp>
          <p:nvSpPr>
            <p:cNvPr id="59" name="TextBox 58"/>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能力概述</a:t>
              </a:r>
              <a:endParaRPr lang="zh-CN" altLang="en-US" sz="1100" b="1" dirty="0">
                <a:solidFill>
                  <a:schemeClr val="bg1">
                    <a:lumMod val="85000"/>
                  </a:schemeClr>
                </a:solidFill>
                <a:latin typeface="微软雅黑" pitchFamily="34" charset="-122"/>
                <a:ea typeface="微软雅黑" pitchFamily="34" charset="-122"/>
              </a:endParaRPr>
            </a:p>
          </p:txBody>
        </p:sp>
        <p:sp>
          <p:nvSpPr>
            <p:cNvPr id="60" name="TextBox 59"/>
            <p:cNvSpPr txBox="1"/>
            <p:nvPr/>
          </p:nvSpPr>
          <p:spPr>
            <a:xfrm>
              <a:off x="26906" y="1254378"/>
              <a:ext cx="797013"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NENGLIGAISHU</a:t>
              </a:r>
              <a:endParaRPr lang="zh-CN" altLang="en-US" sz="600" b="1" dirty="0">
                <a:solidFill>
                  <a:schemeClr val="bg1">
                    <a:lumMod val="85000"/>
                  </a:schemeClr>
                </a:solidFill>
                <a:latin typeface="微软雅黑" pitchFamily="34" charset="-122"/>
                <a:ea typeface="微软雅黑" pitchFamily="34" charset="-122"/>
              </a:endParaRPr>
            </a:p>
          </p:txBody>
        </p:sp>
      </p:grpSp>
      <p:grpSp>
        <p:nvGrpSpPr>
          <p:cNvPr id="61" name="组合 60"/>
          <p:cNvGrpSpPr/>
          <p:nvPr/>
        </p:nvGrpSpPr>
        <p:grpSpPr>
          <a:xfrm>
            <a:off x="-48640" y="3481049"/>
            <a:ext cx="880370" cy="379462"/>
            <a:chOff x="-14773" y="1059582"/>
            <a:chExt cx="880370" cy="379462"/>
          </a:xfrm>
        </p:grpSpPr>
        <p:sp>
          <p:nvSpPr>
            <p:cNvPr id="62" name="TextBox 61"/>
            <p:cNvSpPr txBox="1"/>
            <p:nvPr/>
          </p:nvSpPr>
          <p:spPr>
            <a:xfrm>
              <a:off x="70646" y="1059582"/>
              <a:ext cx="748924" cy="261610"/>
            </a:xfrm>
            <a:prstGeom prst="rect">
              <a:avLst/>
            </a:prstGeom>
            <a:noFill/>
          </p:spPr>
          <p:txBody>
            <a:bodyPr wrap="none" rtlCol="0">
              <a:spAutoFit/>
            </a:bodyPr>
            <a:lstStyle/>
            <a:p>
              <a:pPr algn="ctr"/>
              <a:r>
                <a:rPr lang="zh-CN" altLang="en-US" sz="1100" b="1" dirty="0" smtClean="0">
                  <a:solidFill>
                    <a:schemeClr val="bg1">
                      <a:lumMod val="85000"/>
                    </a:schemeClr>
                  </a:solidFill>
                  <a:latin typeface="微软雅黑" pitchFamily="34" charset="-122"/>
                  <a:ea typeface="微软雅黑" pitchFamily="34" charset="-122"/>
                </a:rPr>
                <a:t>岗位认知</a:t>
              </a:r>
              <a:endParaRPr lang="zh-CN" altLang="en-US" sz="1100" b="1" dirty="0">
                <a:solidFill>
                  <a:schemeClr val="bg1">
                    <a:lumMod val="85000"/>
                  </a:schemeClr>
                </a:solidFill>
                <a:latin typeface="微软雅黑" pitchFamily="34" charset="-122"/>
                <a:ea typeface="微软雅黑" pitchFamily="34" charset="-122"/>
              </a:endParaRPr>
            </a:p>
          </p:txBody>
        </p:sp>
        <p:sp>
          <p:nvSpPr>
            <p:cNvPr id="63" name="TextBox 62"/>
            <p:cNvSpPr txBox="1"/>
            <p:nvPr/>
          </p:nvSpPr>
          <p:spPr>
            <a:xfrm>
              <a:off x="-14773" y="1254378"/>
              <a:ext cx="880370" cy="184666"/>
            </a:xfrm>
            <a:prstGeom prst="rect">
              <a:avLst/>
            </a:prstGeom>
            <a:noFill/>
          </p:spPr>
          <p:txBody>
            <a:bodyPr wrap="none" rtlCol="0">
              <a:spAutoFit/>
            </a:bodyPr>
            <a:lstStyle/>
            <a:p>
              <a:pPr algn="ctr"/>
              <a:r>
                <a:rPr lang="en-US" altLang="zh-CN" sz="600" b="1" dirty="0" smtClean="0">
                  <a:solidFill>
                    <a:schemeClr val="bg1">
                      <a:lumMod val="85000"/>
                    </a:schemeClr>
                  </a:solidFill>
                  <a:latin typeface="微软雅黑" pitchFamily="34" charset="-122"/>
                  <a:ea typeface="微软雅黑" pitchFamily="34" charset="-122"/>
                </a:rPr>
                <a:t>GANGWEIRENZHI</a:t>
              </a:r>
              <a:endParaRPr lang="zh-CN" altLang="en-US" sz="600" b="1" dirty="0">
                <a:solidFill>
                  <a:schemeClr val="bg1">
                    <a:lumMod val="8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3238114306"/>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 fill="hold"/>
                                        <p:tgtEl>
                                          <p:spTgt spid="19"/>
                                        </p:tgtEl>
                                        <p:attrNameLst>
                                          <p:attrName>ppt_x</p:attrName>
                                        </p:attrNameLst>
                                      </p:cBhvr>
                                      <p:tavLst>
                                        <p:tav tm="0">
                                          <p:val>
                                            <p:strVal val="#ppt_x"/>
                                          </p:val>
                                        </p:tav>
                                        <p:tav tm="100000">
                                          <p:val>
                                            <p:strVal val="#ppt_x"/>
                                          </p:val>
                                        </p:tav>
                                      </p:tavLst>
                                    </p:anim>
                                    <p:anim calcmode="lin" valueType="num">
                                      <p:cBhvr additive="base">
                                        <p:cTn id="8" dur="25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250"/>
                            </p:stCondLst>
                            <p:childTnLst>
                              <p:par>
                                <p:cTn id="10" presetID="2" presetClass="entr" presetSubtype="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250" fill="hold"/>
                                        <p:tgtEl>
                                          <p:spTgt spid="12"/>
                                        </p:tgtEl>
                                        <p:attrNameLst>
                                          <p:attrName>ppt_x</p:attrName>
                                        </p:attrNameLst>
                                      </p:cBhvr>
                                      <p:tavLst>
                                        <p:tav tm="0">
                                          <p:val>
                                            <p:strVal val="#ppt_x"/>
                                          </p:val>
                                        </p:tav>
                                        <p:tav tm="100000">
                                          <p:val>
                                            <p:strVal val="#ppt_x"/>
                                          </p:val>
                                        </p:tav>
                                      </p:tavLst>
                                    </p:anim>
                                    <p:anim calcmode="lin" valueType="num">
                                      <p:cBhvr additive="base">
                                        <p:cTn id="13" dur="250" fill="hold"/>
                                        <p:tgtEl>
                                          <p:spTgt spid="12"/>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250" fill="hold"/>
                                        <p:tgtEl>
                                          <p:spTgt spid="6"/>
                                        </p:tgtEl>
                                        <p:attrNameLst>
                                          <p:attrName>ppt_x</p:attrName>
                                        </p:attrNameLst>
                                      </p:cBhvr>
                                      <p:tavLst>
                                        <p:tav tm="0">
                                          <p:val>
                                            <p:strVal val="#ppt_x"/>
                                          </p:val>
                                        </p:tav>
                                        <p:tav tm="100000">
                                          <p:val>
                                            <p:strVal val="#ppt_x"/>
                                          </p:val>
                                        </p:tav>
                                      </p:tavLst>
                                    </p:anim>
                                    <p:anim calcmode="lin" valueType="num">
                                      <p:cBhvr additive="base">
                                        <p:cTn id="18" dur="250" fill="hold"/>
                                        <p:tgtEl>
                                          <p:spTgt spid="6"/>
                                        </p:tgtEl>
                                        <p:attrNameLst>
                                          <p:attrName>ppt_y</p:attrName>
                                        </p:attrNameLst>
                                      </p:cBhvr>
                                      <p:tavLst>
                                        <p:tav tm="0">
                                          <p:val>
                                            <p:strVal val="0-#ppt_h/2"/>
                                          </p:val>
                                        </p:tav>
                                        <p:tav tm="100000">
                                          <p:val>
                                            <p:strVal val="#ppt_y"/>
                                          </p:val>
                                        </p:tav>
                                      </p:tavLst>
                                    </p:anim>
                                  </p:childTnLst>
                                </p:cTn>
                              </p:par>
                            </p:childTnLst>
                          </p:cTn>
                        </p:par>
                        <p:par>
                          <p:cTn id="19" fill="hold">
                            <p:stCondLst>
                              <p:cond delay="750"/>
                            </p:stCondLst>
                            <p:childTnLst>
                              <p:par>
                                <p:cTn id="20" presetID="2" presetClass="entr" presetSubtype="1"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250" fill="hold"/>
                                        <p:tgtEl>
                                          <p:spTgt spid="3"/>
                                        </p:tgtEl>
                                        <p:attrNameLst>
                                          <p:attrName>ppt_x</p:attrName>
                                        </p:attrNameLst>
                                      </p:cBhvr>
                                      <p:tavLst>
                                        <p:tav tm="0">
                                          <p:val>
                                            <p:strVal val="#ppt_x"/>
                                          </p:val>
                                        </p:tav>
                                        <p:tav tm="100000">
                                          <p:val>
                                            <p:strVal val="#ppt_x"/>
                                          </p:val>
                                        </p:tav>
                                      </p:tavLst>
                                    </p:anim>
                                    <p:anim calcmode="lin" valueType="num">
                                      <p:cBhvr additive="base">
                                        <p:cTn id="23" dur="250" fill="hold"/>
                                        <p:tgtEl>
                                          <p:spTgt spid="3"/>
                                        </p:tgtEl>
                                        <p:attrNameLst>
                                          <p:attrName>ppt_y</p:attrName>
                                        </p:attrNameLst>
                                      </p:cBhvr>
                                      <p:tavLst>
                                        <p:tav tm="0">
                                          <p:val>
                                            <p:strVal val="0-#ppt_h/2"/>
                                          </p:val>
                                        </p:tav>
                                        <p:tav tm="100000">
                                          <p:val>
                                            <p:strVal val="#ppt_y"/>
                                          </p:val>
                                        </p:tav>
                                      </p:tavLst>
                                    </p:anim>
                                  </p:childTnLst>
                                </p:cTn>
                              </p:par>
                            </p:childTnLst>
                          </p:cTn>
                        </p:par>
                        <p:par>
                          <p:cTn id="24" fill="hold">
                            <p:stCondLst>
                              <p:cond delay="1000"/>
                            </p:stCondLst>
                            <p:childTnLst>
                              <p:par>
                                <p:cTn id="25" presetID="2" presetClass="entr" presetSubtype="1"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250" fill="hold"/>
                                        <p:tgtEl>
                                          <p:spTgt spid="9"/>
                                        </p:tgtEl>
                                        <p:attrNameLst>
                                          <p:attrName>ppt_x</p:attrName>
                                        </p:attrNameLst>
                                      </p:cBhvr>
                                      <p:tavLst>
                                        <p:tav tm="0">
                                          <p:val>
                                            <p:strVal val="#ppt_x"/>
                                          </p:val>
                                        </p:tav>
                                        <p:tav tm="100000">
                                          <p:val>
                                            <p:strVal val="#ppt_x"/>
                                          </p:val>
                                        </p:tav>
                                      </p:tavLst>
                                    </p:anim>
                                    <p:anim calcmode="lin" valueType="num">
                                      <p:cBhvr additive="base">
                                        <p:cTn id="28" dur="250" fill="hold"/>
                                        <p:tgtEl>
                                          <p:spTgt spid="9"/>
                                        </p:tgtEl>
                                        <p:attrNameLst>
                                          <p:attrName>ppt_y</p:attrName>
                                        </p:attrNameLst>
                                      </p:cBhvr>
                                      <p:tavLst>
                                        <p:tav tm="0">
                                          <p:val>
                                            <p:strVal val="0-#ppt_h/2"/>
                                          </p:val>
                                        </p:tav>
                                        <p:tav tm="100000">
                                          <p:val>
                                            <p:strVal val="#ppt_y"/>
                                          </p:val>
                                        </p:tav>
                                      </p:tavLst>
                                    </p:anim>
                                  </p:childTnLst>
                                </p:cTn>
                              </p:par>
                            </p:childTnLst>
                          </p:cTn>
                        </p:par>
                        <p:par>
                          <p:cTn id="29" fill="hold">
                            <p:stCondLst>
                              <p:cond delay="1250"/>
                            </p:stCondLst>
                            <p:childTnLst>
                              <p:par>
                                <p:cTn id="30" presetID="2" presetClass="entr" presetSubtype="1"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250" fill="hold"/>
                                        <p:tgtEl>
                                          <p:spTgt spid="15"/>
                                        </p:tgtEl>
                                        <p:attrNameLst>
                                          <p:attrName>ppt_x</p:attrName>
                                        </p:attrNameLst>
                                      </p:cBhvr>
                                      <p:tavLst>
                                        <p:tav tm="0">
                                          <p:val>
                                            <p:strVal val="#ppt_x"/>
                                          </p:val>
                                        </p:tav>
                                        <p:tav tm="100000">
                                          <p:val>
                                            <p:strVal val="#ppt_x"/>
                                          </p:val>
                                        </p:tav>
                                      </p:tavLst>
                                    </p:anim>
                                    <p:anim calcmode="lin" valueType="num">
                                      <p:cBhvr additive="base">
                                        <p:cTn id="33" dur="250" fill="hold"/>
                                        <p:tgtEl>
                                          <p:spTgt spid="15"/>
                                        </p:tgtEl>
                                        <p:attrNameLst>
                                          <p:attrName>ppt_y</p:attrName>
                                        </p:attrNameLst>
                                      </p:cBhvr>
                                      <p:tavLst>
                                        <p:tav tm="0">
                                          <p:val>
                                            <p:strVal val="0-#ppt_h/2"/>
                                          </p:val>
                                        </p:tav>
                                        <p:tav tm="100000">
                                          <p:val>
                                            <p:strVal val="#ppt_y"/>
                                          </p:val>
                                        </p:tav>
                                      </p:tavLst>
                                    </p:anim>
                                  </p:childTnLst>
                                </p:cTn>
                              </p:par>
                            </p:childTnLst>
                          </p:cTn>
                        </p:par>
                        <p:par>
                          <p:cTn id="34" fill="hold">
                            <p:stCondLst>
                              <p:cond delay="1500"/>
                            </p:stCondLst>
                            <p:childTnLst>
                              <p:par>
                                <p:cTn id="35" presetID="53" presetClass="entr" presetSubtype="16"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childTnLst>
                          </p:cTn>
                        </p:par>
                        <p:par>
                          <p:cTn id="40" fill="hold">
                            <p:stCondLst>
                              <p:cond delay="2000"/>
                            </p:stCondLst>
                            <p:childTnLst>
                              <p:par>
                                <p:cTn id="41" presetID="53" presetClass="entr" presetSubtype="16"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500" fill="hold"/>
                                        <p:tgtEl>
                                          <p:spTgt spid="29"/>
                                        </p:tgtEl>
                                        <p:attrNameLst>
                                          <p:attrName>ppt_w</p:attrName>
                                        </p:attrNameLst>
                                      </p:cBhvr>
                                      <p:tavLst>
                                        <p:tav tm="0">
                                          <p:val>
                                            <p:fltVal val="0"/>
                                          </p:val>
                                        </p:tav>
                                        <p:tav tm="100000">
                                          <p:val>
                                            <p:strVal val="#ppt_w"/>
                                          </p:val>
                                        </p:tav>
                                      </p:tavLst>
                                    </p:anim>
                                    <p:anim calcmode="lin" valueType="num">
                                      <p:cBhvr>
                                        <p:cTn id="50" dur="500" fill="hold"/>
                                        <p:tgtEl>
                                          <p:spTgt spid="29"/>
                                        </p:tgtEl>
                                        <p:attrNameLst>
                                          <p:attrName>ppt_h</p:attrName>
                                        </p:attrNameLst>
                                      </p:cBhvr>
                                      <p:tavLst>
                                        <p:tav tm="0">
                                          <p:val>
                                            <p:fltVal val="0"/>
                                          </p:val>
                                        </p:tav>
                                        <p:tav tm="100000">
                                          <p:val>
                                            <p:strVal val="#ppt_h"/>
                                          </p:val>
                                        </p:tav>
                                      </p:tavLst>
                                    </p:anim>
                                    <p:animEffect transition="in" filter="fade">
                                      <p:cBhvr>
                                        <p:cTn id="51" dur="500"/>
                                        <p:tgtEl>
                                          <p:spTgt spid="29"/>
                                        </p:tgtEl>
                                      </p:cBhvr>
                                    </p:animEffect>
                                  </p:childTnLst>
                                </p:cTn>
                              </p:par>
                            </p:childTnLst>
                          </p:cTn>
                        </p:par>
                        <p:par>
                          <p:cTn id="52" fill="hold">
                            <p:stCondLst>
                              <p:cond delay="3000"/>
                            </p:stCondLst>
                            <p:childTnLst>
                              <p:par>
                                <p:cTn id="53" presetID="53" presetClass="entr" presetSubtype="16"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ppt_w</p:attrName>
                                        </p:attrNameLst>
                                      </p:cBhvr>
                                      <p:tavLst>
                                        <p:tav tm="0">
                                          <p:val>
                                            <p:fltVal val="0"/>
                                          </p:val>
                                        </p:tav>
                                        <p:tav tm="100000">
                                          <p:val>
                                            <p:strVal val="#ppt_w"/>
                                          </p:val>
                                        </p:tav>
                                      </p:tavLst>
                                    </p:anim>
                                    <p:anim calcmode="lin" valueType="num">
                                      <p:cBhvr>
                                        <p:cTn id="56" dur="500" fill="hold"/>
                                        <p:tgtEl>
                                          <p:spTgt spid="28"/>
                                        </p:tgtEl>
                                        <p:attrNameLst>
                                          <p:attrName>ppt_h</p:attrName>
                                        </p:attrNameLst>
                                      </p:cBhvr>
                                      <p:tavLst>
                                        <p:tav tm="0">
                                          <p:val>
                                            <p:fltVal val="0"/>
                                          </p:val>
                                        </p:tav>
                                        <p:tav tm="100000">
                                          <p:val>
                                            <p:strVal val="#ppt_h"/>
                                          </p:val>
                                        </p:tav>
                                      </p:tavLst>
                                    </p:anim>
                                    <p:animEffect transition="in" filter="fade">
                                      <p:cBhvr>
                                        <p:cTn id="57" dur="500"/>
                                        <p:tgtEl>
                                          <p:spTgt spid="28"/>
                                        </p:tgtEl>
                                      </p:cBhvr>
                                    </p:animEffect>
                                  </p:childTnLst>
                                </p:cTn>
                              </p:par>
                            </p:childTnLst>
                          </p:cTn>
                        </p:par>
                        <p:par>
                          <p:cTn id="58" fill="hold">
                            <p:stCondLst>
                              <p:cond delay="3500"/>
                            </p:stCondLst>
                            <p:childTnLst>
                              <p:par>
                                <p:cTn id="59" presetID="53" presetClass="entr" presetSubtype="16"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childTnLst>
                          </p:cTn>
                        </p:par>
                        <p:par>
                          <p:cTn id="70" fill="hold">
                            <p:stCondLst>
                              <p:cond delay="4500"/>
                            </p:stCondLst>
                            <p:childTnLst>
                              <p:par>
                                <p:cTn id="71" presetID="2" presetClass="entr" presetSubtype="4" fill="hold" grpId="0" nodeType="after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par>
                          <p:cTn id="75" fill="hold">
                            <p:stCondLst>
                              <p:cond delay="5000"/>
                            </p:stCondLst>
                            <p:childTnLst>
                              <p:par>
                                <p:cTn id="76" presetID="2" presetClass="entr" presetSubtype="8" fill="hold" grpId="0" nodeType="afterEffect">
                                  <p:stCondLst>
                                    <p:cond delay="0"/>
                                  </p:stCondLst>
                                  <p:childTnLst>
                                    <p:set>
                                      <p:cBhvr>
                                        <p:cTn id="77" dur="1" fill="hold">
                                          <p:stCondLst>
                                            <p:cond delay="0"/>
                                          </p:stCondLst>
                                        </p:cTn>
                                        <p:tgtEl>
                                          <p:spTgt spid="32"/>
                                        </p:tgtEl>
                                        <p:attrNameLst>
                                          <p:attrName>style.visibility</p:attrName>
                                        </p:attrNameLst>
                                      </p:cBhvr>
                                      <p:to>
                                        <p:strVal val="visible"/>
                                      </p:to>
                                    </p:set>
                                    <p:anim calcmode="lin" valueType="num">
                                      <p:cBhvr additive="base">
                                        <p:cTn id="78" dur="500" fill="hold"/>
                                        <p:tgtEl>
                                          <p:spTgt spid="32"/>
                                        </p:tgtEl>
                                        <p:attrNameLst>
                                          <p:attrName>ppt_x</p:attrName>
                                        </p:attrNameLst>
                                      </p:cBhvr>
                                      <p:tavLst>
                                        <p:tav tm="0">
                                          <p:val>
                                            <p:strVal val="0-#ppt_w/2"/>
                                          </p:val>
                                        </p:tav>
                                        <p:tav tm="100000">
                                          <p:val>
                                            <p:strVal val="#ppt_x"/>
                                          </p:val>
                                        </p:tav>
                                      </p:tavLst>
                                    </p:anim>
                                    <p:anim calcmode="lin" valueType="num">
                                      <p:cBhvr additive="base">
                                        <p:cTn id="79" dur="500" fill="hold"/>
                                        <p:tgtEl>
                                          <p:spTgt spid="32"/>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1+#ppt_w/2"/>
                                          </p:val>
                                        </p:tav>
                                        <p:tav tm="100000">
                                          <p:val>
                                            <p:strVal val="#ppt_x"/>
                                          </p:val>
                                        </p:tav>
                                      </p:tavLst>
                                    </p:anim>
                                    <p:anim calcmode="lin" valueType="num">
                                      <p:cBhvr additive="base">
                                        <p:cTn id="83" dur="500" fill="hold"/>
                                        <p:tgtEl>
                                          <p:spTgt spid="33"/>
                                        </p:tgtEl>
                                        <p:attrNameLst>
                                          <p:attrName>ppt_y</p:attrName>
                                        </p:attrNameLst>
                                      </p:cBhvr>
                                      <p:tavLst>
                                        <p:tav tm="0">
                                          <p:val>
                                            <p:strVal val="#ppt_y"/>
                                          </p:val>
                                        </p:tav>
                                        <p:tav tm="100000">
                                          <p:val>
                                            <p:strVal val="#ppt_y"/>
                                          </p:val>
                                        </p:tav>
                                      </p:tavLst>
                                    </p:anim>
                                  </p:childTnLst>
                                </p:cTn>
                              </p:par>
                            </p:childTnLst>
                          </p:cTn>
                        </p:par>
                        <p:par>
                          <p:cTn id="84" fill="hold">
                            <p:stCondLst>
                              <p:cond delay="5500"/>
                            </p:stCondLst>
                            <p:childTnLst>
                              <p:par>
                                <p:cTn id="85" presetID="22" presetClass="entr" presetSubtype="4"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down)">
                                      <p:cBhvr>
                                        <p:cTn id="87" dur="500"/>
                                        <p:tgtEl>
                                          <p:spTgt spid="23"/>
                                        </p:tgtEl>
                                      </p:cBhvr>
                                    </p:animEffect>
                                  </p:childTnLst>
                                </p:cTn>
                              </p:par>
                            </p:childTnLst>
                          </p:cTn>
                        </p:par>
                        <p:par>
                          <p:cTn id="88" fill="hold">
                            <p:stCondLst>
                              <p:cond delay="6000"/>
                            </p:stCondLst>
                            <p:childTnLst>
                              <p:par>
                                <p:cTn id="89" presetID="22" presetClass="entr" presetSubtype="4"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wipe(down)">
                                      <p:cBhvr>
                                        <p:cTn id="9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p:bldP spid="27" grpId="0"/>
      <p:bldP spid="28" grpId="0"/>
      <p:bldP spid="29" grpId="0"/>
      <p:bldP spid="30" grpId="0"/>
      <p:bldP spid="31" grpId="0"/>
      <p:bldP spid="32" grpId="0"/>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GENSWF_OUTPUT_FILE_NAME" val="PowerPoint 演示文稿9201547"/>
  <p:tag name="ISPRING_RESOURCE_PATHS_HASH_2" val="9e753e2b85bfb719ac8e2b831caf51bb21b037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4568</Words>
  <Application>Microsoft Office PowerPoint</Application>
  <PresentationFormat>全屏显示(16:9)</PresentationFormat>
  <Paragraphs>675</Paragraphs>
  <Slides>28</Slides>
  <Notes>28</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88</cp:revision>
  <dcterms:created xsi:type="dcterms:W3CDTF">2015-03-30T03:59:12Z</dcterms:created>
  <dcterms:modified xsi:type="dcterms:W3CDTF">2017-07-10T03:54:34Z</dcterms:modified>
</cp:coreProperties>
</file>