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33" r:id="rId2"/>
    <p:sldId id="341" r:id="rId3"/>
    <p:sldId id="345" r:id="rId4"/>
    <p:sldId id="288" r:id="rId5"/>
    <p:sldId id="295" r:id="rId6"/>
    <p:sldId id="313" r:id="rId7"/>
    <p:sldId id="307" r:id="rId8"/>
    <p:sldId id="314" r:id="rId9"/>
    <p:sldId id="340" r:id="rId10"/>
    <p:sldId id="312" r:id="rId11"/>
    <p:sldId id="324" r:id="rId12"/>
    <p:sldId id="342" r:id="rId13"/>
    <p:sldId id="294" r:id="rId14"/>
    <p:sldId id="319" r:id="rId15"/>
    <p:sldId id="296" r:id="rId16"/>
    <p:sldId id="337" r:id="rId17"/>
    <p:sldId id="299" r:id="rId18"/>
    <p:sldId id="300" r:id="rId19"/>
    <p:sldId id="311" r:id="rId20"/>
    <p:sldId id="343" r:id="rId21"/>
    <p:sldId id="297" r:id="rId22"/>
    <p:sldId id="321" r:id="rId23"/>
    <p:sldId id="322" r:id="rId24"/>
    <p:sldId id="335" r:id="rId25"/>
    <p:sldId id="308" r:id="rId26"/>
    <p:sldId id="344" r:id="rId27"/>
    <p:sldId id="338" r:id="rId28"/>
    <p:sldId id="305" r:id="rId29"/>
    <p:sldId id="301" r:id="rId30"/>
    <p:sldId id="303" r:id="rId31"/>
    <p:sldId id="279" r:id="rId32"/>
  </p:sldIdLst>
  <p:sldSz cx="9144000" cy="5143500" type="screen16x9"/>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400"/>
    <a:srgbClr val="EE5B00"/>
    <a:srgbClr val="D65200"/>
    <a:srgbClr val="ED6C38"/>
    <a:srgbClr val="700000"/>
    <a:srgbClr val="663300"/>
    <a:srgbClr val="E3D3AF"/>
    <a:srgbClr val="513439"/>
    <a:srgbClr val="C6A55A"/>
    <a:srgbClr val="A2813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54" autoAdjust="0"/>
  </p:normalViewPr>
  <p:slideViewPr>
    <p:cSldViewPr>
      <p:cViewPr varScale="1">
        <p:scale>
          <a:sx n="146" d="100"/>
          <a:sy n="146" d="100"/>
        </p:scale>
        <p:origin x="-624" y="-96"/>
      </p:cViewPr>
      <p:guideLst>
        <p:guide orient="horz" pos="1620"/>
        <p:guide pos="2880"/>
      </p:guideLst>
    </p:cSldViewPr>
  </p:slideViewPr>
  <p:notesTextViewPr>
    <p:cViewPr>
      <p:scale>
        <a:sx n="1" d="1"/>
        <a:sy n="1" d="1"/>
      </p:scale>
      <p:origin x="0" y="0"/>
    </p:cViewPr>
  </p:notesTextViewPr>
  <p:sorterViewPr>
    <p:cViewPr>
      <p:scale>
        <a:sx n="150" d="100"/>
        <a:sy n="1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240A2-734F-44AC-B559-278D0725AF81}"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70F4B-DBE4-4645-B749-B935A39A1213}" type="slidenum">
              <a:rPr lang="zh-CN" altLang="en-US" smtClean="0"/>
              <a:pPr/>
              <a:t>‹#›</a:t>
            </a:fld>
            <a:endParaRPr lang="zh-CN" altLang="en-US"/>
          </a:p>
        </p:txBody>
      </p:sp>
    </p:spTree>
    <p:extLst>
      <p:ext uri="{BB962C8B-B14F-4D97-AF65-F5344CB8AC3E}">
        <p14:creationId xmlns:p14="http://schemas.microsoft.com/office/powerpoint/2010/main" xmlns="" val="194378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a:t>
            </a:fld>
            <a:endParaRPr lang="zh-CN" altLang="en-US"/>
          </a:p>
        </p:txBody>
      </p:sp>
    </p:spTree>
    <p:extLst>
      <p:ext uri="{BB962C8B-B14F-4D97-AF65-F5344CB8AC3E}">
        <p14:creationId xmlns:p14="http://schemas.microsoft.com/office/powerpoint/2010/main" xmlns="" val="13901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10</a:t>
            </a:fld>
            <a:endParaRPr lang="zh-CN" altLang="en-US"/>
          </a:p>
        </p:txBody>
      </p:sp>
    </p:spTree>
    <p:extLst>
      <p:ext uri="{BB962C8B-B14F-4D97-AF65-F5344CB8AC3E}">
        <p14:creationId xmlns:p14="http://schemas.microsoft.com/office/powerpoint/2010/main" xmlns="" val="78453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11</a:t>
            </a:fld>
            <a:endParaRPr lang="zh-CN" altLang="en-US"/>
          </a:p>
        </p:txBody>
      </p:sp>
    </p:spTree>
    <p:extLst>
      <p:ext uri="{BB962C8B-B14F-4D97-AF65-F5344CB8AC3E}">
        <p14:creationId xmlns:p14="http://schemas.microsoft.com/office/powerpoint/2010/main" xmlns="" val="263451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12</a:t>
            </a:fld>
            <a:endParaRPr lang="zh-CN" altLang="en-US"/>
          </a:p>
        </p:txBody>
      </p:sp>
    </p:spTree>
    <p:extLst>
      <p:ext uri="{BB962C8B-B14F-4D97-AF65-F5344CB8AC3E}">
        <p14:creationId xmlns:p14="http://schemas.microsoft.com/office/powerpoint/2010/main" xmlns="" val="1988706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13</a:t>
            </a:fld>
            <a:endParaRPr lang="zh-CN" altLang="en-US"/>
          </a:p>
        </p:txBody>
      </p:sp>
    </p:spTree>
    <p:extLst>
      <p:ext uri="{BB962C8B-B14F-4D97-AF65-F5344CB8AC3E}">
        <p14:creationId xmlns:p14="http://schemas.microsoft.com/office/powerpoint/2010/main" xmlns="" val="391982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14</a:t>
            </a:fld>
            <a:endParaRPr lang="zh-CN" altLang="en-US"/>
          </a:p>
        </p:txBody>
      </p:sp>
    </p:spTree>
    <p:extLst>
      <p:ext uri="{BB962C8B-B14F-4D97-AF65-F5344CB8AC3E}">
        <p14:creationId xmlns:p14="http://schemas.microsoft.com/office/powerpoint/2010/main" xmlns="" val="431580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15</a:t>
            </a:fld>
            <a:endParaRPr lang="zh-CN" altLang="en-US"/>
          </a:p>
        </p:txBody>
      </p:sp>
    </p:spTree>
    <p:extLst>
      <p:ext uri="{BB962C8B-B14F-4D97-AF65-F5344CB8AC3E}">
        <p14:creationId xmlns:p14="http://schemas.microsoft.com/office/powerpoint/2010/main" xmlns="" val="2269421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16</a:t>
            </a:fld>
            <a:endParaRPr lang="zh-CN" altLang="en-US"/>
          </a:p>
        </p:txBody>
      </p:sp>
    </p:spTree>
    <p:extLst>
      <p:ext uri="{BB962C8B-B14F-4D97-AF65-F5344CB8AC3E}">
        <p14:creationId xmlns:p14="http://schemas.microsoft.com/office/powerpoint/2010/main" xmlns="" val="2334647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17</a:t>
            </a:fld>
            <a:endParaRPr lang="zh-CN" altLang="en-US"/>
          </a:p>
        </p:txBody>
      </p:sp>
    </p:spTree>
    <p:extLst>
      <p:ext uri="{BB962C8B-B14F-4D97-AF65-F5344CB8AC3E}">
        <p14:creationId xmlns:p14="http://schemas.microsoft.com/office/powerpoint/2010/main" xmlns="" val="2383341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18</a:t>
            </a:fld>
            <a:endParaRPr lang="zh-CN" altLang="en-US"/>
          </a:p>
        </p:txBody>
      </p:sp>
    </p:spTree>
    <p:extLst>
      <p:ext uri="{BB962C8B-B14F-4D97-AF65-F5344CB8AC3E}">
        <p14:creationId xmlns:p14="http://schemas.microsoft.com/office/powerpoint/2010/main" xmlns="" val="2762531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19</a:t>
            </a:fld>
            <a:endParaRPr lang="zh-CN" altLang="en-US"/>
          </a:p>
        </p:txBody>
      </p:sp>
    </p:spTree>
    <p:extLst>
      <p:ext uri="{BB962C8B-B14F-4D97-AF65-F5344CB8AC3E}">
        <p14:creationId xmlns:p14="http://schemas.microsoft.com/office/powerpoint/2010/main" xmlns="" val="96481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a:t>
            </a:fld>
            <a:endParaRPr lang="zh-CN" altLang="en-US"/>
          </a:p>
        </p:txBody>
      </p:sp>
    </p:spTree>
    <p:extLst>
      <p:ext uri="{BB962C8B-B14F-4D97-AF65-F5344CB8AC3E}">
        <p14:creationId xmlns:p14="http://schemas.microsoft.com/office/powerpoint/2010/main" xmlns="" val="5662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20</a:t>
            </a:fld>
            <a:endParaRPr lang="zh-CN" altLang="en-US"/>
          </a:p>
        </p:txBody>
      </p:sp>
    </p:spTree>
    <p:extLst>
      <p:ext uri="{BB962C8B-B14F-4D97-AF65-F5344CB8AC3E}">
        <p14:creationId xmlns:p14="http://schemas.microsoft.com/office/powerpoint/2010/main" xmlns="" val="752574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21</a:t>
            </a:fld>
            <a:endParaRPr lang="zh-CN" altLang="en-US"/>
          </a:p>
        </p:txBody>
      </p:sp>
    </p:spTree>
    <p:extLst>
      <p:ext uri="{BB962C8B-B14F-4D97-AF65-F5344CB8AC3E}">
        <p14:creationId xmlns:p14="http://schemas.microsoft.com/office/powerpoint/2010/main" xmlns="" val="1002160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22</a:t>
            </a:fld>
            <a:endParaRPr lang="zh-CN" altLang="en-US"/>
          </a:p>
        </p:txBody>
      </p:sp>
    </p:spTree>
    <p:extLst>
      <p:ext uri="{BB962C8B-B14F-4D97-AF65-F5344CB8AC3E}">
        <p14:creationId xmlns:p14="http://schemas.microsoft.com/office/powerpoint/2010/main" xmlns="" val="4179495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23</a:t>
            </a:fld>
            <a:endParaRPr lang="zh-CN" altLang="en-US"/>
          </a:p>
        </p:txBody>
      </p:sp>
    </p:spTree>
    <p:extLst>
      <p:ext uri="{BB962C8B-B14F-4D97-AF65-F5344CB8AC3E}">
        <p14:creationId xmlns:p14="http://schemas.microsoft.com/office/powerpoint/2010/main" xmlns="" val="3601319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24</a:t>
            </a:fld>
            <a:endParaRPr lang="zh-CN" altLang="en-US"/>
          </a:p>
        </p:txBody>
      </p:sp>
    </p:spTree>
    <p:extLst>
      <p:ext uri="{BB962C8B-B14F-4D97-AF65-F5344CB8AC3E}">
        <p14:creationId xmlns:p14="http://schemas.microsoft.com/office/powerpoint/2010/main" xmlns="" val="2735465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25</a:t>
            </a:fld>
            <a:endParaRPr lang="zh-CN" altLang="en-US"/>
          </a:p>
        </p:txBody>
      </p:sp>
    </p:spTree>
    <p:extLst>
      <p:ext uri="{BB962C8B-B14F-4D97-AF65-F5344CB8AC3E}">
        <p14:creationId xmlns:p14="http://schemas.microsoft.com/office/powerpoint/2010/main" xmlns="" val="427514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26</a:t>
            </a:fld>
            <a:endParaRPr lang="zh-CN" altLang="en-US"/>
          </a:p>
        </p:txBody>
      </p:sp>
    </p:spTree>
    <p:extLst>
      <p:ext uri="{BB962C8B-B14F-4D97-AF65-F5344CB8AC3E}">
        <p14:creationId xmlns:p14="http://schemas.microsoft.com/office/powerpoint/2010/main" xmlns="" val="464438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27</a:t>
            </a:fld>
            <a:endParaRPr lang="zh-CN" altLang="en-US"/>
          </a:p>
        </p:txBody>
      </p:sp>
    </p:spTree>
    <p:extLst>
      <p:ext uri="{BB962C8B-B14F-4D97-AF65-F5344CB8AC3E}">
        <p14:creationId xmlns:p14="http://schemas.microsoft.com/office/powerpoint/2010/main" xmlns="" val="989988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28</a:t>
            </a:fld>
            <a:endParaRPr lang="zh-CN" altLang="en-US"/>
          </a:p>
        </p:txBody>
      </p:sp>
    </p:spTree>
    <p:extLst>
      <p:ext uri="{BB962C8B-B14F-4D97-AF65-F5344CB8AC3E}">
        <p14:creationId xmlns:p14="http://schemas.microsoft.com/office/powerpoint/2010/main" xmlns="" val="2737936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29</a:t>
            </a:fld>
            <a:endParaRPr lang="zh-CN" altLang="en-US"/>
          </a:p>
        </p:txBody>
      </p:sp>
    </p:spTree>
    <p:extLst>
      <p:ext uri="{BB962C8B-B14F-4D97-AF65-F5344CB8AC3E}">
        <p14:creationId xmlns:p14="http://schemas.microsoft.com/office/powerpoint/2010/main" xmlns="" val="199072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3</a:t>
            </a:fld>
            <a:endParaRPr lang="zh-CN" altLang="en-US"/>
          </a:p>
        </p:txBody>
      </p:sp>
    </p:spTree>
    <p:extLst>
      <p:ext uri="{BB962C8B-B14F-4D97-AF65-F5344CB8AC3E}">
        <p14:creationId xmlns:p14="http://schemas.microsoft.com/office/powerpoint/2010/main" xmlns="" val="1032939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30</a:t>
            </a:fld>
            <a:endParaRPr lang="zh-CN" altLang="en-US"/>
          </a:p>
        </p:txBody>
      </p:sp>
    </p:spTree>
    <p:extLst>
      <p:ext uri="{BB962C8B-B14F-4D97-AF65-F5344CB8AC3E}">
        <p14:creationId xmlns:p14="http://schemas.microsoft.com/office/powerpoint/2010/main" xmlns="" val="1162007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31</a:t>
            </a:fld>
            <a:endParaRPr lang="zh-CN" altLang="en-US"/>
          </a:p>
        </p:txBody>
      </p:sp>
    </p:spTree>
    <p:extLst>
      <p:ext uri="{BB962C8B-B14F-4D97-AF65-F5344CB8AC3E}">
        <p14:creationId xmlns:p14="http://schemas.microsoft.com/office/powerpoint/2010/main" xmlns="" val="392918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4</a:t>
            </a:fld>
            <a:endParaRPr lang="zh-CN" altLang="en-US"/>
          </a:p>
        </p:txBody>
      </p:sp>
    </p:spTree>
    <p:extLst>
      <p:ext uri="{BB962C8B-B14F-4D97-AF65-F5344CB8AC3E}">
        <p14:creationId xmlns:p14="http://schemas.microsoft.com/office/powerpoint/2010/main" xmlns="" val="194214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5</a:t>
            </a:fld>
            <a:endParaRPr lang="zh-CN" altLang="en-US"/>
          </a:p>
        </p:txBody>
      </p:sp>
    </p:spTree>
    <p:extLst>
      <p:ext uri="{BB962C8B-B14F-4D97-AF65-F5344CB8AC3E}">
        <p14:creationId xmlns:p14="http://schemas.microsoft.com/office/powerpoint/2010/main" xmlns="" val="92106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6</a:t>
            </a:fld>
            <a:endParaRPr lang="zh-CN" altLang="en-US"/>
          </a:p>
        </p:txBody>
      </p:sp>
    </p:spTree>
    <p:extLst>
      <p:ext uri="{BB962C8B-B14F-4D97-AF65-F5344CB8AC3E}">
        <p14:creationId xmlns:p14="http://schemas.microsoft.com/office/powerpoint/2010/main" xmlns="" val="192189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7</a:t>
            </a:fld>
            <a:endParaRPr lang="zh-CN" altLang="en-US"/>
          </a:p>
        </p:txBody>
      </p:sp>
    </p:spTree>
    <p:extLst>
      <p:ext uri="{BB962C8B-B14F-4D97-AF65-F5344CB8AC3E}">
        <p14:creationId xmlns:p14="http://schemas.microsoft.com/office/powerpoint/2010/main" xmlns="" val="3705948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8</a:t>
            </a:fld>
            <a:endParaRPr lang="zh-CN" altLang="en-US"/>
          </a:p>
        </p:txBody>
      </p:sp>
    </p:spTree>
    <p:extLst>
      <p:ext uri="{BB962C8B-B14F-4D97-AF65-F5344CB8AC3E}">
        <p14:creationId xmlns:p14="http://schemas.microsoft.com/office/powerpoint/2010/main" xmlns="" val="1561248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9</a:t>
            </a:fld>
            <a:endParaRPr lang="zh-CN" altLang="en-US"/>
          </a:p>
        </p:txBody>
      </p:sp>
    </p:spTree>
    <p:extLst>
      <p:ext uri="{BB962C8B-B14F-4D97-AF65-F5344CB8AC3E}">
        <p14:creationId xmlns:p14="http://schemas.microsoft.com/office/powerpoint/2010/main" xmlns="" val="82676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8526645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890998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4369390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933827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287552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6876173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5552588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6842429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63979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6149417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66929654"/>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b="87334"/>
          <a:stretch/>
        </p:blipFill>
        <p:spPr bwMode="auto">
          <a:xfrm>
            <a:off x="-6351" y="0"/>
            <a:ext cx="9150351" cy="706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五边形 7"/>
          <p:cNvSpPr/>
          <p:nvPr userDrawn="1"/>
        </p:nvSpPr>
        <p:spPr>
          <a:xfrm>
            <a:off x="1" y="189063"/>
            <a:ext cx="311302" cy="433790"/>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a:solidFill>
                <a:srgbClr val="A10182"/>
              </a:solidFill>
            </a:endParaRPr>
          </a:p>
        </p:txBody>
      </p:sp>
      <p:sp>
        <p:nvSpPr>
          <p:cNvPr id="9" name="矩形 8"/>
          <p:cNvSpPr/>
          <p:nvPr userDrawn="1"/>
        </p:nvSpPr>
        <p:spPr>
          <a:xfrm>
            <a:off x="-6350" y="706169"/>
            <a:ext cx="9150350" cy="51162"/>
          </a:xfrm>
          <a:prstGeom prst="rect">
            <a:avLst/>
          </a:prstGeom>
          <a:solidFill>
            <a:srgbClr val="FF6400"/>
          </a:solidFill>
          <a:ln>
            <a:solidFill>
              <a:srgbClr val="FF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17054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 name="等腰三角形 20"/>
          <p:cNvSpPr/>
          <p:nvPr/>
        </p:nvSpPr>
        <p:spPr>
          <a:xfrm flipV="1">
            <a:off x="3730656" y="3211112"/>
            <a:ext cx="1656184" cy="8595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0"/>
            <a:ext cx="9144000" cy="5143500"/>
          </a:xfrm>
          <a:prstGeom prst="rect">
            <a:avLst/>
          </a:prstGeom>
          <a:gradFill flip="none" rotWithShape="1">
            <a:gsLst>
              <a:gs pos="0">
                <a:srgbClr val="FF6400">
                  <a:shade val="30000"/>
                  <a:satMod val="115000"/>
                </a:srgbClr>
              </a:gs>
              <a:gs pos="50000">
                <a:srgbClr val="FF6400">
                  <a:shade val="67500"/>
                  <a:satMod val="115000"/>
                </a:srgbClr>
              </a:gs>
              <a:gs pos="100000">
                <a:srgbClr val="FF64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763688" y="-2151"/>
            <a:ext cx="5610043" cy="291141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147814"/>
            <a:ext cx="9144000" cy="1459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10"/>
          <p:cNvGrpSpPr>
            <a:grpSpLocks/>
          </p:cNvGrpSpPr>
          <p:nvPr/>
        </p:nvGrpSpPr>
        <p:grpSpPr bwMode="auto">
          <a:xfrm>
            <a:off x="1907705" y="3960235"/>
            <a:ext cx="5184575" cy="431800"/>
            <a:chOff x="0" y="0"/>
            <a:chExt cx="6264696" cy="432048"/>
          </a:xfrm>
        </p:grpSpPr>
        <p:sp>
          <p:nvSpPr>
            <p:cNvPr id="19" name="矩形 1"/>
            <p:cNvSpPr>
              <a:spLocks noChangeArrowheads="1"/>
            </p:cNvSpPr>
            <p:nvPr/>
          </p:nvSpPr>
          <p:spPr bwMode="auto">
            <a:xfrm>
              <a:off x="0" y="0"/>
              <a:ext cx="6264696" cy="432048"/>
            </a:xfrm>
            <a:prstGeom prst="rect">
              <a:avLst/>
            </a:prstGeom>
            <a:solidFill>
              <a:schemeClr val="tx1">
                <a:alpha val="52000"/>
              </a:schemeClr>
            </a:solidFill>
            <a:ln>
              <a:noFill/>
            </a:ln>
            <a:extLst>
              <a:ext uri="{91240B29-F687-4F45-9708-019B960494DF}">
                <a14:hiddenLine xmlns:a14="http://schemas.microsoft.com/office/drawing/2010/main" xmlns="" w="25400" cap="flat" cmpd="sng">
                  <a:solidFill>
                    <a:srgbClr val="395E8A"/>
                  </a:solidFill>
                  <a:bevel/>
                  <a:headEnd/>
                  <a:tailEnd/>
                </a14:hiddenLine>
              </a:ext>
            </a:extLst>
          </p:spPr>
          <p:txBody>
            <a:bodyPr anchor="ctr"/>
            <a:lstStyle/>
            <a:p>
              <a:pPr algn="ctr"/>
              <a:endParaRPr lang="zh-CN" altLang="zh-CN">
                <a:solidFill>
                  <a:srgbClr val="864600"/>
                </a:solidFill>
                <a:latin typeface="微软雅黑" pitchFamily="34" charset="-122"/>
                <a:ea typeface="微软雅黑" pitchFamily="34" charset="-122"/>
                <a:sym typeface="微软雅黑" pitchFamily="34" charset="-122"/>
              </a:endParaRPr>
            </a:p>
          </p:txBody>
        </p:sp>
        <p:sp>
          <p:nvSpPr>
            <p:cNvPr id="20" name="矩形 9"/>
            <p:cNvSpPr>
              <a:spLocks noChangeArrowheads="1"/>
            </p:cNvSpPr>
            <p:nvPr/>
          </p:nvSpPr>
          <p:spPr bwMode="auto">
            <a:xfrm>
              <a:off x="0" y="31358"/>
              <a:ext cx="62646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b="1" dirty="0" smtClean="0">
                  <a:solidFill>
                    <a:schemeClr val="bg1"/>
                  </a:solidFill>
                  <a:latin typeface="微软雅黑" pitchFamily="34" charset="-122"/>
                  <a:ea typeface="微软雅黑" pitchFamily="34" charset="-122"/>
                  <a:sym typeface="微软雅黑" pitchFamily="34" charset="-122"/>
                </a:rPr>
                <a:t>竞聘人</a:t>
              </a:r>
              <a:r>
                <a:rPr lang="zh-CN" altLang="en-US" b="1" dirty="0" smtClean="0">
                  <a:solidFill>
                    <a:schemeClr val="bg1"/>
                  </a:solidFill>
                  <a:latin typeface="微软雅黑" pitchFamily="34" charset="-122"/>
                  <a:ea typeface="微软雅黑" pitchFamily="34" charset="-122"/>
                  <a:sym typeface="微软雅黑" pitchFamily="34" charset="-122"/>
                </a:rPr>
                <a:t>：亮亮图文 </a:t>
              </a:r>
              <a:r>
                <a:rPr lang="zh-CN" altLang="en-US" b="1" dirty="0" smtClean="0">
                  <a:solidFill>
                    <a:schemeClr val="bg1"/>
                  </a:solidFill>
                  <a:latin typeface="微软雅黑" pitchFamily="34" charset="-122"/>
                  <a:ea typeface="微软雅黑" pitchFamily="34" charset="-122"/>
                  <a:sym typeface="微软雅黑" pitchFamily="34" charset="-122"/>
                </a:rPr>
                <a:t>竞聘岗位：设计总监</a:t>
              </a:r>
              <a:endParaRPr lang="en-US" b="1" dirty="0">
                <a:solidFill>
                  <a:schemeClr val="bg1"/>
                </a:solidFill>
                <a:latin typeface="微软雅黑" pitchFamily="34" charset="-122"/>
                <a:ea typeface="微软雅黑" pitchFamily="34" charset="-122"/>
                <a:sym typeface="微软雅黑" pitchFamily="34" charset="-122"/>
              </a:endParaRPr>
            </a:p>
          </p:txBody>
        </p:sp>
      </p:grpSp>
      <p:grpSp>
        <p:nvGrpSpPr>
          <p:cNvPr id="24" name="组合 23"/>
          <p:cNvGrpSpPr/>
          <p:nvPr/>
        </p:nvGrpSpPr>
        <p:grpSpPr>
          <a:xfrm flipH="1">
            <a:off x="7596336" y="559032"/>
            <a:ext cx="1250169" cy="477054"/>
            <a:chOff x="-18082" y="180009"/>
            <a:chExt cx="1250169" cy="477054"/>
          </a:xfrm>
        </p:grpSpPr>
        <p:sp>
          <p:nvSpPr>
            <p:cNvPr id="25" name="TextBox 24"/>
            <p:cNvSpPr txBox="1"/>
            <p:nvPr/>
          </p:nvSpPr>
          <p:spPr>
            <a:xfrm>
              <a:off x="189814" y="180009"/>
              <a:ext cx="1042273" cy="4770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公司名称</a:t>
              </a:r>
              <a:endParaRPr lang="en-US" altLang="zh-CN" sz="1600" b="1" dirty="0" smtClean="0">
                <a:solidFill>
                  <a:schemeClr val="bg1"/>
                </a:solidFill>
                <a:latin typeface="微软雅黑" pitchFamily="34" charset="-122"/>
                <a:ea typeface="微软雅黑" pitchFamily="34" charset="-122"/>
              </a:endParaRPr>
            </a:p>
            <a:p>
              <a:r>
                <a:rPr lang="en-US" altLang="zh-CN" sz="900" dirty="0" smtClean="0">
                  <a:solidFill>
                    <a:schemeClr val="bg1"/>
                  </a:solidFill>
                  <a:latin typeface="Impact" pitchFamily="34" charset="0"/>
                </a:rPr>
                <a:t>SHIYONGLIANMENG</a:t>
              </a:r>
              <a:endParaRPr lang="zh-CN" altLang="en-US" sz="900" dirty="0">
                <a:solidFill>
                  <a:schemeClr val="bg1"/>
                </a:solidFill>
                <a:latin typeface="Impact" pitchFamily="34" charset="0"/>
              </a:endParaRPr>
            </a:p>
          </p:txBody>
        </p:sp>
        <p:sp>
          <p:nvSpPr>
            <p:cNvPr id="30" name="五边形 29"/>
            <p:cNvSpPr/>
            <p:nvPr/>
          </p:nvSpPr>
          <p:spPr>
            <a:xfrm>
              <a:off x="-18082" y="225509"/>
              <a:ext cx="324917" cy="324498"/>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28710" y="477839"/>
            <a:ext cx="2486580" cy="1116491"/>
          </a:xfrm>
          <a:prstGeom prst="rect">
            <a:avLst/>
          </a:prstGeom>
        </p:spPr>
      </p:pic>
      <p:sp>
        <p:nvSpPr>
          <p:cNvPr id="32" name="矩形 26"/>
          <p:cNvSpPr>
            <a:spLocks noChangeArrowheads="1"/>
          </p:cNvSpPr>
          <p:nvPr/>
        </p:nvSpPr>
        <p:spPr bwMode="auto">
          <a:xfrm>
            <a:off x="0" y="3147814"/>
            <a:ext cx="9144000" cy="843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pPr algn="ctr"/>
            <a:r>
              <a:rPr lang="zh-CN" altLang="en-US" sz="5400" b="1" dirty="0">
                <a:solidFill>
                  <a:srgbClr val="FF6400"/>
                </a:solidFill>
                <a:effectLst>
                  <a:outerShdw blurRad="38100" dist="38100" dir="2700000" algn="tl">
                    <a:srgbClr val="000000">
                      <a:alpha val="43137"/>
                    </a:srgbClr>
                  </a:outerShdw>
                </a:effectLst>
                <a:latin typeface="Impact" pitchFamily="34" charset="0"/>
                <a:ea typeface="微软雅黑" pitchFamily="34" charset="-122"/>
                <a:sym typeface="Impact" pitchFamily="34" charset="0"/>
              </a:rPr>
              <a:t>竞聘报告</a:t>
            </a:r>
            <a:r>
              <a:rPr lang="en-US" altLang="zh-CN" sz="5400" dirty="0">
                <a:solidFill>
                  <a:srgbClr val="FF6400"/>
                </a:solidFill>
                <a:effectLst>
                  <a:outerShdw blurRad="38100" dist="38100" dir="2700000" algn="tl">
                    <a:srgbClr val="000000">
                      <a:alpha val="43137"/>
                    </a:srgbClr>
                  </a:outerShdw>
                </a:effectLst>
                <a:latin typeface="Impact" pitchFamily="34" charset="0"/>
                <a:ea typeface="微软雅黑" pitchFamily="34" charset="-122"/>
                <a:sym typeface="Impact" pitchFamily="34" charset="0"/>
              </a:rPr>
              <a:t>PPT</a:t>
            </a:r>
            <a:r>
              <a:rPr lang="zh-CN" altLang="en-US" sz="5400" b="1" dirty="0">
                <a:solidFill>
                  <a:srgbClr val="FF6400"/>
                </a:solidFill>
                <a:effectLst>
                  <a:outerShdw blurRad="38100" dist="38100" dir="2700000" algn="tl">
                    <a:srgbClr val="000000">
                      <a:alpha val="43137"/>
                    </a:srgbClr>
                  </a:outerShdw>
                </a:effectLst>
                <a:latin typeface="Impact" pitchFamily="34" charset="0"/>
                <a:ea typeface="微软雅黑" pitchFamily="34" charset="-122"/>
                <a:sym typeface="Impact" pitchFamily="34" charset="0"/>
              </a:rPr>
              <a:t>模板</a:t>
            </a:r>
          </a:p>
        </p:txBody>
      </p:sp>
    </p:spTree>
    <p:extLst>
      <p:ext uri="{BB962C8B-B14F-4D97-AF65-F5344CB8AC3E}">
        <p14:creationId xmlns:p14="http://schemas.microsoft.com/office/powerpoint/2010/main" xmlns="" val="94133282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2"/>
                                        </p:tgtEl>
                                        <p:attrNameLst>
                                          <p:attrName>style.visibility</p:attrName>
                                        </p:attrNameLst>
                                      </p:cBhvr>
                                      <p:to>
                                        <p:strVal val="visible"/>
                                      </p:to>
                                    </p:set>
                                    <p:anim calcmode="discrete" valueType="clr">
                                      <p:cBhvr override="childStyle">
                                        <p:cTn id="13" dur="20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2"/>
                                        </p:tgtEl>
                                        <p:attrNameLst>
                                          <p:attrName>fillcolor</p:attrName>
                                        </p:attrNameLst>
                                      </p:cBhvr>
                                      <p:tavLst>
                                        <p:tav tm="0">
                                          <p:val>
                                            <p:clrVal>
                                              <a:schemeClr val="accent2"/>
                                            </p:clrVal>
                                          </p:val>
                                        </p:tav>
                                        <p:tav tm="50000">
                                          <p:val>
                                            <p:clrVal>
                                              <a:schemeClr val="hlink"/>
                                            </p:clrVal>
                                          </p:val>
                                        </p:tav>
                                      </p:tavLst>
                                    </p:anim>
                                    <p:set>
                                      <p:cBhvr>
                                        <p:cTn id="15" dur="200"/>
                                        <p:tgtEl>
                                          <p:spTgt spid="32"/>
                                        </p:tgtEl>
                                        <p:attrNameLst>
                                          <p:attrName>fill.type</p:attrName>
                                        </p:attrNameLst>
                                      </p:cBhvr>
                                      <p:to>
                                        <p:strVal val="solid"/>
                                      </p:to>
                                    </p:se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22437" y="1275606"/>
            <a:ext cx="1322388" cy="2222500"/>
            <a:chOff x="1722437" y="1275606"/>
            <a:chExt cx="1322388" cy="2222500"/>
          </a:xfrm>
        </p:grpSpPr>
        <p:sp>
          <p:nvSpPr>
            <p:cNvPr id="3" name="Oval 65"/>
            <p:cNvSpPr>
              <a:spLocks noChangeArrowheads="1"/>
            </p:cNvSpPr>
            <p:nvPr/>
          </p:nvSpPr>
          <p:spPr bwMode="auto">
            <a:xfrm rot="10800000" flipV="1">
              <a:off x="1878012" y="3372694"/>
              <a:ext cx="1009650" cy="1254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b="1" kern="0">
                <a:solidFill>
                  <a:srgbClr val="FF6400"/>
                </a:solidFill>
                <a:latin typeface="微软雅黑" pitchFamily="34" charset="-122"/>
                <a:ea typeface="微软雅黑" pitchFamily="34" charset="-122"/>
              </a:endParaRPr>
            </a:p>
          </p:txBody>
        </p:sp>
        <p:sp>
          <p:nvSpPr>
            <p:cNvPr id="4" name="椭圆 3"/>
            <p:cNvSpPr/>
            <p:nvPr/>
          </p:nvSpPr>
          <p:spPr>
            <a:xfrm>
              <a:off x="1722437" y="2078881"/>
              <a:ext cx="1322388" cy="1322388"/>
            </a:xfrm>
            <a:prstGeom prst="ellipse">
              <a:avLst/>
            </a:prstGeom>
            <a:solidFill>
              <a:srgbClr val="FFFFFF"/>
            </a:solidFill>
            <a:ln w="76200" cap="flat" cmpd="sng" algn="ctr">
              <a:solidFill>
                <a:srgbClr val="FF6400"/>
              </a:solidFill>
              <a:prstDash val="solid"/>
            </a:ln>
            <a:effectLst/>
          </p:spPr>
          <p:txBody>
            <a:bodyPr lIns="0" tIns="0" rIns="0" bIns="0" anchor="ctr"/>
            <a:lstStyle/>
            <a:p>
              <a:pPr algn="ctr" eaLnBrk="1" fontAlgn="auto" hangingPunct="1">
                <a:lnSpc>
                  <a:spcPct val="120000"/>
                </a:lnSpc>
                <a:spcBef>
                  <a:spcPts val="0"/>
                </a:spcBef>
                <a:spcAft>
                  <a:spcPts val="600"/>
                </a:spcAft>
                <a:defRPr/>
              </a:pPr>
              <a:r>
                <a:rPr lang="zh-CN" altLang="en-US" sz="2800" b="1" kern="0" dirty="0" smtClean="0">
                  <a:solidFill>
                    <a:srgbClr val="FF6400"/>
                  </a:solidFill>
                  <a:latin typeface="微软雅黑" panose="020B0503020204020204" pitchFamily="34" charset="-122"/>
                  <a:ea typeface="微软雅黑" panose="020B0503020204020204" pitchFamily="34" charset="-122"/>
                </a:rPr>
                <a:t>文字</a:t>
              </a:r>
              <a:endParaRPr lang="en-US" sz="2800" b="1" kern="0" dirty="0">
                <a:solidFill>
                  <a:srgbClr val="FF64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52675" y="1275606"/>
              <a:ext cx="66675" cy="860425"/>
            </a:xfrm>
            <a:prstGeom prst="roundRect">
              <a:avLst/>
            </a:prstGeom>
            <a:gradFill flip="none" rotWithShape="1">
              <a:gsLst>
                <a:gs pos="0">
                  <a:srgbClr val="828282"/>
                </a:gs>
                <a:gs pos="50000">
                  <a:srgbClr val="ABABAB"/>
                </a:gs>
                <a:gs pos="100000">
                  <a:srgbClr val="FFFFFF">
                    <a:alpha val="0"/>
                  </a:srgbClr>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FF6400"/>
                </a:solidFill>
                <a:latin typeface="Calibri"/>
                <a:ea typeface="+mn-ea"/>
              </a:endParaRPr>
            </a:p>
          </p:txBody>
        </p:sp>
        <p:sp>
          <p:nvSpPr>
            <p:cNvPr id="6" name="圆角矩形 5"/>
            <p:cNvSpPr/>
            <p:nvPr/>
          </p:nvSpPr>
          <p:spPr>
            <a:xfrm rot="20400000">
              <a:off x="2298700" y="1993156"/>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sp>
          <p:nvSpPr>
            <p:cNvPr id="7" name="圆角矩形 6"/>
            <p:cNvSpPr/>
            <p:nvPr/>
          </p:nvSpPr>
          <p:spPr>
            <a:xfrm rot="1200000" flipH="1">
              <a:off x="2411412" y="1997919"/>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grpSp>
      <p:grpSp>
        <p:nvGrpSpPr>
          <p:cNvPr id="27" name="组合 26"/>
          <p:cNvGrpSpPr/>
          <p:nvPr/>
        </p:nvGrpSpPr>
        <p:grpSpPr>
          <a:xfrm>
            <a:off x="3284537" y="1275606"/>
            <a:ext cx="1322388" cy="2222500"/>
            <a:chOff x="3284537" y="1275606"/>
            <a:chExt cx="1322388" cy="2222500"/>
          </a:xfrm>
        </p:grpSpPr>
        <p:sp>
          <p:nvSpPr>
            <p:cNvPr id="9" name="Oval 65"/>
            <p:cNvSpPr>
              <a:spLocks noChangeArrowheads="1"/>
            </p:cNvSpPr>
            <p:nvPr/>
          </p:nvSpPr>
          <p:spPr bwMode="auto">
            <a:xfrm rot="10800000" flipV="1">
              <a:off x="3440112" y="3372694"/>
              <a:ext cx="1009650" cy="1254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b="1" kern="0">
                <a:solidFill>
                  <a:srgbClr val="FF6400"/>
                </a:solidFill>
                <a:latin typeface="微软雅黑" pitchFamily="34" charset="-122"/>
                <a:ea typeface="微软雅黑" pitchFamily="34" charset="-122"/>
              </a:endParaRPr>
            </a:p>
          </p:txBody>
        </p:sp>
        <p:sp>
          <p:nvSpPr>
            <p:cNvPr id="10" name="椭圆 9"/>
            <p:cNvSpPr/>
            <p:nvPr/>
          </p:nvSpPr>
          <p:spPr>
            <a:xfrm>
              <a:off x="3284537" y="2078881"/>
              <a:ext cx="1322388" cy="1322388"/>
            </a:xfrm>
            <a:prstGeom prst="ellipse">
              <a:avLst/>
            </a:prstGeom>
            <a:solidFill>
              <a:srgbClr val="FFFFFF"/>
            </a:solidFill>
            <a:ln w="76200" cap="flat" cmpd="sng" algn="ctr">
              <a:solidFill>
                <a:srgbClr val="FF6400"/>
              </a:solidFill>
              <a:prstDash val="solid"/>
            </a:ln>
            <a:effectLst/>
          </p:spPr>
          <p:txBody>
            <a:bodyPr lIns="0" tIns="0" rIns="0" bIns="0" anchor="ctr"/>
            <a:lstStyle/>
            <a:p>
              <a:pPr algn="ctr">
                <a:lnSpc>
                  <a:spcPct val="120000"/>
                </a:lnSpc>
                <a:spcAft>
                  <a:spcPts val="600"/>
                </a:spcAft>
                <a:defRPr/>
              </a:pPr>
              <a:r>
                <a:rPr lang="zh-CN" altLang="en-US" sz="2800" b="1" kern="0" dirty="0">
                  <a:solidFill>
                    <a:srgbClr val="FF6400"/>
                  </a:solidFill>
                  <a:latin typeface="微软雅黑" panose="020B0503020204020204" pitchFamily="34" charset="-122"/>
                  <a:ea typeface="微软雅黑" panose="020B0503020204020204" pitchFamily="34" charset="-122"/>
                </a:rPr>
                <a:t>文字</a:t>
              </a:r>
              <a:endParaRPr lang="en-US" altLang="zh-CN" sz="2800" b="1" kern="0" dirty="0">
                <a:solidFill>
                  <a:srgbClr val="FF64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14775" y="1275606"/>
              <a:ext cx="66675" cy="860425"/>
            </a:xfrm>
            <a:prstGeom prst="roundRect">
              <a:avLst/>
            </a:prstGeom>
            <a:gradFill flip="none" rotWithShape="1">
              <a:gsLst>
                <a:gs pos="0">
                  <a:srgbClr val="828282"/>
                </a:gs>
                <a:gs pos="50000">
                  <a:srgbClr val="ABABAB"/>
                </a:gs>
                <a:gs pos="100000">
                  <a:srgbClr val="FFFFFF">
                    <a:alpha val="0"/>
                  </a:srgbClr>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FF6400"/>
                </a:solidFill>
                <a:latin typeface="Calibri"/>
                <a:ea typeface="+mn-ea"/>
              </a:endParaRPr>
            </a:p>
          </p:txBody>
        </p:sp>
        <p:sp>
          <p:nvSpPr>
            <p:cNvPr id="12" name="圆角矩形 11"/>
            <p:cNvSpPr/>
            <p:nvPr/>
          </p:nvSpPr>
          <p:spPr>
            <a:xfrm rot="20400000">
              <a:off x="3860800" y="1993156"/>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sp>
          <p:nvSpPr>
            <p:cNvPr id="13" name="圆角矩形 12"/>
            <p:cNvSpPr/>
            <p:nvPr/>
          </p:nvSpPr>
          <p:spPr>
            <a:xfrm rot="1200000" flipH="1">
              <a:off x="3973512" y="1997919"/>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grpSp>
      <p:grpSp>
        <p:nvGrpSpPr>
          <p:cNvPr id="28" name="组合 27"/>
          <p:cNvGrpSpPr/>
          <p:nvPr/>
        </p:nvGrpSpPr>
        <p:grpSpPr>
          <a:xfrm>
            <a:off x="4846637" y="1275606"/>
            <a:ext cx="1322388" cy="2222500"/>
            <a:chOff x="4846637" y="1275606"/>
            <a:chExt cx="1322388" cy="2222500"/>
          </a:xfrm>
        </p:grpSpPr>
        <p:sp>
          <p:nvSpPr>
            <p:cNvPr id="14" name="Oval 65"/>
            <p:cNvSpPr>
              <a:spLocks noChangeArrowheads="1"/>
            </p:cNvSpPr>
            <p:nvPr/>
          </p:nvSpPr>
          <p:spPr bwMode="auto">
            <a:xfrm rot="10800000" flipV="1">
              <a:off x="5002212" y="3372694"/>
              <a:ext cx="1009650" cy="1254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b="1" kern="0">
                <a:solidFill>
                  <a:srgbClr val="FF6400"/>
                </a:solidFill>
                <a:latin typeface="微软雅黑" pitchFamily="34" charset="-122"/>
                <a:ea typeface="微软雅黑" pitchFamily="34" charset="-122"/>
              </a:endParaRPr>
            </a:p>
          </p:txBody>
        </p:sp>
        <p:sp>
          <p:nvSpPr>
            <p:cNvPr id="15" name="椭圆 14"/>
            <p:cNvSpPr/>
            <p:nvPr/>
          </p:nvSpPr>
          <p:spPr>
            <a:xfrm>
              <a:off x="4846637" y="2078881"/>
              <a:ext cx="1322388" cy="1322388"/>
            </a:xfrm>
            <a:prstGeom prst="ellipse">
              <a:avLst/>
            </a:prstGeom>
            <a:solidFill>
              <a:srgbClr val="FFFFFF"/>
            </a:solidFill>
            <a:ln w="76200" cap="flat" cmpd="sng" algn="ctr">
              <a:solidFill>
                <a:srgbClr val="FF6400"/>
              </a:solidFill>
              <a:prstDash val="solid"/>
            </a:ln>
            <a:effectLst/>
          </p:spPr>
          <p:txBody>
            <a:bodyPr lIns="0" tIns="0" rIns="0" bIns="0" anchor="ctr"/>
            <a:lstStyle/>
            <a:p>
              <a:pPr algn="ctr">
                <a:lnSpc>
                  <a:spcPct val="120000"/>
                </a:lnSpc>
                <a:spcAft>
                  <a:spcPts val="600"/>
                </a:spcAft>
                <a:defRPr/>
              </a:pPr>
              <a:r>
                <a:rPr lang="zh-CN" altLang="en-US" sz="2800" b="1" kern="0" dirty="0">
                  <a:solidFill>
                    <a:srgbClr val="FF6400"/>
                  </a:solidFill>
                  <a:latin typeface="微软雅黑" panose="020B0503020204020204" pitchFamily="34" charset="-122"/>
                  <a:ea typeface="微软雅黑" panose="020B0503020204020204" pitchFamily="34" charset="-122"/>
                </a:rPr>
                <a:t>文字</a:t>
              </a:r>
              <a:endParaRPr lang="en-US" altLang="zh-CN" sz="2800" b="1" kern="0" dirty="0">
                <a:solidFill>
                  <a:srgbClr val="FF64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5476875" y="1275606"/>
              <a:ext cx="66675" cy="860425"/>
            </a:xfrm>
            <a:prstGeom prst="roundRect">
              <a:avLst/>
            </a:prstGeom>
            <a:gradFill flip="none" rotWithShape="1">
              <a:gsLst>
                <a:gs pos="0">
                  <a:srgbClr val="828282"/>
                </a:gs>
                <a:gs pos="50000">
                  <a:srgbClr val="ABABAB"/>
                </a:gs>
                <a:gs pos="100000">
                  <a:srgbClr val="FFFFFF">
                    <a:alpha val="0"/>
                  </a:srgbClr>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FF6400"/>
                </a:solidFill>
                <a:latin typeface="Calibri"/>
                <a:ea typeface="+mn-ea"/>
              </a:endParaRPr>
            </a:p>
          </p:txBody>
        </p:sp>
        <p:sp>
          <p:nvSpPr>
            <p:cNvPr id="17" name="圆角矩形 16"/>
            <p:cNvSpPr/>
            <p:nvPr/>
          </p:nvSpPr>
          <p:spPr>
            <a:xfrm rot="20400000">
              <a:off x="5422900" y="1993156"/>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sp>
          <p:nvSpPr>
            <p:cNvPr id="18" name="圆角矩形 17"/>
            <p:cNvSpPr/>
            <p:nvPr/>
          </p:nvSpPr>
          <p:spPr>
            <a:xfrm rot="1200000" flipH="1">
              <a:off x="5535612" y="1997919"/>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grpSp>
      <p:grpSp>
        <p:nvGrpSpPr>
          <p:cNvPr id="29" name="组合 28"/>
          <p:cNvGrpSpPr/>
          <p:nvPr/>
        </p:nvGrpSpPr>
        <p:grpSpPr>
          <a:xfrm>
            <a:off x="6408737" y="1275606"/>
            <a:ext cx="1322388" cy="2222500"/>
            <a:chOff x="6408737" y="1275606"/>
            <a:chExt cx="1322388" cy="2222500"/>
          </a:xfrm>
        </p:grpSpPr>
        <p:sp>
          <p:nvSpPr>
            <p:cNvPr id="19" name="Oval 65"/>
            <p:cNvSpPr>
              <a:spLocks noChangeArrowheads="1"/>
            </p:cNvSpPr>
            <p:nvPr/>
          </p:nvSpPr>
          <p:spPr bwMode="auto">
            <a:xfrm rot="10800000" flipV="1">
              <a:off x="6564312" y="3372694"/>
              <a:ext cx="1009650" cy="1254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b="1" kern="0">
                <a:solidFill>
                  <a:srgbClr val="FF6400"/>
                </a:solidFill>
                <a:latin typeface="微软雅黑" pitchFamily="34" charset="-122"/>
                <a:ea typeface="微软雅黑" pitchFamily="34" charset="-122"/>
              </a:endParaRPr>
            </a:p>
          </p:txBody>
        </p:sp>
        <p:sp>
          <p:nvSpPr>
            <p:cNvPr id="20" name="椭圆 19"/>
            <p:cNvSpPr/>
            <p:nvPr/>
          </p:nvSpPr>
          <p:spPr>
            <a:xfrm>
              <a:off x="6408737" y="2078881"/>
              <a:ext cx="1322388" cy="1322388"/>
            </a:xfrm>
            <a:prstGeom prst="ellipse">
              <a:avLst/>
            </a:prstGeom>
            <a:solidFill>
              <a:srgbClr val="FFFFFF"/>
            </a:solidFill>
            <a:ln w="76200" cap="flat" cmpd="sng" algn="ctr">
              <a:solidFill>
                <a:srgbClr val="FF6400"/>
              </a:solidFill>
              <a:prstDash val="solid"/>
            </a:ln>
            <a:effectLst/>
          </p:spPr>
          <p:txBody>
            <a:bodyPr lIns="0" tIns="0" rIns="0" bIns="0" anchor="ctr"/>
            <a:lstStyle/>
            <a:p>
              <a:pPr algn="ctr">
                <a:lnSpc>
                  <a:spcPct val="120000"/>
                </a:lnSpc>
                <a:spcAft>
                  <a:spcPts val="600"/>
                </a:spcAft>
                <a:defRPr/>
              </a:pPr>
              <a:r>
                <a:rPr lang="zh-CN" altLang="en-US" sz="2800" b="1" kern="0" dirty="0">
                  <a:solidFill>
                    <a:srgbClr val="FF6400"/>
                  </a:solidFill>
                  <a:latin typeface="微软雅黑" panose="020B0503020204020204" pitchFamily="34" charset="-122"/>
                  <a:ea typeface="微软雅黑" panose="020B0503020204020204" pitchFamily="34" charset="-122"/>
                </a:rPr>
                <a:t>文字</a:t>
              </a:r>
              <a:endParaRPr lang="en-US" altLang="zh-CN" sz="2800" b="1" kern="0" dirty="0">
                <a:solidFill>
                  <a:srgbClr val="FF640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7038975" y="1275606"/>
              <a:ext cx="66675" cy="860425"/>
            </a:xfrm>
            <a:prstGeom prst="roundRect">
              <a:avLst/>
            </a:prstGeom>
            <a:gradFill flip="none" rotWithShape="1">
              <a:gsLst>
                <a:gs pos="0">
                  <a:srgbClr val="828282"/>
                </a:gs>
                <a:gs pos="50000">
                  <a:srgbClr val="ABABAB"/>
                </a:gs>
                <a:gs pos="100000">
                  <a:srgbClr val="FFFFFF">
                    <a:alpha val="0"/>
                  </a:srgbClr>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FF6400"/>
                </a:solidFill>
                <a:latin typeface="Calibri"/>
                <a:ea typeface="+mn-ea"/>
              </a:endParaRPr>
            </a:p>
          </p:txBody>
        </p:sp>
        <p:sp>
          <p:nvSpPr>
            <p:cNvPr id="22" name="圆角矩形 21"/>
            <p:cNvSpPr/>
            <p:nvPr/>
          </p:nvSpPr>
          <p:spPr>
            <a:xfrm rot="20400000">
              <a:off x="6985000" y="1993156"/>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sp>
          <p:nvSpPr>
            <p:cNvPr id="23" name="圆角矩形 22"/>
            <p:cNvSpPr/>
            <p:nvPr/>
          </p:nvSpPr>
          <p:spPr>
            <a:xfrm rot="1200000" flipH="1">
              <a:off x="7097712" y="1997919"/>
              <a:ext cx="60325" cy="174625"/>
            </a:xfrm>
            <a:prstGeom prst="roundRect">
              <a:avLst>
                <a:gd name="adj" fmla="val 44565"/>
              </a:avLst>
            </a:prstGeom>
            <a:gradFill flip="none" rotWithShape="1">
              <a:gsLst>
                <a:gs pos="0">
                  <a:srgbClr val="808080"/>
                </a:gs>
                <a:gs pos="50000">
                  <a:srgbClr val="ABABAB"/>
                </a:gs>
                <a:gs pos="100000">
                  <a:srgbClr val="C4C4C4"/>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en-US" b="1" kern="0">
                <a:solidFill>
                  <a:srgbClr val="FF6400"/>
                </a:solidFill>
                <a:latin typeface="微软雅黑" pitchFamily="34" charset="-122"/>
                <a:ea typeface="微软雅黑" pitchFamily="34" charset="-122"/>
              </a:endParaRPr>
            </a:p>
          </p:txBody>
        </p:sp>
      </p:grpSp>
      <p:grpSp>
        <p:nvGrpSpPr>
          <p:cNvPr id="30" name="组合 29"/>
          <p:cNvGrpSpPr/>
          <p:nvPr/>
        </p:nvGrpSpPr>
        <p:grpSpPr>
          <a:xfrm>
            <a:off x="968375" y="3714006"/>
            <a:ext cx="7508875" cy="532453"/>
            <a:chOff x="968375" y="3714006"/>
            <a:chExt cx="7508875" cy="532453"/>
          </a:xfrm>
        </p:grpSpPr>
        <p:sp>
          <p:nvSpPr>
            <p:cNvPr id="8" name="文本框 2"/>
            <p:cNvSpPr txBox="1">
              <a:spLocks noChangeArrowheads="1"/>
            </p:cNvSpPr>
            <p:nvPr/>
          </p:nvSpPr>
          <p:spPr bwMode="auto">
            <a:xfrm>
              <a:off x="1157287" y="3714006"/>
              <a:ext cx="7202488" cy="532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eaLnBrk="1" hangingPunct="1">
                <a:lnSpc>
                  <a:spcPct val="130000"/>
                </a:lnSpc>
              </a:pPr>
              <a:r>
                <a:rPr lang="zh-CN" altLang="en-US" sz="1100" b="1" dirty="0">
                  <a:solidFill>
                    <a:srgbClr val="5E5E5E"/>
                  </a:solidFill>
                  <a:latin typeface="微软雅黑" pitchFamily="34" charset="-122"/>
                  <a:ea typeface="微软雅黑"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p>
          </p:txBody>
        </p:sp>
        <p:sp>
          <p:nvSpPr>
            <p:cNvPr id="24" name="Freeform 5"/>
            <p:cNvSpPr>
              <a:spLocks noEditPoints="1"/>
            </p:cNvSpPr>
            <p:nvPr/>
          </p:nvSpPr>
          <p:spPr bwMode="auto">
            <a:xfrm>
              <a:off x="968375" y="3725119"/>
              <a:ext cx="220662" cy="152400"/>
            </a:xfrm>
            <a:custGeom>
              <a:avLst/>
              <a:gdLst>
                <a:gd name="T0" fmla="*/ 2147483646 w 3498"/>
                <a:gd name="T1" fmla="*/ 2147483646 h 2404"/>
                <a:gd name="T2" fmla="*/ 2147483646 w 3498"/>
                <a:gd name="T3" fmla="*/ 2147483646 h 2404"/>
                <a:gd name="T4" fmla="*/ 2147483646 w 3498"/>
                <a:gd name="T5" fmla="*/ 2147483646 h 2404"/>
                <a:gd name="T6" fmla="*/ 2147483646 w 3498"/>
                <a:gd name="T7" fmla="*/ 2147483646 h 2404"/>
                <a:gd name="T8" fmla="*/ 2147483646 w 3498"/>
                <a:gd name="T9" fmla="*/ 2147483646 h 2404"/>
                <a:gd name="T10" fmla="*/ 2147483646 w 3498"/>
                <a:gd name="T11" fmla="*/ 2147483646 h 2404"/>
                <a:gd name="T12" fmla="*/ 2147483646 w 3498"/>
                <a:gd name="T13" fmla="*/ 2147483646 h 2404"/>
                <a:gd name="T14" fmla="*/ 2147483646 w 3498"/>
                <a:gd name="T15" fmla="*/ 2147483646 h 2404"/>
                <a:gd name="T16" fmla="*/ 2147483646 w 3498"/>
                <a:gd name="T17" fmla="*/ 2147483646 h 2404"/>
                <a:gd name="T18" fmla="*/ 2147483646 w 3498"/>
                <a:gd name="T19" fmla="*/ 2147483646 h 2404"/>
                <a:gd name="T20" fmla="*/ 2147483646 w 3498"/>
                <a:gd name="T21" fmla="*/ 2147483646 h 2404"/>
                <a:gd name="T22" fmla="*/ 2147483646 w 3498"/>
                <a:gd name="T23" fmla="*/ 2147483646 h 2404"/>
                <a:gd name="T24" fmla="*/ 2147483646 w 3498"/>
                <a:gd name="T25" fmla="*/ 2147483646 h 2404"/>
                <a:gd name="T26" fmla="*/ 2147483646 w 3498"/>
                <a:gd name="T27" fmla="*/ 2147483646 h 2404"/>
                <a:gd name="T28" fmla="*/ 2147483646 w 3498"/>
                <a:gd name="T29" fmla="*/ 2147483646 h 2404"/>
                <a:gd name="T30" fmla="*/ 2147483646 w 3498"/>
                <a:gd name="T31" fmla="*/ 2147483646 h 2404"/>
                <a:gd name="T32" fmla="*/ 2147483646 w 3498"/>
                <a:gd name="T33" fmla="*/ 2147483646 h 2404"/>
                <a:gd name="T34" fmla="*/ 2147483646 w 3498"/>
                <a:gd name="T35" fmla="*/ 2147483646 h 2404"/>
                <a:gd name="T36" fmla="*/ 2147483646 w 3498"/>
                <a:gd name="T37" fmla="*/ 2147483646 h 2404"/>
                <a:gd name="T38" fmla="*/ 2147483646 w 3498"/>
                <a:gd name="T39" fmla="*/ 2147483646 h 2404"/>
                <a:gd name="T40" fmla="*/ 2147483646 w 3498"/>
                <a:gd name="T41" fmla="*/ 2147483646 h 2404"/>
                <a:gd name="T42" fmla="*/ 2147483646 w 3498"/>
                <a:gd name="T43" fmla="*/ 2147483646 h 2404"/>
                <a:gd name="T44" fmla="*/ 2147483646 w 3498"/>
                <a:gd name="T45" fmla="*/ 2147483646 h 2404"/>
                <a:gd name="T46" fmla="*/ 2147483646 w 3498"/>
                <a:gd name="T47" fmla="*/ 2147483646 h 2404"/>
                <a:gd name="T48" fmla="*/ 2147483646 w 3498"/>
                <a:gd name="T49" fmla="*/ 2147483646 h 2404"/>
                <a:gd name="T50" fmla="*/ 2147483646 w 3498"/>
                <a:gd name="T51" fmla="*/ 2147483646 h 2404"/>
                <a:gd name="T52" fmla="*/ 2147483646 w 3498"/>
                <a:gd name="T53" fmla="*/ 2147483646 h 2404"/>
                <a:gd name="T54" fmla="*/ 2147483646 w 3498"/>
                <a:gd name="T55" fmla="*/ 2147483646 h 2404"/>
                <a:gd name="T56" fmla="*/ 2147483646 w 3498"/>
                <a:gd name="T57" fmla="*/ 2147483646 h 2404"/>
                <a:gd name="T58" fmla="*/ 2147483646 w 3498"/>
                <a:gd name="T59" fmla="*/ 2147483646 h 2404"/>
                <a:gd name="T60" fmla="*/ 2147483646 w 3498"/>
                <a:gd name="T61" fmla="*/ 2147483646 h 2404"/>
                <a:gd name="T62" fmla="*/ 2147483646 w 3498"/>
                <a:gd name="T63" fmla="*/ 2147483646 h 2404"/>
                <a:gd name="T64" fmla="*/ 2147483646 w 3498"/>
                <a:gd name="T65" fmla="*/ 2147483646 h 2404"/>
                <a:gd name="T66" fmla="*/ 2147483646 w 3498"/>
                <a:gd name="T67" fmla="*/ 2147483646 h 2404"/>
                <a:gd name="T68" fmla="*/ 2147483646 w 3498"/>
                <a:gd name="T69" fmla="*/ 2147483646 h 2404"/>
                <a:gd name="T70" fmla="*/ 2147483646 w 3498"/>
                <a:gd name="T71" fmla="*/ 0 h 2404"/>
                <a:gd name="T72" fmla="*/ 2147483646 w 3498"/>
                <a:gd name="T73" fmla="*/ 2147483646 h 2404"/>
                <a:gd name="T74" fmla="*/ 2147483646 w 3498"/>
                <a:gd name="T75" fmla="*/ 2147483646 h 2404"/>
                <a:gd name="T76" fmla="*/ 2147483646 w 3498"/>
                <a:gd name="T77" fmla="*/ 2147483646 h 2404"/>
                <a:gd name="T78" fmla="*/ 2147483646 w 3498"/>
                <a:gd name="T79" fmla="*/ 2147483646 h 2404"/>
                <a:gd name="T80" fmla="*/ 2147483646 w 3498"/>
                <a:gd name="T81" fmla="*/ 2147483646 h 2404"/>
                <a:gd name="T82" fmla="*/ 2147483646 w 3498"/>
                <a:gd name="T83" fmla="*/ 2147483646 h 2404"/>
                <a:gd name="T84" fmla="*/ 2147483646 w 3498"/>
                <a:gd name="T85" fmla="*/ 2147483646 h 2404"/>
                <a:gd name="T86" fmla="*/ 2147483646 w 3498"/>
                <a:gd name="T87" fmla="*/ 0 h 24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solidFill>
              <a:srgbClr val="FF6400"/>
            </a:solidFill>
            <a:ln>
              <a:noFill/>
            </a:ln>
          </p:spPr>
          <p:txBody>
            <a:bodyPr/>
            <a:lstStyle/>
            <a:p>
              <a:endParaRPr lang="zh-CN" altLang="en-US"/>
            </a:p>
          </p:txBody>
        </p:sp>
        <p:sp>
          <p:nvSpPr>
            <p:cNvPr id="25" name="Freeform 5"/>
            <p:cNvSpPr>
              <a:spLocks noEditPoints="1"/>
            </p:cNvSpPr>
            <p:nvPr/>
          </p:nvSpPr>
          <p:spPr bwMode="auto">
            <a:xfrm rot="10800000">
              <a:off x="8255000" y="3725119"/>
              <a:ext cx="222250" cy="152400"/>
            </a:xfrm>
            <a:custGeom>
              <a:avLst/>
              <a:gdLst>
                <a:gd name="T0" fmla="*/ 2147483646 w 3498"/>
                <a:gd name="T1" fmla="*/ 2147483646 h 2404"/>
                <a:gd name="T2" fmla="*/ 2147483646 w 3498"/>
                <a:gd name="T3" fmla="*/ 2147483646 h 2404"/>
                <a:gd name="T4" fmla="*/ 2147483646 w 3498"/>
                <a:gd name="T5" fmla="*/ 2147483646 h 2404"/>
                <a:gd name="T6" fmla="*/ 2147483646 w 3498"/>
                <a:gd name="T7" fmla="*/ 2147483646 h 2404"/>
                <a:gd name="T8" fmla="*/ 2147483646 w 3498"/>
                <a:gd name="T9" fmla="*/ 2147483646 h 2404"/>
                <a:gd name="T10" fmla="*/ 2147483646 w 3498"/>
                <a:gd name="T11" fmla="*/ 2147483646 h 2404"/>
                <a:gd name="T12" fmla="*/ 2147483646 w 3498"/>
                <a:gd name="T13" fmla="*/ 2147483646 h 2404"/>
                <a:gd name="T14" fmla="*/ 2147483646 w 3498"/>
                <a:gd name="T15" fmla="*/ 2147483646 h 2404"/>
                <a:gd name="T16" fmla="*/ 2147483646 w 3498"/>
                <a:gd name="T17" fmla="*/ 2147483646 h 2404"/>
                <a:gd name="T18" fmla="*/ 2147483646 w 3498"/>
                <a:gd name="T19" fmla="*/ 2147483646 h 2404"/>
                <a:gd name="T20" fmla="*/ 2147483646 w 3498"/>
                <a:gd name="T21" fmla="*/ 2147483646 h 2404"/>
                <a:gd name="T22" fmla="*/ 2147483646 w 3498"/>
                <a:gd name="T23" fmla="*/ 2147483646 h 2404"/>
                <a:gd name="T24" fmla="*/ 2147483646 w 3498"/>
                <a:gd name="T25" fmla="*/ 2147483646 h 2404"/>
                <a:gd name="T26" fmla="*/ 2147483646 w 3498"/>
                <a:gd name="T27" fmla="*/ 2147483646 h 2404"/>
                <a:gd name="T28" fmla="*/ 2147483646 w 3498"/>
                <a:gd name="T29" fmla="*/ 2147483646 h 2404"/>
                <a:gd name="T30" fmla="*/ 2147483646 w 3498"/>
                <a:gd name="T31" fmla="*/ 2147483646 h 2404"/>
                <a:gd name="T32" fmla="*/ 2147483646 w 3498"/>
                <a:gd name="T33" fmla="*/ 2147483646 h 2404"/>
                <a:gd name="T34" fmla="*/ 2147483646 w 3498"/>
                <a:gd name="T35" fmla="*/ 2147483646 h 2404"/>
                <a:gd name="T36" fmla="*/ 2147483646 w 3498"/>
                <a:gd name="T37" fmla="*/ 2147483646 h 2404"/>
                <a:gd name="T38" fmla="*/ 2147483646 w 3498"/>
                <a:gd name="T39" fmla="*/ 2147483646 h 2404"/>
                <a:gd name="T40" fmla="*/ 2147483646 w 3498"/>
                <a:gd name="T41" fmla="*/ 2147483646 h 2404"/>
                <a:gd name="T42" fmla="*/ 2147483646 w 3498"/>
                <a:gd name="T43" fmla="*/ 2147483646 h 2404"/>
                <a:gd name="T44" fmla="*/ 2147483646 w 3498"/>
                <a:gd name="T45" fmla="*/ 2147483646 h 2404"/>
                <a:gd name="T46" fmla="*/ 2147483646 w 3498"/>
                <a:gd name="T47" fmla="*/ 2147483646 h 2404"/>
                <a:gd name="T48" fmla="*/ 2147483646 w 3498"/>
                <a:gd name="T49" fmla="*/ 2147483646 h 2404"/>
                <a:gd name="T50" fmla="*/ 2147483646 w 3498"/>
                <a:gd name="T51" fmla="*/ 2147483646 h 2404"/>
                <a:gd name="T52" fmla="*/ 2147483646 w 3498"/>
                <a:gd name="T53" fmla="*/ 2147483646 h 2404"/>
                <a:gd name="T54" fmla="*/ 2147483646 w 3498"/>
                <a:gd name="T55" fmla="*/ 2147483646 h 2404"/>
                <a:gd name="T56" fmla="*/ 2147483646 w 3498"/>
                <a:gd name="T57" fmla="*/ 2147483646 h 2404"/>
                <a:gd name="T58" fmla="*/ 2147483646 w 3498"/>
                <a:gd name="T59" fmla="*/ 2147483646 h 2404"/>
                <a:gd name="T60" fmla="*/ 2147483646 w 3498"/>
                <a:gd name="T61" fmla="*/ 2147483646 h 2404"/>
                <a:gd name="T62" fmla="*/ 2147483646 w 3498"/>
                <a:gd name="T63" fmla="*/ 2147483646 h 2404"/>
                <a:gd name="T64" fmla="*/ 2147483646 w 3498"/>
                <a:gd name="T65" fmla="*/ 2147483646 h 2404"/>
                <a:gd name="T66" fmla="*/ 2147483646 w 3498"/>
                <a:gd name="T67" fmla="*/ 2147483646 h 2404"/>
                <a:gd name="T68" fmla="*/ 2147483646 w 3498"/>
                <a:gd name="T69" fmla="*/ 2147483646 h 2404"/>
                <a:gd name="T70" fmla="*/ 2147483646 w 3498"/>
                <a:gd name="T71" fmla="*/ 0 h 2404"/>
                <a:gd name="T72" fmla="*/ 2147483646 w 3498"/>
                <a:gd name="T73" fmla="*/ 2147483646 h 2404"/>
                <a:gd name="T74" fmla="*/ 2147483646 w 3498"/>
                <a:gd name="T75" fmla="*/ 2147483646 h 2404"/>
                <a:gd name="T76" fmla="*/ 2147483646 w 3498"/>
                <a:gd name="T77" fmla="*/ 2147483646 h 2404"/>
                <a:gd name="T78" fmla="*/ 2147483646 w 3498"/>
                <a:gd name="T79" fmla="*/ 2147483646 h 2404"/>
                <a:gd name="T80" fmla="*/ 2147483646 w 3498"/>
                <a:gd name="T81" fmla="*/ 2147483646 h 2404"/>
                <a:gd name="T82" fmla="*/ 2147483646 w 3498"/>
                <a:gd name="T83" fmla="*/ 2147483646 h 2404"/>
                <a:gd name="T84" fmla="*/ 2147483646 w 3498"/>
                <a:gd name="T85" fmla="*/ 2147483646 h 2404"/>
                <a:gd name="T86" fmla="*/ 2147483646 w 3498"/>
                <a:gd name="T87" fmla="*/ 0 h 24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solidFill>
              <a:srgbClr val="FF6400"/>
            </a:solidFill>
            <a:ln>
              <a:noFill/>
            </a:ln>
          </p:spPr>
          <p:txBody>
            <a:bodyPr/>
            <a:lstStyle/>
            <a:p>
              <a:endParaRPr lang="zh-CN" altLang="en-US"/>
            </a:p>
          </p:txBody>
        </p:sp>
      </p:grpSp>
      <p:sp>
        <p:nvSpPr>
          <p:cNvPr id="35" name="TextBox 34"/>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36" name="组合 35"/>
          <p:cNvGrpSpPr/>
          <p:nvPr/>
        </p:nvGrpSpPr>
        <p:grpSpPr>
          <a:xfrm flipH="1">
            <a:off x="7893831" y="195397"/>
            <a:ext cx="1250169" cy="477054"/>
            <a:chOff x="-18082" y="180009"/>
            <a:chExt cx="1250169" cy="477054"/>
          </a:xfrm>
        </p:grpSpPr>
        <p:sp>
          <p:nvSpPr>
            <p:cNvPr id="38" name="TextBox 37"/>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39" name="五边形 38"/>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58818559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uzzle3"/>
          <p:cNvSpPr>
            <a:spLocks noEditPoints="1" noChangeArrowheads="1"/>
          </p:cNvSpPr>
          <p:nvPr/>
        </p:nvSpPr>
        <p:spPr bwMode="auto">
          <a:xfrm>
            <a:off x="4790109" y="1059582"/>
            <a:ext cx="1338263" cy="1641475"/>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6400"/>
          </a:solidFill>
          <a:ln w="28575">
            <a:solidFill>
              <a:srgbClr val="FFFFFF"/>
            </a:solidFill>
            <a:miter lim="800000"/>
            <a:headEnd/>
            <a:tailEnd/>
          </a:ln>
        </p:spPr>
        <p:txBody>
          <a:bodyPr/>
          <a:lstStyle/>
          <a:p>
            <a:pPr eaLnBrk="1" fontAlgn="auto" hangingPunct="1">
              <a:spcBef>
                <a:spcPts val="0"/>
              </a:spcBef>
              <a:spcAft>
                <a:spcPts val="0"/>
              </a:spcAft>
              <a:defRPr/>
            </a:pPr>
            <a:endParaRPr lang="zh-CN" altLang="en-US" sz="1100" kern="0">
              <a:solidFill>
                <a:schemeClr val="bg1">
                  <a:lumMod val="50000"/>
                </a:schemeClr>
              </a:solidFill>
              <a:latin typeface="+mn-ea"/>
            </a:endParaRPr>
          </a:p>
        </p:txBody>
      </p:sp>
      <p:sp>
        <p:nvSpPr>
          <p:cNvPr id="3" name="Puzzle2"/>
          <p:cNvSpPr>
            <a:spLocks noEditPoints="1" noChangeArrowheads="1"/>
          </p:cNvSpPr>
          <p:nvPr/>
        </p:nvSpPr>
        <p:spPr bwMode="auto">
          <a:xfrm>
            <a:off x="4401172" y="2254969"/>
            <a:ext cx="2135187" cy="1495425"/>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6400"/>
          </a:solidFill>
          <a:ln w="28575">
            <a:solidFill>
              <a:srgbClr val="FFFFFF"/>
            </a:solidFill>
            <a:miter lim="800000"/>
            <a:headEnd/>
            <a:tailEnd/>
          </a:ln>
        </p:spPr>
        <p:txBody>
          <a:bodyPr/>
          <a:lstStyle/>
          <a:p>
            <a:pPr eaLnBrk="1" fontAlgn="auto" hangingPunct="1">
              <a:spcBef>
                <a:spcPts val="0"/>
              </a:spcBef>
              <a:spcAft>
                <a:spcPts val="0"/>
              </a:spcAft>
              <a:defRPr/>
            </a:pPr>
            <a:endParaRPr lang="zh-CN" altLang="en-US" sz="1100" kern="0">
              <a:solidFill>
                <a:schemeClr val="bg1">
                  <a:lumMod val="50000"/>
                </a:schemeClr>
              </a:solidFill>
              <a:latin typeface="+mn-ea"/>
            </a:endParaRPr>
          </a:p>
        </p:txBody>
      </p:sp>
      <p:sp>
        <p:nvSpPr>
          <p:cNvPr id="4" name="Puzzle4"/>
          <p:cNvSpPr>
            <a:spLocks noEditPoints="1" noChangeArrowheads="1"/>
          </p:cNvSpPr>
          <p:nvPr/>
        </p:nvSpPr>
        <p:spPr bwMode="auto">
          <a:xfrm>
            <a:off x="3574084" y="2237507"/>
            <a:ext cx="1287463" cy="1909762"/>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FF6400"/>
          </a:solidFill>
          <a:ln w="28575">
            <a:solidFill>
              <a:srgbClr val="FFFFFF"/>
            </a:solidFill>
            <a:miter lim="800000"/>
            <a:headEnd/>
            <a:tailEnd/>
          </a:ln>
        </p:spPr>
        <p:txBody>
          <a:bodyPr/>
          <a:lstStyle/>
          <a:p>
            <a:pPr eaLnBrk="1" fontAlgn="auto" hangingPunct="1">
              <a:spcBef>
                <a:spcPts val="0"/>
              </a:spcBef>
              <a:spcAft>
                <a:spcPts val="0"/>
              </a:spcAft>
              <a:defRPr/>
            </a:pPr>
            <a:endParaRPr lang="zh-CN" altLang="en-US" sz="1100" kern="0">
              <a:solidFill>
                <a:schemeClr val="bg1">
                  <a:lumMod val="50000"/>
                </a:schemeClr>
              </a:solidFill>
              <a:latin typeface="+mn-ea"/>
            </a:endParaRPr>
          </a:p>
        </p:txBody>
      </p:sp>
      <p:sp>
        <p:nvSpPr>
          <p:cNvPr id="5" name="Puzzle1"/>
          <p:cNvSpPr>
            <a:spLocks noEditPoints="1" noChangeArrowheads="1"/>
          </p:cNvSpPr>
          <p:nvPr/>
        </p:nvSpPr>
        <p:spPr bwMode="auto">
          <a:xfrm>
            <a:off x="3132759" y="1556469"/>
            <a:ext cx="2160588" cy="1138238"/>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FF6400"/>
          </a:solidFill>
          <a:ln w="28575">
            <a:solidFill>
              <a:srgbClr val="FFFFFF"/>
            </a:solidFill>
            <a:miter lim="800000"/>
            <a:headEnd/>
            <a:tailEnd/>
          </a:ln>
        </p:spPr>
        <p:txBody>
          <a:bodyPr/>
          <a:lstStyle/>
          <a:p>
            <a:pPr eaLnBrk="1" fontAlgn="auto" hangingPunct="1">
              <a:spcBef>
                <a:spcPts val="0"/>
              </a:spcBef>
              <a:spcAft>
                <a:spcPts val="0"/>
              </a:spcAft>
              <a:defRPr/>
            </a:pPr>
            <a:endParaRPr lang="zh-CN" altLang="en-US" sz="1100" kern="0">
              <a:solidFill>
                <a:schemeClr val="bg1">
                  <a:lumMod val="50000"/>
                </a:schemeClr>
              </a:solidFill>
              <a:latin typeface="+mn-ea"/>
            </a:endParaRPr>
          </a:p>
        </p:txBody>
      </p:sp>
      <p:grpSp>
        <p:nvGrpSpPr>
          <p:cNvPr id="6" name="组合 5"/>
          <p:cNvGrpSpPr/>
          <p:nvPr/>
        </p:nvGrpSpPr>
        <p:grpSpPr>
          <a:xfrm>
            <a:off x="5602909" y="1262782"/>
            <a:ext cx="2962275" cy="771525"/>
            <a:chOff x="5155406" y="1401901"/>
            <a:chExt cx="2962275" cy="771525"/>
          </a:xfrm>
        </p:grpSpPr>
        <p:cxnSp>
          <p:nvCxnSpPr>
            <p:cNvPr id="7" name="肘形连接符 27"/>
            <p:cNvCxnSpPr>
              <a:cxnSpLocks noChangeShapeType="1"/>
            </p:cNvCxnSpPr>
            <p:nvPr/>
          </p:nvCxnSpPr>
          <p:spPr bwMode="auto">
            <a:xfrm>
              <a:off x="5155406" y="1411426"/>
              <a:ext cx="2570163" cy="284162"/>
            </a:xfrm>
            <a:prstGeom prst="bentConnector3">
              <a:avLst>
                <a:gd name="adj1" fmla="val 34458"/>
              </a:avLst>
            </a:prstGeom>
            <a:noFill/>
            <a:ln w="3175" algn="ctr">
              <a:solidFill>
                <a:srgbClr val="A28138"/>
              </a:solidFill>
              <a:prstDash val="sysDash"/>
              <a:miter lim="800000"/>
              <a:headEnd/>
              <a:tailEnd/>
            </a:ln>
            <a:extLst>
              <a:ext uri="{909E8E84-426E-40DD-AFC4-6F175D3DCCD1}">
                <a14:hiddenFill xmlns:a14="http://schemas.microsoft.com/office/drawing/2010/main" xmlns="">
                  <a:noFill/>
                </a14:hiddenFill>
              </a:ext>
            </a:extLst>
          </p:spPr>
        </p:cxnSp>
        <p:sp>
          <p:nvSpPr>
            <p:cNvPr id="8" name="TextBox 13"/>
            <p:cNvSpPr txBox="1">
              <a:spLocks noChangeArrowheads="1"/>
            </p:cNvSpPr>
            <p:nvPr/>
          </p:nvSpPr>
          <p:spPr bwMode="auto">
            <a:xfrm>
              <a:off x="6065044" y="1401901"/>
              <a:ext cx="2052637"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600" b="1" dirty="0">
                  <a:solidFill>
                    <a:srgbClr val="FF6400"/>
                  </a:solidFill>
                  <a:latin typeface="+mn-ea"/>
                  <a:ea typeface="+mn-ea"/>
                </a:rPr>
                <a:t>点击添加标题</a:t>
              </a:r>
            </a:p>
          </p:txBody>
        </p:sp>
        <p:sp>
          <p:nvSpPr>
            <p:cNvPr id="9" name="TextBox 14"/>
            <p:cNvSpPr txBox="1">
              <a:spLocks noChangeArrowheads="1"/>
            </p:cNvSpPr>
            <p:nvPr/>
          </p:nvSpPr>
          <p:spPr bwMode="auto">
            <a:xfrm>
              <a:off x="6065044" y="1711463"/>
              <a:ext cx="20526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100">
                  <a:solidFill>
                    <a:schemeClr val="bg1">
                      <a:lumMod val="50000"/>
                    </a:schemeClr>
                  </a:solidFill>
                  <a:latin typeface="+mn-ea"/>
                  <a:ea typeface="+mn-ea"/>
                </a:rPr>
                <a:t>点击添加内容点击添加内容</a:t>
              </a:r>
              <a:endParaRPr lang="en-US" altLang="zh-CN" sz="1100">
                <a:solidFill>
                  <a:schemeClr val="bg1">
                    <a:lumMod val="50000"/>
                  </a:schemeClr>
                </a:solidFill>
                <a:latin typeface="+mn-ea"/>
                <a:ea typeface="+mn-ea"/>
              </a:endParaRPr>
            </a:p>
            <a:p>
              <a:pPr algn="just" eaLnBrk="1" hangingPunct="1"/>
              <a:r>
                <a:rPr lang="zh-CN" altLang="en-US" sz="1100">
                  <a:solidFill>
                    <a:schemeClr val="bg1">
                      <a:lumMod val="50000"/>
                    </a:schemeClr>
                  </a:solidFill>
                  <a:latin typeface="+mn-ea"/>
                  <a:ea typeface="+mn-ea"/>
                </a:rPr>
                <a:t>点击添加内容点击添加内容</a:t>
              </a:r>
            </a:p>
          </p:txBody>
        </p:sp>
      </p:grpSp>
      <p:grpSp>
        <p:nvGrpSpPr>
          <p:cNvPr id="10" name="组合 9"/>
          <p:cNvGrpSpPr/>
          <p:nvPr/>
        </p:nvGrpSpPr>
        <p:grpSpPr>
          <a:xfrm>
            <a:off x="1186484" y="3388444"/>
            <a:ext cx="2911475" cy="762000"/>
            <a:chOff x="738981" y="3527563"/>
            <a:chExt cx="2911475" cy="762000"/>
          </a:xfrm>
        </p:grpSpPr>
        <p:cxnSp>
          <p:nvCxnSpPr>
            <p:cNvPr id="11" name="肘形连接符 21"/>
            <p:cNvCxnSpPr>
              <a:cxnSpLocks noChangeShapeType="1"/>
            </p:cNvCxnSpPr>
            <p:nvPr/>
          </p:nvCxnSpPr>
          <p:spPr bwMode="auto">
            <a:xfrm rot="10800000">
              <a:off x="1146969" y="3816488"/>
              <a:ext cx="2503487" cy="296863"/>
            </a:xfrm>
            <a:prstGeom prst="bentConnector3">
              <a:avLst>
                <a:gd name="adj1" fmla="val 33894"/>
              </a:avLst>
            </a:prstGeom>
            <a:noFill/>
            <a:ln w="3175" algn="ctr">
              <a:solidFill>
                <a:srgbClr val="A28138"/>
              </a:solidFill>
              <a:prstDash val="sysDash"/>
              <a:miter lim="800000"/>
              <a:headEnd/>
              <a:tailEnd/>
            </a:ln>
            <a:extLst>
              <a:ext uri="{909E8E84-426E-40DD-AFC4-6F175D3DCCD1}">
                <a14:hiddenFill xmlns:a14="http://schemas.microsoft.com/office/drawing/2010/main" xmlns="">
                  <a:noFill/>
                </a14:hiddenFill>
              </a:ext>
            </a:extLst>
          </p:spPr>
        </p:cxnSp>
        <p:sp>
          <p:nvSpPr>
            <p:cNvPr id="12" name="TextBox 31"/>
            <p:cNvSpPr txBox="1"/>
            <p:nvPr/>
          </p:nvSpPr>
          <p:spPr>
            <a:xfrm>
              <a:off x="738981" y="3527563"/>
              <a:ext cx="2052638" cy="288925"/>
            </a:xfrm>
            <a:prstGeom prst="rect">
              <a:avLst/>
            </a:prstGeom>
            <a:noFill/>
          </p:spPr>
          <p:txBody>
            <a:bodyPr wrap="none" anchor="ctr"/>
            <a:lstStyle>
              <a:defPPr>
                <a:defRPr lang="zh-CN"/>
              </a:defPPr>
              <a:lvl1pPr>
                <a:defRPr sz="2000">
                  <a:solidFill>
                    <a:schemeClr val="tx1">
                      <a:lumMod val="65000"/>
                      <a:lumOff val="3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600" b="1" kern="0" dirty="0">
                  <a:solidFill>
                    <a:srgbClr val="FF6400"/>
                  </a:solidFill>
                  <a:latin typeface="+mn-ea"/>
                  <a:ea typeface="+mn-ea"/>
                </a:rPr>
                <a:t>点击添加标题</a:t>
              </a:r>
            </a:p>
          </p:txBody>
        </p:sp>
        <p:sp>
          <p:nvSpPr>
            <p:cNvPr id="13" name="TextBox 34"/>
            <p:cNvSpPr txBox="1">
              <a:spLocks noChangeArrowheads="1"/>
            </p:cNvSpPr>
            <p:nvPr/>
          </p:nvSpPr>
          <p:spPr bwMode="auto">
            <a:xfrm>
              <a:off x="738981" y="3827601"/>
              <a:ext cx="205263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100">
                  <a:solidFill>
                    <a:schemeClr val="bg1">
                      <a:lumMod val="50000"/>
                    </a:schemeClr>
                  </a:solidFill>
                  <a:latin typeface="+mn-ea"/>
                  <a:ea typeface="+mn-ea"/>
                </a:rPr>
                <a:t>点击添加内容点击添加内容</a:t>
              </a:r>
              <a:endParaRPr lang="en-US" altLang="zh-CN" sz="1100">
                <a:solidFill>
                  <a:schemeClr val="bg1">
                    <a:lumMod val="50000"/>
                  </a:schemeClr>
                </a:solidFill>
                <a:latin typeface="+mn-ea"/>
                <a:ea typeface="+mn-ea"/>
              </a:endParaRPr>
            </a:p>
            <a:p>
              <a:pPr algn="r" eaLnBrk="1" hangingPunct="1"/>
              <a:r>
                <a:rPr lang="zh-CN" altLang="en-US" sz="1100">
                  <a:solidFill>
                    <a:schemeClr val="bg1">
                      <a:lumMod val="50000"/>
                    </a:schemeClr>
                  </a:solidFill>
                  <a:latin typeface="+mn-ea"/>
                  <a:ea typeface="+mn-ea"/>
                </a:rPr>
                <a:t>点击添加内容点击添加内容</a:t>
              </a:r>
            </a:p>
          </p:txBody>
        </p:sp>
      </p:grpSp>
      <p:grpSp>
        <p:nvGrpSpPr>
          <p:cNvPr id="14" name="组合 13"/>
          <p:cNvGrpSpPr/>
          <p:nvPr/>
        </p:nvGrpSpPr>
        <p:grpSpPr>
          <a:xfrm>
            <a:off x="6525247" y="3001094"/>
            <a:ext cx="2052637" cy="768350"/>
            <a:chOff x="6077744" y="3140213"/>
            <a:chExt cx="2052637" cy="768350"/>
          </a:xfrm>
        </p:grpSpPr>
        <p:sp>
          <p:nvSpPr>
            <p:cNvPr id="15" name="TextBox 35"/>
            <p:cNvSpPr txBox="1"/>
            <p:nvPr/>
          </p:nvSpPr>
          <p:spPr>
            <a:xfrm>
              <a:off x="6077744" y="3140213"/>
              <a:ext cx="2052637" cy="287338"/>
            </a:xfrm>
            <a:prstGeom prst="rect">
              <a:avLst/>
            </a:prstGeom>
            <a:noFill/>
          </p:spPr>
          <p:txBody>
            <a:bodyPr wrap="none" anchor="ctr"/>
            <a:lstStyle>
              <a:defPPr>
                <a:defRPr lang="zh-CN"/>
              </a:defPPr>
              <a:lvl1pPr>
                <a:defRPr>
                  <a:solidFill>
                    <a:schemeClr val="tx1">
                      <a:lumMod val="85000"/>
                      <a:lumOff val="15000"/>
                    </a:schemeClr>
                  </a:solidFill>
                  <a:latin typeface="华文行楷" pitchFamily="2" charset="-122"/>
                  <a:ea typeface="华文行楷" pitchFamily="2" charset="-122"/>
                </a:defRPr>
              </a:lvl1pPr>
            </a:lstStyle>
            <a:p>
              <a:pPr algn="just" eaLnBrk="1" fontAlgn="auto" hangingPunct="1">
                <a:spcBef>
                  <a:spcPts val="0"/>
                </a:spcBef>
                <a:spcAft>
                  <a:spcPts val="0"/>
                </a:spcAft>
                <a:defRPr/>
              </a:pPr>
              <a:r>
                <a:rPr lang="zh-CN" altLang="en-US" sz="1600" b="1" kern="0" dirty="0">
                  <a:solidFill>
                    <a:srgbClr val="A28138"/>
                  </a:solidFill>
                  <a:latin typeface="+mn-ea"/>
                  <a:ea typeface="+mn-ea"/>
                </a:rPr>
                <a:t>点击添加标题</a:t>
              </a:r>
            </a:p>
          </p:txBody>
        </p:sp>
        <p:sp>
          <p:nvSpPr>
            <p:cNvPr id="16" name="TextBox 36"/>
            <p:cNvSpPr txBox="1">
              <a:spLocks noChangeArrowheads="1"/>
            </p:cNvSpPr>
            <p:nvPr/>
          </p:nvSpPr>
          <p:spPr bwMode="auto">
            <a:xfrm>
              <a:off x="6077744" y="3446601"/>
              <a:ext cx="205263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100">
                  <a:solidFill>
                    <a:schemeClr val="bg1">
                      <a:lumMod val="50000"/>
                    </a:schemeClr>
                  </a:solidFill>
                  <a:latin typeface="+mn-ea"/>
                  <a:ea typeface="+mn-ea"/>
                </a:rPr>
                <a:t>点击添加内容点击添加内容</a:t>
              </a:r>
              <a:endParaRPr lang="en-US" altLang="zh-CN" sz="1100">
                <a:solidFill>
                  <a:schemeClr val="bg1">
                    <a:lumMod val="50000"/>
                  </a:schemeClr>
                </a:solidFill>
                <a:latin typeface="+mn-ea"/>
                <a:ea typeface="+mn-ea"/>
              </a:endParaRPr>
            </a:p>
            <a:p>
              <a:pPr algn="just" eaLnBrk="1" hangingPunct="1"/>
              <a:r>
                <a:rPr lang="zh-CN" altLang="en-US" sz="1100">
                  <a:solidFill>
                    <a:schemeClr val="bg1">
                      <a:lumMod val="50000"/>
                    </a:schemeClr>
                  </a:solidFill>
                  <a:latin typeface="+mn-ea"/>
                  <a:ea typeface="+mn-ea"/>
                </a:rPr>
                <a:t>点击添加内容点击添加内容</a:t>
              </a:r>
            </a:p>
          </p:txBody>
        </p:sp>
        <p:cxnSp>
          <p:nvCxnSpPr>
            <p:cNvPr id="17" name="直接连接符 34"/>
            <p:cNvCxnSpPr>
              <a:cxnSpLocks noChangeShapeType="1"/>
            </p:cNvCxnSpPr>
            <p:nvPr/>
          </p:nvCxnSpPr>
          <p:spPr bwMode="auto">
            <a:xfrm>
              <a:off x="6212729" y="3438663"/>
              <a:ext cx="1420813" cy="0"/>
            </a:xfrm>
            <a:prstGeom prst="line">
              <a:avLst/>
            </a:prstGeom>
            <a:noFill/>
            <a:ln w="3175" algn="ctr">
              <a:solidFill>
                <a:srgbClr val="0070C0"/>
              </a:solidFill>
              <a:prstDash val="sysDash"/>
              <a:round/>
              <a:headEnd/>
              <a:tailEnd/>
            </a:ln>
            <a:extLst>
              <a:ext uri="{909E8E84-426E-40DD-AFC4-6F175D3DCCD1}">
                <a14:hiddenFill xmlns:a14="http://schemas.microsoft.com/office/drawing/2010/main" xmlns="">
                  <a:noFill/>
                </a14:hiddenFill>
              </a:ext>
            </a:extLst>
          </p:spPr>
        </p:cxnSp>
      </p:grpSp>
      <p:grpSp>
        <p:nvGrpSpPr>
          <p:cNvPr id="18" name="组合 17"/>
          <p:cNvGrpSpPr/>
          <p:nvPr/>
        </p:nvGrpSpPr>
        <p:grpSpPr>
          <a:xfrm>
            <a:off x="1072184" y="1832694"/>
            <a:ext cx="2076450" cy="768350"/>
            <a:chOff x="624681" y="1971813"/>
            <a:chExt cx="2076450" cy="768350"/>
          </a:xfrm>
        </p:grpSpPr>
        <p:sp>
          <p:nvSpPr>
            <p:cNvPr id="19" name="TextBox 46"/>
            <p:cNvSpPr txBox="1"/>
            <p:nvPr/>
          </p:nvSpPr>
          <p:spPr>
            <a:xfrm>
              <a:off x="624681" y="1971813"/>
              <a:ext cx="2052638" cy="287338"/>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600" b="1" kern="0" dirty="0">
                  <a:solidFill>
                    <a:srgbClr val="FF6400"/>
                  </a:solidFill>
                  <a:latin typeface="+mn-ea"/>
                  <a:ea typeface="+mn-ea"/>
                </a:rPr>
                <a:t>点击添加标题</a:t>
              </a:r>
            </a:p>
          </p:txBody>
        </p:sp>
        <p:sp>
          <p:nvSpPr>
            <p:cNvPr id="20" name="TextBox 49"/>
            <p:cNvSpPr txBox="1">
              <a:spLocks noChangeArrowheads="1"/>
            </p:cNvSpPr>
            <p:nvPr/>
          </p:nvSpPr>
          <p:spPr bwMode="auto">
            <a:xfrm>
              <a:off x="624681" y="2278201"/>
              <a:ext cx="205263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100">
                  <a:solidFill>
                    <a:schemeClr val="bg1">
                      <a:lumMod val="50000"/>
                    </a:schemeClr>
                  </a:solidFill>
                  <a:latin typeface="+mn-ea"/>
                  <a:ea typeface="+mn-ea"/>
                </a:rPr>
                <a:t>点击添加内容点击添加内容</a:t>
              </a:r>
              <a:endParaRPr lang="en-US" altLang="zh-CN" sz="1100">
                <a:solidFill>
                  <a:schemeClr val="bg1">
                    <a:lumMod val="50000"/>
                  </a:schemeClr>
                </a:solidFill>
                <a:latin typeface="+mn-ea"/>
                <a:ea typeface="+mn-ea"/>
              </a:endParaRPr>
            </a:p>
            <a:p>
              <a:pPr algn="r" eaLnBrk="1" hangingPunct="1"/>
              <a:r>
                <a:rPr lang="zh-CN" altLang="en-US" sz="1100">
                  <a:solidFill>
                    <a:schemeClr val="bg1">
                      <a:lumMod val="50000"/>
                    </a:schemeClr>
                  </a:solidFill>
                  <a:latin typeface="+mn-ea"/>
                  <a:ea typeface="+mn-ea"/>
                </a:rPr>
                <a:t>点击添加内容点击添加内容</a:t>
              </a:r>
            </a:p>
          </p:txBody>
        </p:sp>
        <p:cxnSp>
          <p:nvCxnSpPr>
            <p:cNvPr id="21" name="直接连接符 35"/>
            <p:cNvCxnSpPr>
              <a:cxnSpLocks noChangeShapeType="1"/>
            </p:cNvCxnSpPr>
            <p:nvPr/>
          </p:nvCxnSpPr>
          <p:spPr bwMode="auto">
            <a:xfrm>
              <a:off x="1027906" y="2265501"/>
              <a:ext cx="1673225" cy="0"/>
            </a:xfrm>
            <a:prstGeom prst="line">
              <a:avLst/>
            </a:prstGeom>
            <a:noFill/>
            <a:ln w="3175" algn="ctr">
              <a:solidFill>
                <a:srgbClr val="A28138"/>
              </a:solidFill>
              <a:prstDash val="sysDash"/>
              <a:round/>
              <a:headEnd/>
              <a:tailEnd/>
            </a:ln>
            <a:extLst>
              <a:ext uri="{909E8E84-426E-40DD-AFC4-6F175D3DCCD1}">
                <a14:hiddenFill xmlns:a14="http://schemas.microsoft.com/office/drawing/2010/main" xmlns="">
                  <a:noFill/>
                </a14:hiddenFill>
              </a:ext>
            </a:extLst>
          </p:spPr>
        </p:cxnSp>
      </p:grpSp>
      <p:sp>
        <p:nvSpPr>
          <p:cNvPr id="26" name="TextBox 25"/>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27" name="组合 26"/>
          <p:cNvGrpSpPr/>
          <p:nvPr/>
        </p:nvGrpSpPr>
        <p:grpSpPr>
          <a:xfrm flipH="1">
            <a:off x="7893831" y="195397"/>
            <a:ext cx="1250169" cy="477054"/>
            <a:chOff x="-18082" y="180009"/>
            <a:chExt cx="1250169" cy="477054"/>
          </a:xfrm>
        </p:grpSpPr>
        <p:sp>
          <p:nvSpPr>
            <p:cNvPr id="28" name="TextBox 27"/>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29" name="五边形 28"/>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428678269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strVal val="(6*min(max(#ppt_w*#ppt_h,.3),1)-7.4)/-.7*#ppt_w"/>
                                          </p:val>
                                        </p:tav>
                                        <p:tav tm="100000">
                                          <p:val>
                                            <p:strVal val="#ppt_w"/>
                                          </p:val>
                                        </p:tav>
                                      </p:tavLst>
                                    </p:anim>
                                    <p:anim calcmode="lin" valueType="num">
                                      <p:cBhvr>
                                        <p:cTn id="15" dur="500" fill="hold"/>
                                        <p:tgtEl>
                                          <p:spTgt spid="3"/>
                                        </p:tgtEl>
                                        <p:attrNameLst>
                                          <p:attrName>ppt_h</p:attrName>
                                        </p:attrNameLst>
                                      </p:cBhvr>
                                      <p:tavLst>
                                        <p:tav tm="0">
                                          <p:val>
                                            <p:strVal val="(6*min(max(#ppt_w*#ppt_h,.3),1)-7.4)/-.7*#ppt_h"/>
                                          </p:val>
                                        </p:tav>
                                        <p:tav tm="100000">
                                          <p:val>
                                            <p:strVal val="#ppt_h"/>
                                          </p:val>
                                        </p:tav>
                                      </p:tavLst>
                                    </p:anim>
                                    <p:anim calcmode="lin" valueType="num">
                                      <p:cBhvr>
                                        <p:cTn id="16" dur="500" fill="hold"/>
                                        <p:tgtEl>
                                          <p:spTgt spid="3"/>
                                        </p:tgtEl>
                                        <p:attrNameLst>
                                          <p:attrName>ppt_x</p:attrName>
                                        </p:attrNameLst>
                                      </p:cBhvr>
                                      <p:tavLst>
                                        <p:tav tm="0">
                                          <p:val>
                                            <p:fltVal val="0.5"/>
                                          </p:val>
                                        </p:tav>
                                        <p:tav tm="100000">
                                          <p:val>
                                            <p:strVal val="#ppt_x"/>
                                          </p:val>
                                        </p:tav>
                                      </p:tavLst>
                                    </p:anim>
                                    <p:anim calcmode="lin" valueType="num">
                                      <p:cBhvr>
                                        <p:cTn id="17" dur="500" fill="hold"/>
                                        <p:tgtEl>
                                          <p:spTgt spid="3"/>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3" presetClass="entr" presetSubtype="36"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strVal val="(6*min(max(#ppt_w*#ppt_h,.3),1)-7.4)/-.7*#ppt_w"/>
                                          </p:val>
                                        </p:tav>
                                        <p:tav tm="100000">
                                          <p:val>
                                            <p:strVal val="#ppt_w"/>
                                          </p:val>
                                        </p:tav>
                                      </p:tavLst>
                                    </p:anim>
                                    <p:anim calcmode="lin" valueType="num">
                                      <p:cBhvr>
                                        <p:cTn id="22" dur="500" fill="hold"/>
                                        <p:tgtEl>
                                          <p:spTgt spid="4"/>
                                        </p:tgtEl>
                                        <p:attrNameLst>
                                          <p:attrName>ppt_h</p:attrName>
                                        </p:attrNameLst>
                                      </p:cBhvr>
                                      <p:tavLst>
                                        <p:tav tm="0">
                                          <p:val>
                                            <p:strVal val="(6*min(max(#ppt_w*#ppt_h,.3),1)-7.4)/-.7*#ppt_h"/>
                                          </p:val>
                                        </p:tav>
                                        <p:tav tm="100000">
                                          <p:val>
                                            <p:strVal val="#ppt_h"/>
                                          </p:val>
                                        </p:tav>
                                      </p:tavLst>
                                    </p:anim>
                                    <p:anim calcmode="lin" valueType="num">
                                      <p:cBhvr>
                                        <p:cTn id="23" dur="500" fill="hold"/>
                                        <p:tgtEl>
                                          <p:spTgt spid="4"/>
                                        </p:tgtEl>
                                        <p:attrNameLst>
                                          <p:attrName>ppt_x</p:attrName>
                                        </p:attrNameLst>
                                      </p:cBhvr>
                                      <p:tavLst>
                                        <p:tav tm="0">
                                          <p:val>
                                            <p:fltVal val="0.5"/>
                                          </p:val>
                                        </p:tav>
                                        <p:tav tm="100000">
                                          <p:val>
                                            <p:strVal val="#ppt_x"/>
                                          </p:val>
                                        </p:tav>
                                      </p:tavLst>
                                    </p:anim>
                                    <p:anim calcmode="lin" valueType="num">
                                      <p:cBhvr>
                                        <p:cTn id="24"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1500"/>
                            </p:stCondLst>
                            <p:childTnLst>
                              <p:par>
                                <p:cTn id="26" presetID="23" presetClass="entr" presetSubtype="36"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strVal val="(6*min(max(#ppt_w*#ppt_h,.3),1)-7.4)/-.7*#ppt_w"/>
                                          </p:val>
                                        </p:tav>
                                        <p:tav tm="100000">
                                          <p:val>
                                            <p:strVal val="#ppt_w"/>
                                          </p:val>
                                        </p:tav>
                                      </p:tavLst>
                                    </p:anim>
                                    <p:anim calcmode="lin" valueType="num">
                                      <p:cBhvr>
                                        <p:cTn id="29" dur="500" fill="hold"/>
                                        <p:tgtEl>
                                          <p:spTgt spid="5"/>
                                        </p:tgtEl>
                                        <p:attrNameLst>
                                          <p:attrName>ppt_h</p:attrName>
                                        </p:attrNameLst>
                                      </p:cBhvr>
                                      <p:tavLst>
                                        <p:tav tm="0">
                                          <p:val>
                                            <p:strVal val="(6*min(max(#ppt_w*#ppt_h,.3),1)-7.4)/-.7*#ppt_h"/>
                                          </p:val>
                                        </p:tav>
                                        <p:tav tm="100000">
                                          <p:val>
                                            <p:strVal val="#ppt_h"/>
                                          </p:val>
                                        </p:tav>
                                      </p:tavLst>
                                    </p:anim>
                                    <p:anim calcmode="lin" valueType="num">
                                      <p:cBhvr>
                                        <p:cTn id="30" dur="500" fill="hold"/>
                                        <p:tgtEl>
                                          <p:spTgt spid="5"/>
                                        </p:tgtEl>
                                        <p:attrNameLst>
                                          <p:attrName>ppt_x</p:attrName>
                                        </p:attrNameLst>
                                      </p:cBhvr>
                                      <p:tavLst>
                                        <p:tav tm="0">
                                          <p:val>
                                            <p:fltVal val="0.5"/>
                                          </p:val>
                                        </p:tav>
                                        <p:tav tm="100000">
                                          <p:val>
                                            <p:strVal val="#ppt_x"/>
                                          </p:val>
                                        </p:tav>
                                      </p:tavLst>
                                    </p:anim>
                                    <p:anim calcmode="lin" valueType="num">
                                      <p:cBhvr>
                                        <p:cTn id="31"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30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3500"/>
                            </p:stCondLst>
                            <p:childTnLst>
                              <p:par>
                                <p:cTn id="45" presetID="22" presetClass="entr" presetSubtype="2"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righ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499"/>
          </a:xfrm>
          <a:prstGeom prst="rect">
            <a:avLst/>
          </a:prstGeom>
          <a:gradFill flip="none" rotWithShape="1">
            <a:gsLst>
              <a:gs pos="0">
                <a:srgbClr val="FF6400">
                  <a:shade val="30000"/>
                  <a:satMod val="115000"/>
                </a:srgbClr>
              </a:gs>
              <a:gs pos="50000">
                <a:srgbClr val="FF6400">
                  <a:shade val="67500"/>
                  <a:satMod val="115000"/>
                </a:srgbClr>
              </a:gs>
              <a:gs pos="100000">
                <a:srgbClr val="FF64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500" dirty="0"/>
          </a:p>
        </p:txBody>
      </p:sp>
      <p:sp>
        <p:nvSpPr>
          <p:cNvPr id="3" name="矩形 26"/>
          <p:cNvSpPr>
            <a:spLocks noChangeArrowheads="1"/>
          </p:cNvSpPr>
          <p:nvPr/>
        </p:nvSpPr>
        <p:spPr bwMode="auto">
          <a:xfrm>
            <a:off x="3539936" y="1059582"/>
            <a:ext cx="4200416" cy="986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en-US" altLang="zh-CN" sz="88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Part </a:t>
            </a:r>
            <a:r>
              <a:rPr lang="en-US" altLang="zh-CN" sz="40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03</a:t>
            </a:r>
            <a:endParaRPr lang="zh-CN" altLang="en-US" sz="4000" dirty="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endParaRPr>
          </a:p>
        </p:txBody>
      </p:sp>
      <p:sp>
        <p:nvSpPr>
          <p:cNvPr id="4" name="矩形 26"/>
          <p:cNvSpPr>
            <a:spLocks noChangeArrowheads="1"/>
          </p:cNvSpPr>
          <p:nvPr/>
        </p:nvSpPr>
        <p:spPr bwMode="auto">
          <a:xfrm>
            <a:off x="3608507" y="2139702"/>
            <a:ext cx="4688466" cy="709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zh-CN" altLang="en-US" sz="4000" b="1" spc="225"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岗位认识</a:t>
            </a:r>
            <a:endParaRPr lang="zh-CN" altLang="en-US" sz="4000" b="1" spc="225"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675522" y="2139702"/>
            <a:ext cx="25526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3725467"/>
            <a:ext cx="9144000" cy="934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等腰三角形 12"/>
          <p:cNvSpPr/>
          <p:nvPr/>
        </p:nvSpPr>
        <p:spPr>
          <a:xfrm flipV="1">
            <a:off x="4019981" y="3720687"/>
            <a:ext cx="1104038" cy="506926"/>
          </a:xfrm>
          <a:prstGeom prst="triangle">
            <a:avLst/>
          </a:prstGeom>
          <a:solidFill>
            <a:srgbClr val="EE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10797" y="1068321"/>
            <a:ext cx="1833872" cy="1833872"/>
            <a:chOff x="1710797" y="1068321"/>
            <a:chExt cx="1833872" cy="1833872"/>
          </a:xfrm>
        </p:grpSpPr>
        <p:sp>
          <p:nvSpPr>
            <p:cNvPr id="16" name="椭圆 15"/>
            <p:cNvSpPr/>
            <p:nvPr/>
          </p:nvSpPr>
          <p:spPr>
            <a:xfrm>
              <a:off x="1710797" y="1068321"/>
              <a:ext cx="1833872" cy="183387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KSO_Shape"/>
            <p:cNvSpPr>
              <a:spLocks/>
            </p:cNvSpPr>
            <p:nvPr/>
          </p:nvSpPr>
          <p:spPr bwMode="auto">
            <a:xfrm>
              <a:off x="1839401" y="1535911"/>
              <a:ext cx="1576664" cy="1103665"/>
            </a:xfrm>
            <a:custGeom>
              <a:avLst/>
              <a:gdLst/>
              <a:ahLst/>
              <a:cxnLst/>
              <a:rect l="0" t="0" r="r" b="b"/>
              <a:pathLst>
                <a:path w="5226050" h="3657600">
                  <a:moveTo>
                    <a:pt x="3327400" y="1387475"/>
                  </a:moveTo>
                  <a:lnTo>
                    <a:pt x="3327400" y="1631950"/>
                  </a:lnTo>
                  <a:lnTo>
                    <a:pt x="3092450" y="1631950"/>
                  </a:lnTo>
                  <a:lnTo>
                    <a:pt x="3092450" y="1622425"/>
                  </a:lnTo>
                  <a:lnTo>
                    <a:pt x="3327400" y="1387475"/>
                  </a:lnTo>
                  <a:close/>
                  <a:moveTo>
                    <a:pt x="3648075" y="1212850"/>
                  </a:moveTo>
                  <a:lnTo>
                    <a:pt x="3886200" y="1212850"/>
                  </a:lnTo>
                  <a:lnTo>
                    <a:pt x="3886200" y="1631950"/>
                  </a:lnTo>
                  <a:lnTo>
                    <a:pt x="3648075" y="1631950"/>
                  </a:lnTo>
                  <a:lnTo>
                    <a:pt x="3648075" y="1212850"/>
                  </a:lnTo>
                  <a:close/>
                  <a:moveTo>
                    <a:pt x="3498850" y="1212850"/>
                  </a:moveTo>
                  <a:lnTo>
                    <a:pt x="3606800" y="1212850"/>
                  </a:lnTo>
                  <a:lnTo>
                    <a:pt x="3606800" y="1631950"/>
                  </a:lnTo>
                  <a:lnTo>
                    <a:pt x="3368675" y="1631950"/>
                  </a:lnTo>
                  <a:lnTo>
                    <a:pt x="3368675" y="1343025"/>
                  </a:lnTo>
                  <a:lnTo>
                    <a:pt x="3498850" y="1212850"/>
                  </a:lnTo>
                  <a:close/>
                  <a:moveTo>
                    <a:pt x="2470150" y="1060450"/>
                  </a:moveTo>
                  <a:lnTo>
                    <a:pt x="2489200" y="1060450"/>
                  </a:lnTo>
                  <a:lnTo>
                    <a:pt x="2511425" y="1060450"/>
                  </a:lnTo>
                  <a:lnTo>
                    <a:pt x="2530475" y="1066800"/>
                  </a:lnTo>
                  <a:lnTo>
                    <a:pt x="2549525" y="1076325"/>
                  </a:lnTo>
                  <a:lnTo>
                    <a:pt x="2565400" y="1089025"/>
                  </a:lnTo>
                  <a:lnTo>
                    <a:pt x="2578100" y="1104900"/>
                  </a:lnTo>
                  <a:lnTo>
                    <a:pt x="2590800" y="1123950"/>
                  </a:lnTo>
                  <a:lnTo>
                    <a:pt x="2597150" y="1143000"/>
                  </a:lnTo>
                  <a:lnTo>
                    <a:pt x="2600325" y="1165225"/>
                  </a:lnTo>
                  <a:lnTo>
                    <a:pt x="2597150" y="1187450"/>
                  </a:lnTo>
                  <a:lnTo>
                    <a:pt x="2590800" y="1206500"/>
                  </a:lnTo>
                  <a:lnTo>
                    <a:pt x="2581275" y="1225550"/>
                  </a:lnTo>
                  <a:lnTo>
                    <a:pt x="2568575" y="1241425"/>
                  </a:lnTo>
                  <a:lnTo>
                    <a:pt x="2552700" y="1254125"/>
                  </a:lnTo>
                  <a:lnTo>
                    <a:pt x="2533650" y="1266825"/>
                  </a:lnTo>
                  <a:lnTo>
                    <a:pt x="2514600" y="1273175"/>
                  </a:lnTo>
                  <a:lnTo>
                    <a:pt x="1568371" y="1588585"/>
                  </a:lnTo>
                  <a:lnTo>
                    <a:pt x="1470025" y="2333625"/>
                  </a:lnTo>
                  <a:lnTo>
                    <a:pt x="1463675" y="2362200"/>
                  </a:lnTo>
                  <a:lnTo>
                    <a:pt x="1457325" y="2387600"/>
                  </a:lnTo>
                  <a:lnTo>
                    <a:pt x="1444625" y="2409825"/>
                  </a:lnTo>
                  <a:lnTo>
                    <a:pt x="1441450" y="2414588"/>
                  </a:lnTo>
                  <a:lnTo>
                    <a:pt x="1441450" y="3508375"/>
                  </a:lnTo>
                  <a:lnTo>
                    <a:pt x="1438275" y="3536950"/>
                  </a:lnTo>
                  <a:lnTo>
                    <a:pt x="1431925" y="3565525"/>
                  </a:lnTo>
                  <a:lnTo>
                    <a:pt x="1416050" y="3590925"/>
                  </a:lnTo>
                  <a:lnTo>
                    <a:pt x="1400175" y="3613150"/>
                  </a:lnTo>
                  <a:lnTo>
                    <a:pt x="1377950" y="3632200"/>
                  </a:lnTo>
                  <a:lnTo>
                    <a:pt x="1352550" y="3644900"/>
                  </a:lnTo>
                  <a:lnTo>
                    <a:pt x="1323975" y="3654425"/>
                  </a:lnTo>
                  <a:lnTo>
                    <a:pt x="1292225" y="3657600"/>
                  </a:lnTo>
                  <a:lnTo>
                    <a:pt x="1263650" y="3654425"/>
                  </a:lnTo>
                  <a:lnTo>
                    <a:pt x="1235075" y="3644900"/>
                  </a:lnTo>
                  <a:lnTo>
                    <a:pt x="1209675" y="3632200"/>
                  </a:lnTo>
                  <a:lnTo>
                    <a:pt x="1187450" y="3613150"/>
                  </a:lnTo>
                  <a:lnTo>
                    <a:pt x="1168400" y="3590925"/>
                  </a:lnTo>
                  <a:lnTo>
                    <a:pt x="1155700" y="3565525"/>
                  </a:lnTo>
                  <a:lnTo>
                    <a:pt x="1146175" y="3536950"/>
                  </a:lnTo>
                  <a:lnTo>
                    <a:pt x="1143000" y="3508375"/>
                  </a:lnTo>
                  <a:lnTo>
                    <a:pt x="1143000" y="2473801"/>
                  </a:lnTo>
                  <a:lnTo>
                    <a:pt x="1139825" y="2473325"/>
                  </a:lnTo>
                  <a:lnTo>
                    <a:pt x="1031875" y="2459831"/>
                  </a:lnTo>
                  <a:lnTo>
                    <a:pt x="1031875" y="3508375"/>
                  </a:lnTo>
                  <a:lnTo>
                    <a:pt x="1028700" y="3536950"/>
                  </a:lnTo>
                  <a:lnTo>
                    <a:pt x="1019175" y="3565525"/>
                  </a:lnTo>
                  <a:lnTo>
                    <a:pt x="1006475" y="3590925"/>
                  </a:lnTo>
                  <a:lnTo>
                    <a:pt x="987425" y="3613150"/>
                  </a:lnTo>
                  <a:lnTo>
                    <a:pt x="965200" y="3632200"/>
                  </a:lnTo>
                  <a:lnTo>
                    <a:pt x="939800" y="3644900"/>
                  </a:lnTo>
                  <a:lnTo>
                    <a:pt x="911225" y="3654425"/>
                  </a:lnTo>
                  <a:lnTo>
                    <a:pt x="882650" y="3657600"/>
                  </a:lnTo>
                  <a:lnTo>
                    <a:pt x="850900" y="3654425"/>
                  </a:lnTo>
                  <a:lnTo>
                    <a:pt x="822325" y="3644900"/>
                  </a:lnTo>
                  <a:lnTo>
                    <a:pt x="796925" y="3632200"/>
                  </a:lnTo>
                  <a:lnTo>
                    <a:pt x="774700" y="3613150"/>
                  </a:lnTo>
                  <a:lnTo>
                    <a:pt x="755650" y="3590925"/>
                  </a:lnTo>
                  <a:lnTo>
                    <a:pt x="742950" y="3565525"/>
                  </a:lnTo>
                  <a:lnTo>
                    <a:pt x="733425" y="3536950"/>
                  </a:lnTo>
                  <a:lnTo>
                    <a:pt x="730250" y="3508375"/>
                  </a:lnTo>
                  <a:lnTo>
                    <a:pt x="730250" y="2397125"/>
                  </a:lnTo>
                  <a:lnTo>
                    <a:pt x="733425" y="2368550"/>
                  </a:lnTo>
                  <a:lnTo>
                    <a:pt x="742950" y="2339975"/>
                  </a:lnTo>
                  <a:lnTo>
                    <a:pt x="743744" y="2338388"/>
                  </a:lnTo>
                  <a:lnTo>
                    <a:pt x="742950" y="2336800"/>
                  </a:lnTo>
                  <a:lnTo>
                    <a:pt x="736600" y="2314575"/>
                  </a:lnTo>
                  <a:lnTo>
                    <a:pt x="730250" y="2292350"/>
                  </a:lnTo>
                  <a:lnTo>
                    <a:pt x="730250" y="2263775"/>
                  </a:lnTo>
                  <a:lnTo>
                    <a:pt x="733425" y="2235200"/>
                  </a:lnTo>
                  <a:lnTo>
                    <a:pt x="825831" y="1545236"/>
                  </a:lnTo>
                  <a:lnTo>
                    <a:pt x="679450" y="1892300"/>
                  </a:lnTo>
                  <a:lnTo>
                    <a:pt x="669925" y="1911350"/>
                  </a:lnTo>
                  <a:lnTo>
                    <a:pt x="669217" y="1912766"/>
                  </a:lnTo>
                  <a:lnTo>
                    <a:pt x="666750" y="1917700"/>
                  </a:lnTo>
                  <a:lnTo>
                    <a:pt x="657225" y="1936750"/>
                  </a:lnTo>
                  <a:lnTo>
                    <a:pt x="641350" y="1952625"/>
                  </a:lnTo>
                  <a:lnTo>
                    <a:pt x="625475" y="1962150"/>
                  </a:lnTo>
                  <a:lnTo>
                    <a:pt x="606425" y="1971675"/>
                  </a:lnTo>
                  <a:lnTo>
                    <a:pt x="584200" y="1974850"/>
                  </a:lnTo>
                  <a:lnTo>
                    <a:pt x="561975" y="1974850"/>
                  </a:lnTo>
                  <a:lnTo>
                    <a:pt x="542925" y="1971675"/>
                  </a:lnTo>
                  <a:lnTo>
                    <a:pt x="76200" y="1774825"/>
                  </a:lnTo>
                  <a:lnTo>
                    <a:pt x="57150" y="1765300"/>
                  </a:lnTo>
                  <a:lnTo>
                    <a:pt x="38100" y="1752600"/>
                  </a:lnTo>
                  <a:lnTo>
                    <a:pt x="25400" y="1739900"/>
                  </a:lnTo>
                  <a:lnTo>
                    <a:pt x="12700" y="1720850"/>
                  </a:lnTo>
                  <a:lnTo>
                    <a:pt x="3175" y="1704975"/>
                  </a:lnTo>
                  <a:lnTo>
                    <a:pt x="0" y="1682750"/>
                  </a:lnTo>
                  <a:lnTo>
                    <a:pt x="0" y="1660525"/>
                  </a:lnTo>
                  <a:lnTo>
                    <a:pt x="3175" y="1641475"/>
                  </a:lnTo>
                  <a:lnTo>
                    <a:pt x="12700" y="1619250"/>
                  </a:lnTo>
                  <a:lnTo>
                    <a:pt x="22225" y="1603375"/>
                  </a:lnTo>
                  <a:lnTo>
                    <a:pt x="38100" y="1587500"/>
                  </a:lnTo>
                  <a:lnTo>
                    <a:pt x="53975" y="1574800"/>
                  </a:lnTo>
                  <a:lnTo>
                    <a:pt x="73025" y="1568450"/>
                  </a:lnTo>
                  <a:lnTo>
                    <a:pt x="95250" y="1562100"/>
                  </a:lnTo>
                  <a:lnTo>
                    <a:pt x="114300" y="1562100"/>
                  </a:lnTo>
                  <a:lnTo>
                    <a:pt x="136525" y="1568450"/>
                  </a:lnTo>
                  <a:lnTo>
                    <a:pt x="516862" y="1728864"/>
                  </a:lnTo>
                  <a:lnTo>
                    <a:pt x="669925" y="1368425"/>
                  </a:lnTo>
                  <a:lnTo>
                    <a:pt x="679450" y="1346200"/>
                  </a:lnTo>
                  <a:lnTo>
                    <a:pt x="688975" y="1330325"/>
                  </a:lnTo>
                  <a:lnTo>
                    <a:pt x="704850" y="1314450"/>
                  </a:lnTo>
                  <a:lnTo>
                    <a:pt x="714375" y="1304925"/>
                  </a:lnTo>
                  <a:lnTo>
                    <a:pt x="730250" y="1295400"/>
                  </a:lnTo>
                  <a:lnTo>
                    <a:pt x="746125" y="1285875"/>
                  </a:lnTo>
                  <a:lnTo>
                    <a:pt x="787400" y="1273175"/>
                  </a:lnTo>
                  <a:lnTo>
                    <a:pt x="831850" y="1260475"/>
                  </a:lnTo>
                  <a:lnTo>
                    <a:pt x="882650" y="1254125"/>
                  </a:lnTo>
                  <a:lnTo>
                    <a:pt x="936625" y="1250950"/>
                  </a:lnTo>
                  <a:lnTo>
                    <a:pt x="990600" y="1250950"/>
                  </a:lnTo>
                  <a:lnTo>
                    <a:pt x="1092200" y="1250950"/>
                  </a:lnTo>
                  <a:lnTo>
                    <a:pt x="1171575" y="1260475"/>
                  </a:lnTo>
                  <a:lnTo>
                    <a:pt x="1301750" y="1276350"/>
                  </a:lnTo>
                  <a:lnTo>
                    <a:pt x="1377950" y="1289050"/>
                  </a:lnTo>
                  <a:lnTo>
                    <a:pt x="1473200" y="1311275"/>
                  </a:lnTo>
                  <a:lnTo>
                    <a:pt x="1524000" y="1323975"/>
                  </a:lnTo>
                  <a:lnTo>
                    <a:pt x="1571625" y="1339850"/>
                  </a:lnTo>
                  <a:lnTo>
                    <a:pt x="1604727" y="1351672"/>
                  </a:lnTo>
                  <a:lnTo>
                    <a:pt x="2470150" y="1060450"/>
                  </a:lnTo>
                  <a:close/>
                  <a:moveTo>
                    <a:pt x="4162425" y="914400"/>
                  </a:moveTo>
                  <a:lnTo>
                    <a:pt x="4162425" y="1631950"/>
                  </a:lnTo>
                  <a:lnTo>
                    <a:pt x="3924300" y="1631950"/>
                  </a:lnTo>
                  <a:lnTo>
                    <a:pt x="3924300" y="1168400"/>
                  </a:lnTo>
                  <a:lnTo>
                    <a:pt x="4162425" y="914400"/>
                  </a:lnTo>
                  <a:close/>
                  <a:moveTo>
                    <a:pt x="1193800" y="593725"/>
                  </a:moveTo>
                  <a:lnTo>
                    <a:pt x="1228725" y="596900"/>
                  </a:lnTo>
                  <a:lnTo>
                    <a:pt x="1260475" y="603250"/>
                  </a:lnTo>
                  <a:lnTo>
                    <a:pt x="1289050" y="612775"/>
                  </a:lnTo>
                  <a:lnTo>
                    <a:pt x="1317625" y="625475"/>
                  </a:lnTo>
                  <a:lnTo>
                    <a:pt x="1346200" y="638175"/>
                  </a:lnTo>
                  <a:lnTo>
                    <a:pt x="1371600" y="657225"/>
                  </a:lnTo>
                  <a:lnTo>
                    <a:pt x="1397000" y="676275"/>
                  </a:lnTo>
                  <a:lnTo>
                    <a:pt x="1419225" y="698500"/>
                  </a:lnTo>
                  <a:lnTo>
                    <a:pt x="1438275" y="720725"/>
                  </a:lnTo>
                  <a:lnTo>
                    <a:pt x="1454150" y="746125"/>
                  </a:lnTo>
                  <a:lnTo>
                    <a:pt x="1470025" y="771525"/>
                  </a:lnTo>
                  <a:lnTo>
                    <a:pt x="1482725" y="800100"/>
                  </a:lnTo>
                  <a:lnTo>
                    <a:pt x="1492250" y="828675"/>
                  </a:lnTo>
                  <a:lnTo>
                    <a:pt x="1498600" y="860425"/>
                  </a:lnTo>
                  <a:lnTo>
                    <a:pt x="1501775" y="892175"/>
                  </a:lnTo>
                  <a:lnTo>
                    <a:pt x="1501775" y="923925"/>
                  </a:lnTo>
                  <a:lnTo>
                    <a:pt x="1498600" y="955675"/>
                  </a:lnTo>
                  <a:lnTo>
                    <a:pt x="1495425" y="987425"/>
                  </a:lnTo>
                  <a:lnTo>
                    <a:pt x="1485900" y="1019175"/>
                  </a:lnTo>
                  <a:lnTo>
                    <a:pt x="1473200" y="1047750"/>
                  </a:lnTo>
                  <a:lnTo>
                    <a:pt x="1457325" y="1073150"/>
                  </a:lnTo>
                  <a:lnTo>
                    <a:pt x="1441450" y="1101725"/>
                  </a:lnTo>
                  <a:lnTo>
                    <a:pt x="1422400" y="1123950"/>
                  </a:lnTo>
                  <a:lnTo>
                    <a:pt x="1400175" y="1146175"/>
                  </a:lnTo>
                  <a:lnTo>
                    <a:pt x="1377950" y="1165225"/>
                  </a:lnTo>
                  <a:lnTo>
                    <a:pt x="1352550" y="1184275"/>
                  </a:lnTo>
                  <a:lnTo>
                    <a:pt x="1327150" y="1196975"/>
                  </a:lnTo>
                  <a:lnTo>
                    <a:pt x="1298575" y="1209675"/>
                  </a:lnTo>
                  <a:lnTo>
                    <a:pt x="1270000" y="1219200"/>
                  </a:lnTo>
                  <a:lnTo>
                    <a:pt x="1238250" y="1225550"/>
                  </a:lnTo>
                  <a:lnTo>
                    <a:pt x="1206500" y="1228725"/>
                  </a:lnTo>
                  <a:lnTo>
                    <a:pt x="1174750" y="1231900"/>
                  </a:lnTo>
                  <a:lnTo>
                    <a:pt x="1143000" y="1228725"/>
                  </a:lnTo>
                  <a:lnTo>
                    <a:pt x="1111250" y="1222375"/>
                  </a:lnTo>
                  <a:lnTo>
                    <a:pt x="1079500" y="1212850"/>
                  </a:lnTo>
                  <a:lnTo>
                    <a:pt x="1050925" y="1200150"/>
                  </a:lnTo>
                  <a:lnTo>
                    <a:pt x="1022350" y="1187450"/>
                  </a:lnTo>
                  <a:lnTo>
                    <a:pt x="996950" y="1168400"/>
                  </a:lnTo>
                  <a:lnTo>
                    <a:pt x="974725" y="1149350"/>
                  </a:lnTo>
                  <a:lnTo>
                    <a:pt x="952500" y="1130300"/>
                  </a:lnTo>
                  <a:lnTo>
                    <a:pt x="933450" y="1104900"/>
                  </a:lnTo>
                  <a:lnTo>
                    <a:pt x="914400" y="1079500"/>
                  </a:lnTo>
                  <a:lnTo>
                    <a:pt x="901700" y="1054100"/>
                  </a:lnTo>
                  <a:lnTo>
                    <a:pt x="889000" y="1025525"/>
                  </a:lnTo>
                  <a:lnTo>
                    <a:pt x="879475" y="996950"/>
                  </a:lnTo>
                  <a:lnTo>
                    <a:pt x="873125" y="965200"/>
                  </a:lnTo>
                  <a:lnTo>
                    <a:pt x="866775" y="936625"/>
                  </a:lnTo>
                  <a:lnTo>
                    <a:pt x="866775" y="904875"/>
                  </a:lnTo>
                  <a:lnTo>
                    <a:pt x="869950" y="869950"/>
                  </a:lnTo>
                  <a:lnTo>
                    <a:pt x="876300" y="838200"/>
                  </a:lnTo>
                  <a:lnTo>
                    <a:pt x="885825" y="809625"/>
                  </a:lnTo>
                  <a:lnTo>
                    <a:pt x="895350" y="777875"/>
                  </a:lnTo>
                  <a:lnTo>
                    <a:pt x="911225" y="752475"/>
                  </a:lnTo>
                  <a:lnTo>
                    <a:pt x="927100" y="727075"/>
                  </a:lnTo>
                  <a:lnTo>
                    <a:pt x="946150" y="701675"/>
                  </a:lnTo>
                  <a:lnTo>
                    <a:pt x="968375" y="679450"/>
                  </a:lnTo>
                  <a:lnTo>
                    <a:pt x="990600" y="660400"/>
                  </a:lnTo>
                  <a:lnTo>
                    <a:pt x="1016000" y="644525"/>
                  </a:lnTo>
                  <a:lnTo>
                    <a:pt x="1044575" y="628650"/>
                  </a:lnTo>
                  <a:lnTo>
                    <a:pt x="1073150" y="615950"/>
                  </a:lnTo>
                  <a:lnTo>
                    <a:pt x="1101725" y="606425"/>
                  </a:lnTo>
                  <a:lnTo>
                    <a:pt x="1130300" y="600075"/>
                  </a:lnTo>
                  <a:lnTo>
                    <a:pt x="1162050" y="596900"/>
                  </a:lnTo>
                  <a:lnTo>
                    <a:pt x="1193800" y="593725"/>
                  </a:lnTo>
                  <a:close/>
                  <a:moveTo>
                    <a:pt x="3930650" y="523875"/>
                  </a:moveTo>
                  <a:lnTo>
                    <a:pt x="4273550" y="523875"/>
                  </a:lnTo>
                  <a:lnTo>
                    <a:pt x="4289425" y="527050"/>
                  </a:lnTo>
                  <a:lnTo>
                    <a:pt x="4295775" y="527050"/>
                  </a:lnTo>
                  <a:lnTo>
                    <a:pt x="4302125" y="530225"/>
                  </a:lnTo>
                  <a:lnTo>
                    <a:pt x="4311650" y="533400"/>
                  </a:lnTo>
                  <a:lnTo>
                    <a:pt x="4318000" y="536575"/>
                  </a:lnTo>
                  <a:lnTo>
                    <a:pt x="4327525" y="546100"/>
                  </a:lnTo>
                  <a:lnTo>
                    <a:pt x="4337050" y="558800"/>
                  </a:lnTo>
                  <a:lnTo>
                    <a:pt x="4340225" y="565150"/>
                  </a:lnTo>
                  <a:lnTo>
                    <a:pt x="4343400" y="571500"/>
                  </a:lnTo>
                  <a:lnTo>
                    <a:pt x="4346575" y="581025"/>
                  </a:lnTo>
                  <a:lnTo>
                    <a:pt x="4349750" y="587375"/>
                  </a:lnTo>
                  <a:lnTo>
                    <a:pt x="4349750" y="603250"/>
                  </a:lnTo>
                  <a:lnTo>
                    <a:pt x="4349750" y="908050"/>
                  </a:lnTo>
                  <a:lnTo>
                    <a:pt x="4349750" y="920750"/>
                  </a:lnTo>
                  <a:lnTo>
                    <a:pt x="4343400" y="936625"/>
                  </a:lnTo>
                  <a:lnTo>
                    <a:pt x="4337050" y="949325"/>
                  </a:lnTo>
                  <a:lnTo>
                    <a:pt x="4327525" y="962025"/>
                  </a:lnTo>
                  <a:lnTo>
                    <a:pt x="4318000" y="971550"/>
                  </a:lnTo>
                  <a:lnTo>
                    <a:pt x="4305300" y="977900"/>
                  </a:lnTo>
                  <a:lnTo>
                    <a:pt x="4289425" y="981075"/>
                  </a:lnTo>
                  <a:lnTo>
                    <a:pt x="4273550" y="984250"/>
                  </a:lnTo>
                  <a:lnTo>
                    <a:pt x="4257675" y="981075"/>
                  </a:lnTo>
                  <a:lnTo>
                    <a:pt x="4244975" y="977900"/>
                  </a:lnTo>
                  <a:lnTo>
                    <a:pt x="4229100" y="971550"/>
                  </a:lnTo>
                  <a:lnTo>
                    <a:pt x="4219575" y="962025"/>
                  </a:lnTo>
                  <a:lnTo>
                    <a:pt x="4210050" y="949325"/>
                  </a:lnTo>
                  <a:lnTo>
                    <a:pt x="4203700" y="936625"/>
                  </a:lnTo>
                  <a:lnTo>
                    <a:pt x="4197350" y="920750"/>
                  </a:lnTo>
                  <a:lnTo>
                    <a:pt x="4197350" y="908050"/>
                  </a:lnTo>
                  <a:lnTo>
                    <a:pt x="4197350" y="787400"/>
                  </a:lnTo>
                  <a:lnTo>
                    <a:pt x="3873500" y="1127125"/>
                  </a:lnTo>
                  <a:lnTo>
                    <a:pt x="3863975" y="1136650"/>
                  </a:lnTo>
                  <a:lnTo>
                    <a:pt x="3851275" y="1146175"/>
                  </a:lnTo>
                  <a:lnTo>
                    <a:pt x="3838575" y="1152525"/>
                  </a:lnTo>
                  <a:lnTo>
                    <a:pt x="3825875" y="1158875"/>
                  </a:lnTo>
                  <a:lnTo>
                    <a:pt x="3813175" y="1158875"/>
                  </a:lnTo>
                  <a:lnTo>
                    <a:pt x="3810000" y="1158875"/>
                  </a:lnTo>
                  <a:lnTo>
                    <a:pt x="3806825" y="1158875"/>
                  </a:lnTo>
                  <a:lnTo>
                    <a:pt x="3473450" y="1162050"/>
                  </a:lnTo>
                  <a:lnTo>
                    <a:pt x="3022600" y="1612900"/>
                  </a:lnTo>
                  <a:lnTo>
                    <a:pt x="3009900" y="1622425"/>
                  </a:lnTo>
                  <a:lnTo>
                    <a:pt x="2997200" y="1628775"/>
                  </a:lnTo>
                  <a:lnTo>
                    <a:pt x="2981325" y="1631950"/>
                  </a:lnTo>
                  <a:lnTo>
                    <a:pt x="2968625" y="1635125"/>
                  </a:lnTo>
                  <a:lnTo>
                    <a:pt x="2952750" y="1631950"/>
                  </a:lnTo>
                  <a:lnTo>
                    <a:pt x="2940050" y="1628775"/>
                  </a:lnTo>
                  <a:lnTo>
                    <a:pt x="2924175" y="1622425"/>
                  </a:lnTo>
                  <a:lnTo>
                    <a:pt x="2914650" y="1612900"/>
                  </a:lnTo>
                  <a:lnTo>
                    <a:pt x="2901950" y="1600200"/>
                  </a:lnTo>
                  <a:lnTo>
                    <a:pt x="2895600" y="1587500"/>
                  </a:lnTo>
                  <a:lnTo>
                    <a:pt x="2892425" y="1571625"/>
                  </a:lnTo>
                  <a:lnTo>
                    <a:pt x="2889250" y="1555750"/>
                  </a:lnTo>
                  <a:lnTo>
                    <a:pt x="2892425" y="1543050"/>
                  </a:lnTo>
                  <a:lnTo>
                    <a:pt x="2895600" y="1527175"/>
                  </a:lnTo>
                  <a:lnTo>
                    <a:pt x="2901950" y="1514475"/>
                  </a:lnTo>
                  <a:lnTo>
                    <a:pt x="2914650" y="1501775"/>
                  </a:lnTo>
                  <a:lnTo>
                    <a:pt x="3371850" y="1044575"/>
                  </a:lnTo>
                  <a:lnTo>
                    <a:pt x="3381375" y="1031875"/>
                  </a:lnTo>
                  <a:lnTo>
                    <a:pt x="3394075" y="1019175"/>
                  </a:lnTo>
                  <a:lnTo>
                    <a:pt x="3409950" y="1012825"/>
                  </a:lnTo>
                  <a:lnTo>
                    <a:pt x="3425825" y="1009650"/>
                  </a:lnTo>
                  <a:lnTo>
                    <a:pt x="3435350" y="1006475"/>
                  </a:lnTo>
                  <a:lnTo>
                    <a:pt x="3438525" y="1006475"/>
                  </a:lnTo>
                  <a:lnTo>
                    <a:pt x="3441700" y="1006475"/>
                  </a:lnTo>
                  <a:lnTo>
                    <a:pt x="3775075" y="1006475"/>
                  </a:lnTo>
                  <a:lnTo>
                    <a:pt x="4086225" y="679450"/>
                  </a:lnTo>
                  <a:lnTo>
                    <a:pt x="3930650" y="679450"/>
                  </a:lnTo>
                  <a:lnTo>
                    <a:pt x="3914775" y="676275"/>
                  </a:lnTo>
                  <a:lnTo>
                    <a:pt x="3902075" y="673100"/>
                  </a:lnTo>
                  <a:lnTo>
                    <a:pt x="3886200" y="666750"/>
                  </a:lnTo>
                  <a:lnTo>
                    <a:pt x="3876675" y="657225"/>
                  </a:lnTo>
                  <a:lnTo>
                    <a:pt x="3867150" y="644525"/>
                  </a:lnTo>
                  <a:lnTo>
                    <a:pt x="3860800" y="631825"/>
                  </a:lnTo>
                  <a:lnTo>
                    <a:pt x="3854450" y="615950"/>
                  </a:lnTo>
                  <a:lnTo>
                    <a:pt x="3854450" y="603250"/>
                  </a:lnTo>
                  <a:lnTo>
                    <a:pt x="3854450" y="587375"/>
                  </a:lnTo>
                  <a:lnTo>
                    <a:pt x="3860800" y="571500"/>
                  </a:lnTo>
                  <a:lnTo>
                    <a:pt x="3867150" y="558800"/>
                  </a:lnTo>
                  <a:lnTo>
                    <a:pt x="3876675" y="546100"/>
                  </a:lnTo>
                  <a:lnTo>
                    <a:pt x="3886200" y="536575"/>
                  </a:lnTo>
                  <a:lnTo>
                    <a:pt x="3902075" y="530225"/>
                  </a:lnTo>
                  <a:lnTo>
                    <a:pt x="3914775" y="527050"/>
                  </a:lnTo>
                  <a:lnTo>
                    <a:pt x="3930650" y="523875"/>
                  </a:lnTo>
                  <a:close/>
                  <a:moveTo>
                    <a:pt x="3302000" y="285750"/>
                  </a:moveTo>
                  <a:lnTo>
                    <a:pt x="3333750" y="317500"/>
                  </a:lnTo>
                  <a:lnTo>
                    <a:pt x="2622550" y="1104900"/>
                  </a:lnTo>
                  <a:lnTo>
                    <a:pt x="2543175" y="1028700"/>
                  </a:lnTo>
                  <a:lnTo>
                    <a:pt x="3302000" y="285750"/>
                  </a:lnTo>
                  <a:close/>
                  <a:moveTo>
                    <a:pt x="2543175" y="0"/>
                  </a:moveTo>
                  <a:lnTo>
                    <a:pt x="4841875" y="0"/>
                  </a:lnTo>
                  <a:lnTo>
                    <a:pt x="4879975" y="3175"/>
                  </a:lnTo>
                  <a:lnTo>
                    <a:pt x="4918075" y="6350"/>
                  </a:lnTo>
                  <a:lnTo>
                    <a:pt x="4956175" y="15875"/>
                  </a:lnTo>
                  <a:lnTo>
                    <a:pt x="4991100" y="28575"/>
                  </a:lnTo>
                  <a:lnTo>
                    <a:pt x="5026025" y="47625"/>
                  </a:lnTo>
                  <a:lnTo>
                    <a:pt x="5057775" y="66675"/>
                  </a:lnTo>
                  <a:lnTo>
                    <a:pt x="5086350" y="88900"/>
                  </a:lnTo>
                  <a:lnTo>
                    <a:pt x="5111750" y="111125"/>
                  </a:lnTo>
                  <a:lnTo>
                    <a:pt x="5137150" y="139700"/>
                  </a:lnTo>
                  <a:lnTo>
                    <a:pt x="5159375" y="168275"/>
                  </a:lnTo>
                  <a:lnTo>
                    <a:pt x="5178425" y="200025"/>
                  </a:lnTo>
                  <a:lnTo>
                    <a:pt x="5194300" y="234950"/>
                  </a:lnTo>
                  <a:lnTo>
                    <a:pt x="5207000" y="269875"/>
                  </a:lnTo>
                  <a:lnTo>
                    <a:pt x="5216525" y="304800"/>
                  </a:lnTo>
                  <a:lnTo>
                    <a:pt x="5222875" y="342900"/>
                  </a:lnTo>
                  <a:lnTo>
                    <a:pt x="5226050" y="384175"/>
                  </a:lnTo>
                  <a:lnTo>
                    <a:pt x="5226050" y="1739900"/>
                  </a:lnTo>
                  <a:lnTo>
                    <a:pt x="5222875" y="1778000"/>
                  </a:lnTo>
                  <a:lnTo>
                    <a:pt x="5216525" y="1816100"/>
                  </a:lnTo>
                  <a:lnTo>
                    <a:pt x="5207000" y="1854200"/>
                  </a:lnTo>
                  <a:lnTo>
                    <a:pt x="5194300" y="1889125"/>
                  </a:lnTo>
                  <a:lnTo>
                    <a:pt x="5178425" y="1920875"/>
                  </a:lnTo>
                  <a:lnTo>
                    <a:pt x="5159375" y="1952625"/>
                  </a:lnTo>
                  <a:lnTo>
                    <a:pt x="5137150" y="1984375"/>
                  </a:lnTo>
                  <a:lnTo>
                    <a:pt x="5111750" y="2009775"/>
                  </a:lnTo>
                  <a:lnTo>
                    <a:pt x="5086350" y="2035175"/>
                  </a:lnTo>
                  <a:lnTo>
                    <a:pt x="5057775" y="2057400"/>
                  </a:lnTo>
                  <a:lnTo>
                    <a:pt x="5026025" y="2076450"/>
                  </a:lnTo>
                  <a:lnTo>
                    <a:pt x="4991100" y="2092325"/>
                  </a:lnTo>
                  <a:lnTo>
                    <a:pt x="4956175" y="2105025"/>
                  </a:lnTo>
                  <a:lnTo>
                    <a:pt x="4918075" y="2114550"/>
                  </a:lnTo>
                  <a:lnTo>
                    <a:pt x="4879975" y="2120900"/>
                  </a:lnTo>
                  <a:lnTo>
                    <a:pt x="4841875" y="2120900"/>
                  </a:lnTo>
                  <a:lnTo>
                    <a:pt x="2543175" y="2120900"/>
                  </a:lnTo>
                  <a:lnTo>
                    <a:pt x="2505075" y="2120900"/>
                  </a:lnTo>
                  <a:lnTo>
                    <a:pt x="2466975" y="2114550"/>
                  </a:lnTo>
                  <a:lnTo>
                    <a:pt x="2428875" y="2105025"/>
                  </a:lnTo>
                  <a:lnTo>
                    <a:pt x="2393950" y="2092325"/>
                  </a:lnTo>
                  <a:lnTo>
                    <a:pt x="2362200" y="2076450"/>
                  </a:lnTo>
                  <a:lnTo>
                    <a:pt x="2330450" y="2057400"/>
                  </a:lnTo>
                  <a:lnTo>
                    <a:pt x="2298700" y="2035175"/>
                  </a:lnTo>
                  <a:lnTo>
                    <a:pt x="2273300" y="2009775"/>
                  </a:lnTo>
                  <a:lnTo>
                    <a:pt x="2247900" y="1984375"/>
                  </a:lnTo>
                  <a:lnTo>
                    <a:pt x="2225675" y="1952625"/>
                  </a:lnTo>
                  <a:lnTo>
                    <a:pt x="2206625" y="1920875"/>
                  </a:lnTo>
                  <a:lnTo>
                    <a:pt x="2190750" y="1889125"/>
                  </a:lnTo>
                  <a:lnTo>
                    <a:pt x="2178050" y="1854200"/>
                  </a:lnTo>
                  <a:lnTo>
                    <a:pt x="2168525" y="1816100"/>
                  </a:lnTo>
                  <a:lnTo>
                    <a:pt x="2162175" y="1778000"/>
                  </a:lnTo>
                  <a:lnTo>
                    <a:pt x="2159000" y="1739900"/>
                  </a:lnTo>
                  <a:lnTo>
                    <a:pt x="2159000" y="1435100"/>
                  </a:lnTo>
                  <a:lnTo>
                    <a:pt x="2241550" y="1406525"/>
                  </a:lnTo>
                  <a:lnTo>
                    <a:pt x="2324100" y="1374775"/>
                  </a:lnTo>
                  <a:lnTo>
                    <a:pt x="2324100" y="1739900"/>
                  </a:lnTo>
                  <a:lnTo>
                    <a:pt x="2324100" y="1762125"/>
                  </a:lnTo>
                  <a:lnTo>
                    <a:pt x="2327275" y="1784350"/>
                  </a:lnTo>
                  <a:lnTo>
                    <a:pt x="2333625" y="1803400"/>
                  </a:lnTo>
                  <a:lnTo>
                    <a:pt x="2339975" y="1825625"/>
                  </a:lnTo>
                  <a:lnTo>
                    <a:pt x="2349500" y="1844675"/>
                  </a:lnTo>
                  <a:lnTo>
                    <a:pt x="2362200" y="1863725"/>
                  </a:lnTo>
                  <a:lnTo>
                    <a:pt x="2374900" y="1879600"/>
                  </a:lnTo>
                  <a:lnTo>
                    <a:pt x="2387600" y="1895475"/>
                  </a:lnTo>
                  <a:lnTo>
                    <a:pt x="2403475" y="1908175"/>
                  </a:lnTo>
                  <a:lnTo>
                    <a:pt x="2419350" y="1920875"/>
                  </a:lnTo>
                  <a:lnTo>
                    <a:pt x="2438400" y="1933575"/>
                  </a:lnTo>
                  <a:lnTo>
                    <a:pt x="2457450" y="1943100"/>
                  </a:lnTo>
                  <a:lnTo>
                    <a:pt x="2476500" y="1949450"/>
                  </a:lnTo>
                  <a:lnTo>
                    <a:pt x="2498725" y="1955800"/>
                  </a:lnTo>
                  <a:lnTo>
                    <a:pt x="2520950" y="1958975"/>
                  </a:lnTo>
                  <a:lnTo>
                    <a:pt x="2543175" y="1958975"/>
                  </a:lnTo>
                  <a:lnTo>
                    <a:pt x="4841875" y="1958975"/>
                  </a:lnTo>
                  <a:lnTo>
                    <a:pt x="4864100" y="1958975"/>
                  </a:lnTo>
                  <a:lnTo>
                    <a:pt x="4886325" y="1955800"/>
                  </a:lnTo>
                  <a:lnTo>
                    <a:pt x="4908550" y="1949450"/>
                  </a:lnTo>
                  <a:lnTo>
                    <a:pt x="4927600" y="1943100"/>
                  </a:lnTo>
                  <a:lnTo>
                    <a:pt x="4946650" y="1933575"/>
                  </a:lnTo>
                  <a:lnTo>
                    <a:pt x="4965700" y="1920875"/>
                  </a:lnTo>
                  <a:lnTo>
                    <a:pt x="4981575" y="1908175"/>
                  </a:lnTo>
                  <a:lnTo>
                    <a:pt x="4997450" y="1895475"/>
                  </a:lnTo>
                  <a:lnTo>
                    <a:pt x="5013325" y="1879600"/>
                  </a:lnTo>
                  <a:lnTo>
                    <a:pt x="5026025" y="1863725"/>
                  </a:lnTo>
                  <a:lnTo>
                    <a:pt x="5035550" y="1844675"/>
                  </a:lnTo>
                  <a:lnTo>
                    <a:pt x="5045075" y="1825625"/>
                  </a:lnTo>
                  <a:lnTo>
                    <a:pt x="5051425" y="1803400"/>
                  </a:lnTo>
                  <a:lnTo>
                    <a:pt x="5057775" y="1784350"/>
                  </a:lnTo>
                  <a:lnTo>
                    <a:pt x="5060950" y="1762125"/>
                  </a:lnTo>
                  <a:lnTo>
                    <a:pt x="5060950" y="1739900"/>
                  </a:lnTo>
                  <a:lnTo>
                    <a:pt x="5060950" y="384175"/>
                  </a:lnTo>
                  <a:lnTo>
                    <a:pt x="5060950" y="361950"/>
                  </a:lnTo>
                  <a:lnTo>
                    <a:pt x="5057775" y="339725"/>
                  </a:lnTo>
                  <a:lnTo>
                    <a:pt x="5051425" y="317500"/>
                  </a:lnTo>
                  <a:lnTo>
                    <a:pt x="5045075" y="298450"/>
                  </a:lnTo>
                  <a:lnTo>
                    <a:pt x="5035550" y="279400"/>
                  </a:lnTo>
                  <a:lnTo>
                    <a:pt x="5026025" y="260350"/>
                  </a:lnTo>
                  <a:lnTo>
                    <a:pt x="5013325" y="244475"/>
                  </a:lnTo>
                  <a:lnTo>
                    <a:pt x="4997450" y="228600"/>
                  </a:lnTo>
                  <a:lnTo>
                    <a:pt x="4981575" y="212725"/>
                  </a:lnTo>
                  <a:lnTo>
                    <a:pt x="4965700" y="200025"/>
                  </a:lnTo>
                  <a:lnTo>
                    <a:pt x="4946650" y="190500"/>
                  </a:lnTo>
                  <a:lnTo>
                    <a:pt x="4927600" y="180975"/>
                  </a:lnTo>
                  <a:lnTo>
                    <a:pt x="4908550" y="171450"/>
                  </a:lnTo>
                  <a:lnTo>
                    <a:pt x="4886325" y="168275"/>
                  </a:lnTo>
                  <a:lnTo>
                    <a:pt x="4864100" y="165100"/>
                  </a:lnTo>
                  <a:lnTo>
                    <a:pt x="4841875" y="161925"/>
                  </a:lnTo>
                  <a:lnTo>
                    <a:pt x="2543175" y="161925"/>
                  </a:lnTo>
                  <a:lnTo>
                    <a:pt x="2520950" y="165100"/>
                  </a:lnTo>
                  <a:lnTo>
                    <a:pt x="2498725" y="168275"/>
                  </a:lnTo>
                  <a:lnTo>
                    <a:pt x="2476500" y="171450"/>
                  </a:lnTo>
                  <a:lnTo>
                    <a:pt x="2457450" y="180975"/>
                  </a:lnTo>
                  <a:lnTo>
                    <a:pt x="2438400" y="190500"/>
                  </a:lnTo>
                  <a:lnTo>
                    <a:pt x="2419350" y="200025"/>
                  </a:lnTo>
                  <a:lnTo>
                    <a:pt x="2403475" y="212725"/>
                  </a:lnTo>
                  <a:lnTo>
                    <a:pt x="2387600" y="228600"/>
                  </a:lnTo>
                  <a:lnTo>
                    <a:pt x="2374900" y="244475"/>
                  </a:lnTo>
                  <a:lnTo>
                    <a:pt x="2362200" y="260350"/>
                  </a:lnTo>
                  <a:lnTo>
                    <a:pt x="2349500" y="279400"/>
                  </a:lnTo>
                  <a:lnTo>
                    <a:pt x="2339975" y="298450"/>
                  </a:lnTo>
                  <a:lnTo>
                    <a:pt x="2333625" y="317500"/>
                  </a:lnTo>
                  <a:lnTo>
                    <a:pt x="2327275" y="339725"/>
                  </a:lnTo>
                  <a:lnTo>
                    <a:pt x="2324100" y="361950"/>
                  </a:lnTo>
                  <a:lnTo>
                    <a:pt x="2324100" y="384175"/>
                  </a:lnTo>
                  <a:lnTo>
                    <a:pt x="2324100" y="1066800"/>
                  </a:lnTo>
                  <a:lnTo>
                    <a:pt x="2241550" y="1089025"/>
                  </a:lnTo>
                  <a:lnTo>
                    <a:pt x="2159000" y="1117600"/>
                  </a:lnTo>
                  <a:lnTo>
                    <a:pt x="2159000" y="384175"/>
                  </a:lnTo>
                  <a:lnTo>
                    <a:pt x="2162175" y="342900"/>
                  </a:lnTo>
                  <a:lnTo>
                    <a:pt x="2168525" y="304800"/>
                  </a:lnTo>
                  <a:lnTo>
                    <a:pt x="2178050" y="269875"/>
                  </a:lnTo>
                  <a:lnTo>
                    <a:pt x="2190750" y="234950"/>
                  </a:lnTo>
                  <a:lnTo>
                    <a:pt x="2206625" y="200025"/>
                  </a:lnTo>
                  <a:lnTo>
                    <a:pt x="2225675" y="168275"/>
                  </a:lnTo>
                  <a:lnTo>
                    <a:pt x="2247900" y="139700"/>
                  </a:lnTo>
                  <a:lnTo>
                    <a:pt x="2273300" y="111125"/>
                  </a:lnTo>
                  <a:lnTo>
                    <a:pt x="2298700" y="88900"/>
                  </a:lnTo>
                  <a:lnTo>
                    <a:pt x="2330450" y="66675"/>
                  </a:lnTo>
                  <a:lnTo>
                    <a:pt x="2362200" y="47625"/>
                  </a:lnTo>
                  <a:lnTo>
                    <a:pt x="2393950" y="28575"/>
                  </a:lnTo>
                  <a:lnTo>
                    <a:pt x="2428875" y="15875"/>
                  </a:lnTo>
                  <a:lnTo>
                    <a:pt x="2466975" y="6350"/>
                  </a:lnTo>
                  <a:lnTo>
                    <a:pt x="2505075" y="3175"/>
                  </a:lnTo>
                  <a:lnTo>
                    <a:pt x="2543175" y="0"/>
                  </a:lnTo>
                  <a:close/>
                </a:path>
              </a:pathLst>
            </a:custGeom>
            <a:solidFill>
              <a:schemeClr val="bg1"/>
            </a:solidFill>
            <a:ln>
              <a:noFill/>
            </a:ln>
            <a:effectLst>
              <a:outerShdw blurRad="50800" dist="38100" dir="5400000" algn="t"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spTree>
    <p:extLst>
      <p:ext uri="{BB962C8B-B14F-4D97-AF65-F5344CB8AC3E}">
        <p14:creationId xmlns:p14="http://schemas.microsoft.com/office/powerpoint/2010/main" xmlns="" val="9422584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
                                        </p:tgtEl>
                                        <p:attrNameLst>
                                          <p:attrName>style.visibility</p:attrName>
                                        </p:attrNameLst>
                                      </p:cBhvr>
                                      <p:to>
                                        <p:strVal val="visible"/>
                                      </p:to>
                                    </p:set>
                                    <p:anim calcmode="discrete" valueType="clr">
                                      <p:cBhvr override="childStyle">
                                        <p:cTn id="13" dur="2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
                                        </p:tgtEl>
                                        <p:attrNameLst>
                                          <p:attrName>fillcolor</p:attrName>
                                        </p:attrNameLst>
                                      </p:cBhvr>
                                      <p:tavLst>
                                        <p:tav tm="0">
                                          <p:val>
                                            <p:clrVal>
                                              <a:schemeClr val="accent2"/>
                                            </p:clrVal>
                                          </p:val>
                                        </p:tav>
                                        <p:tav tm="50000">
                                          <p:val>
                                            <p:clrVal>
                                              <a:schemeClr val="hlink"/>
                                            </p:clrVal>
                                          </p:val>
                                        </p:tav>
                                      </p:tavLst>
                                    </p:anim>
                                    <p:set>
                                      <p:cBhvr>
                                        <p:cTn id="15" dur="200"/>
                                        <p:tgtEl>
                                          <p:spTgt spid="3"/>
                                        </p:tgtEl>
                                        <p:attrNameLst>
                                          <p:attrName>fill.type</p:attrName>
                                        </p:attrNameLst>
                                      </p:cBhvr>
                                      <p:to>
                                        <p:strVal val="solid"/>
                                      </p:to>
                                    </p:set>
                                  </p:childTnLst>
                                </p:cTn>
                              </p:par>
                            </p:childTnLst>
                          </p:cTn>
                        </p:par>
                        <p:par>
                          <p:cTn id="16" fill="hold">
                            <p:stCondLst>
                              <p:cond delay="12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2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200"/>
                                        <p:tgtEl>
                                          <p:spTgt spid="4"/>
                                        </p:tgtEl>
                                        <p:attrNameLst>
                                          <p:attrName>fillcolor</p:attrName>
                                        </p:attrNameLst>
                                      </p:cBhvr>
                                      <p:tavLst>
                                        <p:tav tm="0">
                                          <p:val>
                                            <p:clrVal>
                                              <a:schemeClr val="accent2"/>
                                            </p:clrVal>
                                          </p:val>
                                        </p:tav>
                                        <p:tav tm="50000">
                                          <p:val>
                                            <p:clrVal>
                                              <a:schemeClr val="hlink"/>
                                            </p:clrVal>
                                          </p:val>
                                        </p:tav>
                                      </p:tavLst>
                                    </p:anim>
                                    <p:set>
                                      <p:cBhvr>
                                        <p:cTn id="21" dur="200"/>
                                        <p:tgtEl>
                                          <p:spTgt spid="4"/>
                                        </p:tgtEl>
                                        <p:attrNameLst>
                                          <p:attrName>fill.type</p:attrName>
                                        </p:attrNameLst>
                                      </p:cBhvr>
                                      <p:to>
                                        <p:strVal val="solid"/>
                                      </p:to>
                                    </p:set>
                                  </p:childTnLst>
                                </p:cTn>
                              </p:par>
                            </p:childTnLst>
                          </p:cTn>
                        </p:par>
                        <p:par>
                          <p:cTn id="22" fill="hold">
                            <p:stCondLst>
                              <p:cond delay="17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4"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2566" y="2970333"/>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前期调研</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Early Research</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a:grpSpLocks noChangeAspect="1"/>
          </p:cNvGrpSpPr>
          <p:nvPr/>
        </p:nvGrpSpPr>
        <p:grpSpPr>
          <a:xfrm>
            <a:off x="1568005" y="1499920"/>
            <a:ext cx="1246474" cy="1246474"/>
            <a:chOff x="456294" y="1959430"/>
            <a:chExt cx="2148114" cy="2148114"/>
          </a:xfrm>
        </p:grpSpPr>
        <p:sp>
          <p:nvSpPr>
            <p:cNvPr id="4" name="椭圆 3"/>
            <p:cNvSpPr/>
            <p:nvPr/>
          </p:nvSpPr>
          <p:spPr>
            <a:xfrm>
              <a:off x="456294" y="1959430"/>
              <a:ext cx="2148114" cy="2148114"/>
            </a:xfrm>
            <a:prstGeom prst="ellipse">
              <a:avLst/>
            </a:prstGeom>
            <a:solidFill>
              <a:srgbClr val="FF64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xmlns="" val="0"/>
                </a:ext>
              </a:extLst>
            </a:blip>
            <a:stretch>
              <a:fillRect/>
            </a:stretch>
          </p:blipFill>
          <p:spPr>
            <a:xfrm>
              <a:off x="833665" y="2319827"/>
              <a:ext cx="1393372" cy="1427320"/>
            </a:xfrm>
            <a:prstGeom prst="rect">
              <a:avLst/>
            </a:prstGeom>
          </p:spPr>
        </p:pic>
      </p:grpSp>
      <p:sp>
        <p:nvSpPr>
          <p:cNvPr id="6" name="矩形 5"/>
          <p:cNvSpPr/>
          <p:nvPr/>
        </p:nvSpPr>
        <p:spPr>
          <a:xfrm>
            <a:off x="3096538" y="2962043"/>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计划安排</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Project Schedule</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a:grpSpLocks noChangeAspect="1"/>
          </p:cNvGrpSpPr>
          <p:nvPr/>
        </p:nvGrpSpPr>
        <p:grpSpPr>
          <a:xfrm>
            <a:off x="3161977" y="1491630"/>
            <a:ext cx="1246474" cy="1246474"/>
            <a:chOff x="2492224" y="1959430"/>
            <a:chExt cx="2148114" cy="2148114"/>
          </a:xfrm>
        </p:grpSpPr>
        <p:sp>
          <p:nvSpPr>
            <p:cNvPr id="8" name="椭圆 7"/>
            <p:cNvSpPr/>
            <p:nvPr/>
          </p:nvSpPr>
          <p:spPr>
            <a:xfrm>
              <a:off x="2492224" y="1959430"/>
              <a:ext cx="2148114" cy="2148114"/>
            </a:xfrm>
            <a:prstGeom prst="ellipse">
              <a:avLst/>
            </a:prstGeom>
            <a:solidFill>
              <a:schemeClr val="tx1">
                <a:lumMod val="65000"/>
                <a:lumOff val="3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4" cstate="print">
              <a:biLevel thresh="25000"/>
              <a:extLst>
                <a:ext uri="{28A0092B-C50C-407E-A947-70E740481C1C}">
                  <a14:useLocalDpi xmlns:a14="http://schemas.microsoft.com/office/drawing/2010/main" xmlns="" val="0"/>
                </a:ext>
              </a:extLst>
            </a:blip>
            <a:stretch>
              <a:fillRect/>
            </a:stretch>
          </p:blipFill>
          <p:spPr>
            <a:xfrm>
              <a:off x="2876300" y="2326696"/>
              <a:ext cx="1379962" cy="1413582"/>
            </a:xfrm>
            <a:prstGeom prst="rect">
              <a:avLst/>
            </a:prstGeom>
          </p:spPr>
        </p:pic>
      </p:grpSp>
      <p:sp>
        <p:nvSpPr>
          <p:cNvPr id="10" name="矩形 9"/>
          <p:cNvSpPr/>
          <p:nvPr/>
        </p:nvSpPr>
        <p:spPr>
          <a:xfrm>
            <a:off x="6288876" y="2962043"/>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后期规划</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Future Programme</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a:grpSpLocks noChangeAspect="1"/>
          </p:cNvGrpSpPr>
          <p:nvPr/>
        </p:nvGrpSpPr>
        <p:grpSpPr>
          <a:xfrm>
            <a:off x="6354315" y="1491630"/>
            <a:ext cx="1246474" cy="1246474"/>
            <a:chOff x="6564085" y="1959430"/>
            <a:chExt cx="2148114" cy="2148114"/>
          </a:xfrm>
        </p:grpSpPr>
        <p:sp>
          <p:nvSpPr>
            <p:cNvPr id="12" name="椭圆 11"/>
            <p:cNvSpPr/>
            <p:nvPr/>
          </p:nvSpPr>
          <p:spPr>
            <a:xfrm>
              <a:off x="6564085" y="1959430"/>
              <a:ext cx="2148114" cy="2148114"/>
            </a:xfrm>
            <a:prstGeom prst="ellipse">
              <a:avLst/>
            </a:prstGeom>
            <a:solidFill>
              <a:schemeClr val="tx1">
                <a:lumMod val="65000"/>
                <a:lumOff val="3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7033174" y="2413982"/>
              <a:ext cx="1209936" cy="1239010"/>
              <a:chOff x="3598200" y="1732459"/>
              <a:chExt cx="1947600" cy="1994400"/>
            </a:xfrm>
          </p:grpSpPr>
          <p:sp>
            <p:nvSpPr>
              <p:cNvPr id="14"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9" name="矩形 18"/>
          <p:cNvSpPr/>
          <p:nvPr/>
        </p:nvSpPr>
        <p:spPr>
          <a:xfrm>
            <a:off x="4692708" y="2962043"/>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进展情况</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Works Progress</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a:grpSpLocks noChangeAspect="1"/>
          </p:cNvGrpSpPr>
          <p:nvPr/>
        </p:nvGrpSpPr>
        <p:grpSpPr>
          <a:xfrm>
            <a:off x="4758146" y="1491630"/>
            <a:ext cx="1246474" cy="1246474"/>
            <a:chOff x="4528154" y="1959430"/>
            <a:chExt cx="2148114" cy="2148114"/>
          </a:xfrm>
        </p:grpSpPr>
        <p:sp>
          <p:nvSpPr>
            <p:cNvPr id="21" name="椭圆 20"/>
            <p:cNvSpPr/>
            <p:nvPr/>
          </p:nvSpPr>
          <p:spPr>
            <a:xfrm>
              <a:off x="4528154" y="1959430"/>
              <a:ext cx="2148114" cy="2148114"/>
            </a:xfrm>
            <a:prstGeom prst="ellipse">
              <a:avLst/>
            </a:prstGeom>
            <a:solidFill>
              <a:srgbClr val="FF64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Group 4"/>
            <p:cNvGrpSpPr>
              <a:grpSpLocks noChangeAspect="1"/>
            </p:cNvGrpSpPr>
            <p:nvPr/>
          </p:nvGrpSpPr>
          <p:grpSpPr bwMode="auto">
            <a:xfrm>
              <a:off x="5033378" y="2342981"/>
              <a:ext cx="1137666" cy="1381012"/>
              <a:chOff x="2694" y="1931"/>
              <a:chExt cx="374" cy="454"/>
            </a:xfrm>
            <a:solidFill>
              <a:schemeClr val="bg1"/>
            </a:solidFill>
          </p:grpSpPr>
          <p:sp>
            <p:nvSpPr>
              <p:cNvPr id="2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0" name="组合 69"/>
          <p:cNvGrpSpPr>
            <a:grpSpLocks/>
          </p:cNvGrpSpPr>
          <p:nvPr/>
        </p:nvGrpSpPr>
        <p:grpSpPr bwMode="auto">
          <a:xfrm>
            <a:off x="1383170" y="3895723"/>
            <a:ext cx="476250" cy="479425"/>
            <a:chOff x="758797" y="1504730"/>
            <a:chExt cx="405000" cy="405000"/>
          </a:xfrm>
        </p:grpSpPr>
        <p:sp>
          <p:nvSpPr>
            <p:cNvPr id="31" name="矩形 30"/>
            <p:cNvSpPr/>
            <p:nvPr/>
          </p:nvSpPr>
          <p:spPr>
            <a:xfrm>
              <a:off x="758797" y="1504730"/>
              <a:ext cx="405000" cy="405000"/>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defRPr/>
              </a:pPr>
              <a:endParaRPr lang="zh-CN" altLang="en-US">
                <a:solidFill>
                  <a:schemeClr val="tx1">
                    <a:lumMod val="75000"/>
                    <a:lumOff val="25000"/>
                  </a:schemeClr>
                </a:solidFill>
              </a:endParaRPr>
            </a:p>
          </p:txBody>
        </p:sp>
        <p:sp>
          <p:nvSpPr>
            <p:cNvPr id="32" name="Freeform 34"/>
            <p:cNvSpPr>
              <a:spLocks noChangeAspect="1" noEditPoints="1"/>
            </p:cNvSpPr>
            <p:nvPr/>
          </p:nvSpPr>
          <p:spPr bwMode="auto">
            <a:xfrm>
              <a:off x="881647" y="1573124"/>
              <a:ext cx="159300" cy="268212"/>
            </a:xfrm>
            <a:custGeom>
              <a:avLst/>
              <a:gdLst>
                <a:gd name="T0" fmla="*/ 203 w 203"/>
                <a:gd name="T1" fmla="*/ 179 h 340"/>
                <a:gd name="T2" fmla="*/ 104 w 203"/>
                <a:gd name="T3" fmla="*/ 179 h 340"/>
                <a:gd name="T4" fmla="*/ 191 w 203"/>
                <a:gd name="T5" fmla="*/ 80 h 340"/>
                <a:gd name="T6" fmla="*/ 123 w 203"/>
                <a:gd name="T7" fmla="*/ 80 h 340"/>
                <a:gd name="T8" fmla="*/ 123 w 203"/>
                <a:gd name="T9" fmla="*/ 0 h 340"/>
                <a:gd name="T10" fmla="*/ 79 w 203"/>
                <a:gd name="T11" fmla="*/ 0 h 340"/>
                <a:gd name="T12" fmla="*/ 79 w 203"/>
                <a:gd name="T13" fmla="*/ 80 h 340"/>
                <a:gd name="T14" fmla="*/ 11 w 203"/>
                <a:gd name="T15" fmla="*/ 80 h 340"/>
                <a:gd name="T16" fmla="*/ 98 w 203"/>
                <a:gd name="T17" fmla="*/ 179 h 340"/>
                <a:gd name="T18" fmla="*/ 0 w 203"/>
                <a:gd name="T19" fmla="*/ 179 h 340"/>
                <a:gd name="T20" fmla="*/ 0 w 203"/>
                <a:gd name="T21" fmla="*/ 317 h 340"/>
                <a:gd name="T22" fmla="*/ 87 w 203"/>
                <a:gd name="T23" fmla="*/ 317 h 340"/>
                <a:gd name="T24" fmla="*/ 64 w 203"/>
                <a:gd name="T25" fmla="*/ 340 h 340"/>
                <a:gd name="T26" fmla="*/ 140 w 203"/>
                <a:gd name="T27" fmla="*/ 340 h 340"/>
                <a:gd name="T28" fmla="*/ 116 w 203"/>
                <a:gd name="T29" fmla="*/ 317 h 340"/>
                <a:gd name="T30" fmla="*/ 203 w 203"/>
                <a:gd name="T31" fmla="*/ 317 h 340"/>
                <a:gd name="T32" fmla="*/ 203 w 203"/>
                <a:gd name="T33" fmla="*/ 179 h 340"/>
                <a:gd name="T34" fmla="*/ 178 w 203"/>
                <a:gd name="T35" fmla="*/ 293 h 340"/>
                <a:gd name="T36" fmla="*/ 26 w 203"/>
                <a:gd name="T37" fmla="*/ 293 h 340"/>
                <a:gd name="T38" fmla="*/ 26 w 203"/>
                <a:gd name="T39" fmla="*/ 204 h 340"/>
                <a:gd name="T40" fmla="*/ 178 w 203"/>
                <a:gd name="T41" fmla="*/ 204 h 340"/>
                <a:gd name="T42" fmla="*/ 178 w 203"/>
                <a:gd name="T43" fmla="*/ 29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340">
                  <a:moveTo>
                    <a:pt x="203" y="179"/>
                  </a:moveTo>
                  <a:lnTo>
                    <a:pt x="104" y="179"/>
                  </a:lnTo>
                  <a:lnTo>
                    <a:pt x="191" y="80"/>
                  </a:lnTo>
                  <a:lnTo>
                    <a:pt x="123" y="80"/>
                  </a:lnTo>
                  <a:lnTo>
                    <a:pt x="123" y="0"/>
                  </a:lnTo>
                  <a:lnTo>
                    <a:pt x="79" y="0"/>
                  </a:lnTo>
                  <a:lnTo>
                    <a:pt x="79" y="80"/>
                  </a:lnTo>
                  <a:lnTo>
                    <a:pt x="11" y="80"/>
                  </a:lnTo>
                  <a:lnTo>
                    <a:pt x="98" y="179"/>
                  </a:lnTo>
                  <a:lnTo>
                    <a:pt x="0" y="179"/>
                  </a:lnTo>
                  <a:lnTo>
                    <a:pt x="0" y="317"/>
                  </a:lnTo>
                  <a:lnTo>
                    <a:pt x="87" y="317"/>
                  </a:lnTo>
                  <a:lnTo>
                    <a:pt x="64" y="340"/>
                  </a:lnTo>
                  <a:lnTo>
                    <a:pt x="140" y="340"/>
                  </a:lnTo>
                  <a:lnTo>
                    <a:pt x="116" y="317"/>
                  </a:lnTo>
                  <a:lnTo>
                    <a:pt x="203" y="317"/>
                  </a:lnTo>
                  <a:lnTo>
                    <a:pt x="203" y="179"/>
                  </a:lnTo>
                  <a:close/>
                  <a:moveTo>
                    <a:pt x="178" y="293"/>
                  </a:moveTo>
                  <a:lnTo>
                    <a:pt x="26" y="293"/>
                  </a:lnTo>
                  <a:lnTo>
                    <a:pt x="26" y="204"/>
                  </a:lnTo>
                  <a:lnTo>
                    <a:pt x="178" y="204"/>
                  </a:lnTo>
                  <a:lnTo>
                    <a:pt x="178" y="293"/>
                  </a:lnTo>
                  <a:close/>
                </a:path>
              </a:pathLst>
            </a:custGeom>
            <a:solidFill>
              <a:schemeClr val="bg1"/>
            </a:solidFill>
            <a:ln>
              <a:noFill/>
            </a:ln>
          </p:spPr>
          <p:txBody>
            <a:bodyPr lIns="68580" tIns="34290" rIns="68580" bIns="34290"/>
            <a:lstStyle/>
            <a:p>
              <a:pPr>
                <a:defRPr/>
              </a:pPr>
              <a:endParaRPr lang="zh-CN" altLang="en-US">
                <a:solidFill>
                  <a:schemeClr val="tx1">
                    <a:lumMod val="75000"/>
                    <a:lumOff val="25000"/>
                  </a:schemeClr>
                </a:solidFill>
              </a:endParaRPr>
            </a:p>
          </p:txBody>
        </p:sp>
      </p:grpSp>
      <p:sp>
        <p:nvSpPr>
          <p:cNvPr id="33" name="矩形 32"/>
          <p:cNvSpPr/>
          <p:nvPr/>
        </p:nvSpPr>
        <p:spPr>
          <a:xfrm>
            <a:off x="1859421" y="3820998"/>
            <a:ext cx="5926863" cy="628762"/>
          </a:xfrm>
          <a:prstGeom prst="rect">
            <a:avLst/>
          </a:prstGeom>
        </p:spPr>
        <p:txBody>
          <a:bodyPr wrap="square" lIns="68580" tIns="34290" rIns="68580" bIns="34290">
            <a:spAutoFit/>
          </a:bodyPr>
          <a:lstStyle/>
          <a:p>
            <a:pPr>
              <a:lnSpc>
                <a:spcPts val="1500"/>
              </a:lnSpc>
              <a:spcBef>
                <a:spcPts val="838"/>
              </a:spcBef>
              <a:spcAft>
                <a:spcPts val="838"/>
              </a:spcAft>
            </a:pPr>
            <a:r>
              <a:rPr lang="zh-CN" altLang="en-US" sz="1000" b="1" dirty="0" smtClean="0">
                <a:solidFill>
                  <a:schemeClr val="tx1">
                    <a:lumMod val="75000"/>
                    <a:lumOff val="25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a:t>
            </a:r>
            <a:r>
              <a:rPr lang="zh-CN" altLang="en-US" sz="1000" b="1" dirty="0">
                <a:solidFill>
                  <a:schemeClr val="tx1">
                    <a:lumMod val="75000"/>
                    <a:lumOff val="25000"/>
                  </a:schemeClr>
                </a:solidFill>
                <a:latin typeface="微软雅黑" pitchFamily="34" charset="-122"/>
                <a:ea typeface="微软雅黑" pitchFamily="34" charset="-122"/>
              </a:rPr>
              <a:t>此处。或者复制您的文本粘贴到此处请在此处或者复制您的文本粘贴到此处请在</a:t>
            </a:r>
            <a:r>
              <a:rPr lang="zh-CN" altLang="en-US" sz="1000" b="1" dirty="0" smtClean="0">
                <a:solidFill>
                  <a:schemeClr val="tx1">
                    <a:lumMod val="75000"/>
                    <a:lumOff val="25000"/>
                  </a:schemeClr>
                </a:solidFill>
                <a:latin typeface="微软雅黑" pitchFamily="34" charset="-122"/>
                <a:ea typeface="微软雅黑" pitchFamily="34" charset="-122"/>
              </a:rPr>
              <a:t>此处</a:t>
            </a:r>
            <a:endParaRPr lang="en-US" altLang="zh-CN" sz="1000" b="1" dirty="0">
              <a:solidFill>
                <a:schemeClr val="tx1">
                  <a:lumMod val="75000"/>
                  <a:lumOff val="25000"/>
                </a:schemeClr>
              </a:solidFill>
              <a:latin typeface="微软雅黑" pitchFamily="34" charset="-122"/>
              <a:ea typeface="微软雅黑" pitchFamily="34" charset="-122"/>
            </a:endParaRPr>
          </a:p>
        </p:txBody>
      </p:sp>
      <p:sp>
        <p:nvSpPr>
          <p:cNvPr id="38" name="TextBox 37"/>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39" name="组合 38"/>
          <p:cNvGrpSpPr/>
          <p:nvPr/>
        </p:nvGrpSpPr>
        <p:grpSpPr>
          <a:xfrm flipH="1">
            <a:off x="7893831" y="195397"/>
            <a:ext cx="1250169" cy="477054"/>
            <a:chOff x="-18082" y="180009"/>
            <a:chExt cx="1250169" cy="477054"/>
          </a:xfrm>
        </p:grpSpPr>
        <p:sp>
          <p:nvSpPr>
            <p:cNvPr id="42" name="TextBox 41"/>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43" name="五边形 42"/>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64761612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fltVal val="0"/>
                                          </p:val>
                                        </p:tav>
                                        <p:tav tm="100000">
                                          <p:val>
                                            <p:strVal val="#ppt_w"/>
                                          </p:val>
                                        </p:tav>
                                      </p:tavLst>
                                    </p:anim>
                                    <p:anim calcmode="lin" valueType="num">
                                      <p:cBhvr>
                                        <p:cTn id="8" dur="1250" fill="hold"/>
                                        <p:tgtEl>
                                          <p:spTgt spid="3"/>
                                        </p:tgtEl>
                                        <p:attrNameLst>
                                          <p:attrName>ppt_h</p:attrName>
                                        </p:attrNameLst>
                                      </p:cBhvr>
                                      <p:tavLst>
                                        <p:tav tm="0">
                                          <p:val>
                                            <p:fltVal val="0"/>
                                          </p:val>
                                        </p:tav>
                                        <p:tav tm="100000">
                                          <p:val>
                                            <p:strVal val="#ppt_h"/>
                                          </p:val>
                                        </p:tav>
                                      </p:tavLst>
                                    </p:anim>
                                    <p:anim calcmode="lin" valueType="num">
                                      <p:cBhvr>
                                        <p:cTn id="9" dur="12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250" fill="hold"/>
                                        <p:tgtEl>
                                          <p:spTgt spid="3"/>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250" fill="hold"/>
                                        <p:tgtEl>
                                          <p:spTgt spid="7"/>
                                        </p:tgtEl>
                                        <p:attrNameLst>
                                          <p:attrName>ppt_w</p:attrName>
                                        </p:attrNameLst>
                                      </p:cBhvr>
                                      <p:tavLst>
                                        <p:tav tm="0">
                                          <p:val>
                                            <p:fltVal val="0"/>
                                          </p:val>
                                        </p:tav>
                                        <p:tav tm="100000">
                                          <p:val>
                                            <p:strVal val="#ppt_w"/>
                                          </p:val>
                                        </p:tav>
                                      </p:tavLst>
                                    </p:anim>
                                    <p:anim calcmode="lin" valueType="num">
                                      <p:cBhvr>
                                        <p:cTn id="14" dur="1250" fill="hold"/>
                                        <p:tgtEl>
                                          <p:spTgt spid="7"/>
                                        </p:tgtEl>
                                        <p:attrNameLst>
                                          <p:attrName>ppt_h</p:attrName>
                                        </p:attrNameLst>
                                      </p:cBhvr>
                                      <p:tavLst>
                                        <p:tav tm="0">
                                          <p:val>
                                            <p:fltVal val="0"/>
                                          </p:val>
                                        </p:tav>
                                        <p:tav tm="100000">
                                          <p:val>
                                            <p:strVal val="#ppt_h"/>
                                          </p:val>
                                        </p:tav>
                                      </p:tavLst>
                                    </p:anim>
                                    <p:anim calcmode="lin" valueType="num">
                                      <p:cBhvr>
                                        <p:cTn id="15" dur="1250" fill="hold"/>
                                        <p:tgtEl>
                                          <p:spTgt spid="7"/>
                                        </p:tgtEl>
                                        <p:attrNameLst>
                                          <p:attrName>ppt_x</p:attrName>
                                        </p:attrNameLst>
                                      </p:cBhvr>
                                      <p:tavLst>
                                        <p:tav tm="0" fmla="#ppt_x+(cos(-2*pi*(1-$))*-#ppt_x-sin(-2*pi*(1-$))*(1-#ppt_y))*(1-$)">
                                          <p:val>
                                            <p:fltVal val="0"/>
                                          </p:val>
                                        </p:tav>
                                        <p:tav tm="100000">
                                          <p:val>
                                            <p:fltVal val="1"/>
                                          </p:val>
                                        </p:tav>
                                      </p:tavLst>
                                    </p:anim>
                                    <p:anim calcmode="lin" valueType="num">
                                      <p:cBhvr>
                                        <p:cTn id="16" dur="1250" fill="hold"/>
                                        <p:tgtEl>
                                          <p:spTgt spid="7"/>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250" fill="hold"/>
                                        <p:tgtEl>
                                          <p:spTgt spid="20"/>
                                        </p:tgtEl>
                                        <p:attrNameLst>
                                          <p:attrName>ppt_w</p:attrName>
                                        </p:attrNameLst>
                                      </p:cBhvr>
                                      <p:tavLst>
                                        <p:tav tm="0">
                                          <p:val>
                                            <p:fltVal val="0"/>
                                          </p:val>
                                        </p:tav>
                                        <p:tav tm="100000">
                                          <p:val>
                                            <p:strVal val="#ppt_w"/>
                                          </p:val>
                                        </p:tav>
                                      </p:tavLst>
                                    </p:anim>
                                    <p:anim calcmode="lin" valueType="num">
                                      <p:cBhvr>
                                        <p:cTn id="20" dur="1250" fill="hold"/>
                                        <p:tgtEl>
                                          <p:spTgt spid="20"/>
                                        </p:tgtEl>
                                        <p:attrNameLst>
                                          <p:attrName>ppt_h</p:attrName>
                                        </p:attrNameLst>
                                      </p:cBhvr>
                                      <p:tavLst>
                                        <p:tav tm="0">
                                          <p:val>
                                            <p:fltVal val="0"/>
                                          </p:val>
                                        </p:tav>
                                        <p:tav tm="100000">
                                          <p:val>
                                            <p:strVal val="#ppt_h"/>
                                          </p:val>
                                        </p:tav>
                                      </p:tavLst>
                                    </p:anim>
                                    <p:anim calcmode="lin" valueType="num">
                                      <p:cBhvr>
                                        <p:cTn id="21" dur="1250" fill="hold"/>
                                        <p:tgtEl>
                                          <p:spTgt spid="20"/>
                                        </p:tgtEl>
                                        <p:attrNameLst>
                                          <p:attrName>ppt_x</p:attrName>
                                        </p:attrNameLst>
                                      </p:cBhvr>
                                      <p:tavLst>
                                        <p:tav tm="0" fmla="#ppt_x+(cos(-2*pi*(1-$))*-#ppt_x-sin(-2*pi*(1-$))*(1-#ppt_y))*(1-$)">
                                          <p:val>
                                            <p:fltVal val="0"/>
                                          </p:val>
                                        </p:tav>
                                        <p:tav tm="100000">
                                          <p:val>
                                            <p:fltVal val="1"/>
                                          </p:val>
                                        </p:tav>
                                      </p:tavLst>
                                    </p:anim>
                                    <p:anim calcmode="lin" valueType="num">
                                      <p:cBhvr>
                                        <p:cTn id="22" dur="1250" fill="hold"/>
                                        <p:tgtEl>
                                          <p:spTgt spid="20"/>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250" fill="hold"/>
                                        <p:tgtEl>
                                          <p:spTgt spid="11"/>
                                        </p:tgtEl>
                                        <p:attrNameLst>
                                          <p:attrName>ppt_w</p:attrName>
                                        </p:attrNameLst>
                                      </p:cBhvr>
                                      <p:tavLst>
                                        <p:tav tm="0">
                                          <p:val>
                                            <p:fltVal val="0"/>
                                          </p:val>
                                        </p:tav>
                                        <p:tav tm="100000">
                                          <p:val>
                                            <p:strVal val="#ppt_w"/>
                                          </p:val>
                                        </p:tav>
                                      </p:tavLst>
                                    </p:anim>
                                    <p:anim calcmode="lin" valueType="num">
                                      <p:cBhvr>
                                        <p:cTn id="26" dur="1250" fill="hold"/>
                                        <p:tgtEl>
                                          <p:spTgt spid="11"/>
                                        </p:tgtEl>
                                        <p:attrNameLst>
                                          <p:attrName>ppt_h</p:attrName>
                                        </p:attrNameLst>
                                      </p:cBhvr>
                                      <p:tavLst>
                                        <p:tav tm="0">
                                          <p:val>
                                            <p:fltVal val="0"/>
                                          </p:val>
                                        </p:tav>
                                        <p:tav tm="100000">
                                          <p:val>
                                            <p:strVal val="#ppt_h"/>
                                          </p:val>
                                        </p:tav>
                                      </p:tavLst>
                                    </p:anim>
                                    <p:anim calcmode="lin" valueType="num">
                                      <p:cBhvr>
                                        <p:cTn id="27" dur="1250" fill="hold"/>
                                        <p:tgtEl>
                                          <p:spTgt spid="11"/>
                                        </p:tgtEl>
                                        <p:attrNameLst>
                                          <p:attrName>ppt_x</p:attrName>
                                        </p:attrNameLst>
                                      </p:cBhvr>
                                      <p:tavLst>
                                        <p:tav tm="0" fmla="#ppt_x+(cos(-2*pi*(1-$))*-#ppt_x-sin(-2*pi*(1-$))*(1-#ppt_y))*(1-$)">
                                          <p:val>
                                            <p:fltVal val="0"/>
                                          </p:val>
                                        </p:tav>
                                        <p:tav tm="100000">
                                          <p:val>
                                            <p:fltVal val="1"/>
                                          </p:val>
                                        </p:tav>
                                      </p:tavLst>
                                    </p:anim>
                                    <p:anim calcmode="lin" valueType="num">
                                      <p:cBhvr>
                                        <p:cTn id="28" dur="12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1250"/>
                            </p:stCondLst>
                            <p:childTnLst>
                              <p:par>
                                <p:cTn id="30" presetID="2" presetClass="entr" presetSubtype="2"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par>
                          <p:cTn id="34" fill="hold">
                            <p:stCondLst>
                              <p:cond delay="1750"/>
                            </p:stCondLst>
                            <p:childTnLst>
                              <p:par>
                                <p:cTn id="35" presetID="2" presetClass="entr" presetSubtype="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par>
                          <p:cTn id="39" fill="hold">
                            <p:stCondLst>
                              <p:cond delay="2250"/>
                            </p:stCondLst>
                            <p:childTnLst>
                              <p:par>
                                <p:cTn id="40" presetID="2" presetClass="entr" presetSubtype="2"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2750"/>
                            </p:stCondLst>
                            <p:childTnLst>
                              <p:par>
                                <p:cTn id="45" presetID="2" presetClass="entr" presetSubtype="2"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3750"/>
                            </p:stCondLst>
                            <p:childTnLst>
                              <p:par>
                                <p:cTn id="54" presetID="22" presetClass="entr" presetSubtype="8"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P spid="19"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609796" y="1077271"/>
            <a:ext cx="3961962" cy="3272934"/>
            <a:chOff x="1352496" y="1051789"/>
            <a:chExt cx="3961962" cy="3272934"/>
          </a:xfrm>
        </p:grpSpPr>
        <p:grpSp>
          <p:nvGrpSpPr>
            <p:cNvPr id="50" name="组合 49"/>
            <p:cNvGrpSpPr/>
            <p:nvPr/>
          </p:nvGrpSpPr>
          <p:grpSpPr>
            <a:xfrm>
              <a:off x="3026619" y="1051789"/>
              <a:ext cx="2287839" cy="1420376"/>
              <a:chOff x="3026619" y="1051789"/>
              <a:chExt cx="2287839" cy="1420376"/>
            </a:xfrm>
          </p:grpSpPr>
          <p:grpSp>
            <p:nvGrpSpPr>
              <p:cNvPr id="69" name="组合 68"/>
              <p:cNvGrpSpPr/>
              <p:nvPr/>
            </p:nvGrpSpPr>
            <p:grpSpPr>
              <a:xfrm>
                <a:off x="3039457" y="1051789"/>
                <a:ext cx="2228262" cy="1378539"/>
                <a:chOff x="3347864" y="815515"/>
                <a:chExt cx="2605980" cy="1612219"/>
              </a:xfrm>
            </p:grpSpPr>
            <p:sp>
              <p:nvSpPr>
                <p:cNvPr id="72" name="矩形 71"/>
                <p:cNvSpPr/>
                <p:nvPr/>
              </p:nvSpPr>
              <p:spPr>
                <a:xfrm>
                  <a:off x="3356379" y="815515"/>
                  <a:ext cx="2597465" cy="161221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73" name="矩形 72"/>
                <p:cNvSpPr/>
                <p:nvPr/>
              </p:nvSpPr>
              <p:spPr>
                <a:xfrm>
                  <a:off x="3347864" y="1397705"/>
                  <a:ext cx="2068574" cy="1030029"/>
                </a:xfrm>
                <a:prstGeom prst="rect">
                  <a:avLst/>
                </a:prstGeom>
                <a:solidFill>
                  <a:schemeClr val="tx1">
                    <a:lumMod val="95000"/>
                    <a:lumOff val="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70" name="TextBox 69"/>
              <p:cNvSpPr txBox="1"/>
              <p:nvPr/>
            </p:nvSpPr>
            <p:spPr>
              <a:xfrm>
                <a:off x="4826504" y="1571919"/>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rPr>
                  <a:t>4</a:t>
                </a:r>
                <a:endParaRPr lang="zh-CN" altLang="en-US"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endParaRPr>
              </a:p>
            </p:txBody>
          </p:sp>
          <p:sp>
            <p:nvSpPr>
              <p:cNvPr id="71" name="TextBox 70"/>
              <p:cNvSpPr txBox="1"/>
              <p:nvPr/>
            </p:nvSpPr>
            <p:spPr>
              <a:xfrm>
                <a:off x="3026619" y="1166983"/>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p>
            </p:txBody>
          </p:sp>
        </p:grpSp>
        <p:grpSp>
          <p:nvGrpSpPr>
            <p:cNvPr id="51" name="组合 50"/>
            <p:cNvGrpSpPr/>
            <p:nvPr/>
          </p:nvGrpSpPr>
          <p:grpSpPr>
            <a:xfrm>
              <a:off x="2470267" y="1667499"/>
              <a:ext cx="2296793" cy="1419752"/>
              <a:chOff x="2470267" y="1667499"/>
              <a:chExt cx="2296793" cy="1419752"/>
            </a:xfrm>
          </p:grpSpPr>
          <p:grpSp>
            <p:nvGrpSpPr>
              <p:cNvPr id="64" name="组合 63"/>
              <p:cNvGrpSpPr/>
              <p:nvPr/>
            </p:nvGrpSpPr>
            <p:grpSpPr>
              <a:xfrm>
                <a:off x="2485318" y="1667499"/>
                <a:ext cx="2228262" cy="1378539"/>
                <a:chOff x="2699792" y="1535595"/>
                <a:chExt cx="2605980" cy="1612219"/>
              </a:xfrm>
            </p:grpSpPr>
            <p:sp>
              <p:nvSpPr>
                <p:cNvPr id="67" name="矩形 66"/>
                <p:cNvSpPr/>
                <p:nvPr/>
              </p:nvSpPr>
              <p:spPr>
                <a:xfrm>
                  <a:off x="2708307" y="1535595"/>
                  <a:ext cx="2597465" cy="161221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68" name="矩形 67"/>
                <p:cNvSpPr/>
                <p:nvPr/>
              </p:nvSpPr>
              <p:spPr>
                <a:xfrm>
                  <a:off x="2699792" y="2117785"/>
                  <a:ext cx="2068574" cy="1030029"/>
                </a:xfrm>
                <a:prstGeom prst="rect">
                  <a:avLst/>
                </a:prstGeom>
                <a:solidFill>
                  <a:schemeClr val="tx1">
                    <a:lumMod val="95000"/>
                    <a:lumOff val="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65" name="TextBox 64"/>
              <p:cNvSpPr txBox="1"/>
              <p:nvPr/>
            </p:nvSpPr>
            <p:spPr>
              <a:xfrm>
                <a:off x="4279106" y="2187005"/>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rPr>
                  <a:t>3</a:t>
                </a:r>
                <a:endParaRPr lang="zh-CN" altLang="en-US"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endParaRPr>
              </a:p>
            </p:txBody>
          </p:sp>
          <p:sp>
            <p:nvSpPr>
              <p:cNvPr id="66" name="TextBox 65"/>
              <p:cNvSpPr txBox="1"/>
              <p:nvPr/>
            </p:nvSpPr>
            <p:spPr>
              <a:xfrm>
                <a:off x="2470267" y="1766034"/>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p>
            </p:txBody>
          </p:sp>
        </p:grpSp>
        <p:grpSp>
          <p:nvGrpSpPr>
            <p:cNvPr id="52" name="组合 51"/>
            <p:cNvGrpSpPr/>
            <p:nvPr/>
          </p:nvGrpSpPr>
          <p:grpSpPr>
            <a:xfrm>
              <a:off x="1906635" y="2283208"/>
              <a:ext cx="2302972" cy="1421433"/>
              <a:chOff x="1906635" y="2283208"/>
              <a:chExt cx="2302972" cy="1421433"/>
            </a:xfrm>
          </p:grpSpPr>
          <p:grpSp>
            <p:nvGrpSpPr>
              <p:cNvPr id="59" name="组合 58"/>
              <p:cNvGrpSpPr/>
              <p:nvPr/>
            </p:nvGrpSpPr>
            <p:grpSpPr>
              <a:xfrm>
                <a:off x="1931180" y="2283208"/>
                <a:ext cx="2228262" cy="1378539"/>
                <a:chOff x="2051720" y="2255675"/>
                <a:chExt cx="2605980" cy="1612219"/>
              </a:xfrm>
              <a:solidFill>
                <a:schemeClr val="bg1"/>
              </a:solidFill>
            </p:grpSpPr>
            <p:sp>
              <p:nvSpPr>
                <p:cNvPr id="62" name="矩形 61"/>
                <p:cNvSpPr/>
                <p:nvPr/>
              </p:nvSpPr>
              <p:spPr>
                <a:xfrm>
                  <a:off x="2060235" y="2255675"/>
                  <a:ext cx="2597465" cy="161221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63" name="矩形 62"/>
                <p:cNvSpPr/>
                <p:nvPr/>
              </p:nvSpPr>
              <p:spPr>
                <a:xfrm>
                  <a:off x="2051720" y="2837865"/>
                  <a:ext cx="2068574" cy="1030029"/>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60" name="TextBox 59"/>
              <p:cNvSpPr txBox="1"/>
              <p:nvPr/>
            </p:nvSpPr>
            <p:spPr>
              <a:xfrm>
                <a:off x="3721653" y="2804395"/>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rPr>
                  <a:t>2</a:t>
                </a:r>
                <a:endParaRPr lang="zh-CN" altLang="en-US"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endParaRPr>
              </a:p>
            </p:txBody>
          </p:sp>
          <p:sp>
            <p:nvSpPr>
              <p:cNvPr id="61" name="TextBox 60"/>
              <p:cNvSpPr txBox="1"/>
              <p:nvPr/>
            </p:nvSpPr>
            <p:spPr>
              <a:xfrm>
                <a:off x="1906635" y="2384378"/>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p>
            </p:txBody>
          </p:sp>
        </p:grpSp>
        <p:grpSp>
          <p:nvGrpSpPr>
            <p:cNvPr id="53" name="组合 52"/>
            <p:cNvGrpSpPr/>
            <p:nvPr/>
          </p:nvGrpSpPr>
          <p:grpSpPr>
            <a:xfrm>
              <a:off x="1352496" y="2898918"/>
              <a:ext cx="2384067" cy="1425805"/>
              <a:chOff x="1352496" y="2898918"/>
              <a:chExt cx="2384067" cy="1425805"/>
            </a:xfrm>
          </p:grpSpPr>
          <p:grpSp>
            <p:nvGrpSpPr>
              <p:cNvPr id="54" name="组合 53"/>
              <p:cNvGrpSpPr/>
              <p:nvPr/>
            </p:nvGrpSpPr>
            <p:grpSpPr>
              <a:xfrm>
                <a:off x="1377041" y="2898918"/>
                <a:ext cx="2228262" cy="1378539"/>
                <a:chOff x="1403648" y="2975755"/>
                <a:chExt cx="2605980" cy="1612219"/>
              </a:xfrm>
            </p:grpSpPr>
            <p:sp>
              <p:nvSpPr>
                <p:cNvPr id="57" name="矩形 56"/>
                <p:cNvSpPr/>
                <p:nvPr/>
              </p:nvSpPr>
              <p:spPr>
                <a:xfrm>
                  <a:off x="1412163" y="2975755"/>
                  <a:ext cx="2597465" cy="161221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58" name="矩形 57"/>
                <p:cNvSpPr/>
                <p:nvPr/>
              </p:nvSpPr>
              <p:spPr>
                <a:xfrm>
                  <a:off x="1403648" y="3557945"/>
                  <a:ext cx="2068574" cy="1030029"/>
                </a:xfrm>
                <a:prstGeom prst="rect">
                  <a:avLst/>
                </a:prstGeom>
                <a:solidFill>
                  <a:schemeClr val="tx1">
                    <a:lumMod val="95000"/>
                    <a:lumOff val="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55" name="TextBox 54"/>
              <p:cNvSpPr txBox="1"/>
              <p:nvPr/>
            </p:nvSpPr>
            <p:spPr>
              <a:xfrm>
                <a:off x="3248609" y="3424477"/>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rPr>
                  <a:t>1</a:t>
                </a:r>
                <a:endParaRPr lang="zh-CN" altLang="en-US" sz="5400" b="1" dirty="0">
                  <a:solidFill>
                    <a:schemeClr val="bg1"/>
                  </a:solidFill>
                  <a:effectLst>
                    <a:outerShdw blurRad="75057" dist="38100" dir="5400000" sy="-20000" rotWithShape="0">
                      <a:prstClr val="black">
                        <a:alpha val="25000"/>
                      </a:prstClr>
                    </a:outerShdw>
                  </a:effectLst>
                  <a:latin typeface="方正姚体" pitchFamily="2" charset="-122"/>
                  <a:ea typeface="方正姚体" pitchFamily="2" charset="-122"/>
                  <a:cs typeface="Arial Unicode MS" pitchFamily="34" charset="-122"/>
                </a:endParaRPr>
              </a:p>
            </p:txBody>
          </p:sp>
          <p:sp>
            <p:nvSpPr>
              <p:cNvPr id="56" name="TextBox 55"/>
              <p:cNvSpPr txBox="1"/>
              <p:nvPr/>
            </p:nvSpPr>
            <p:spPr>
              <a:xfrm>
                <a:off x="1352496" y="3001769"/>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p>
            </p:txBody>
          </p:sp>
        </p:grpSp>
      </p:grpSp>
      <p:sp>
        <p:nvSpPr>
          <p:cNvPr id="74" name="文本框 27"/>
          <p:cNvSpPr txBox="1"/>
          <p:nvPr/>
        </p:nvSpPr>
        <p:spPr>
          <a:xfrm>
            <a:off x="4083804" y="2996817"/>
            <a:ext cx="4337542" cy="979755"/>
          </a:xfrm>
          <a:prstGeom prst="rect">
            <a:avLst/>
          </a:prstGeom>
          <a:noFill/>
        </p:spPr>
        <p:txBody>
          <a:bodyPr wrap="square">
            <a:spAutoFit/>
          </a:bodyPr>
          <a:lstStyle/>
          <a:p>
            <a:pPr eaLnBrk="1" fontAlgn="auto" hangingPunct="1">
              <a:spcBef>
                <a:spcPts val="0"/>
              </a:spcBef>
              <a:spcAft>
                <a:spcPts val="0"/>
              </a:spcAft>
              <a:defRPr/>
            </a:pPr>
            <a:r>
              <a:rPr lang="zh-CN" altLang="en-US" b="1" dirty="0" smtClean="0">
                <a:solidFill>
                  <a:srgbClr val="FF6400"/>
                </a:solidFill>
                <a:latin typeface="宋体" pitchFamily="2" charset="-122"/>
                <a:ea typeface="宋体" pitchFamily="2" charset="-122"/>
              </a:rPr>
              <a:t>在此输入你的标题</a:t>
            </a:r>
            <a:endParaRPr lang="en-US" altLang="zh-CN" b="1" dirty="0" smtClean="0">
              <a:solidFill>
                <a:srgbClr val="FF6400"/>
              </a:solidFill>
              <a:latin typeface="宋体" pitchFamily="2" charset="-122"/>
              <a:ea typeface="宋体" pitchFamily="2" charset="-122"/>
            </a:endParaRPr>
          </a:p>
          <a:p>
            <a:pPr>
              <a:spcBef>
                <a:spcPts val="838"/>
              </a:spcBef>
              <a:spcAft>
                <a:spcPts val="838"/>
              </a:spcAft>
            </a:pPr>
            <a:r>
              <a:rPr lang="zh-CN" altLang="en-US" sz="1100" b="1" dirty="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100" b="1" dirty="0">
              <a:solidFill>
                <a:schemeClr val="tx1">
                  <a:lumMod val="75000"/>
                  <a:lumOff val="25000"/>
                </a:schemeClr>
              </a:solidFill>
              <a:latin typeface="宋体" pitchFamily="2" charset="-122"/>
              <a:ea typeface="宋体" pitchFamily="2" charset="-122"/>
            </a:endParaRPr>
          </a:p>
        </p:txBody>
      </p:sp>
      <p:pic>
        <p:nvPicPr>
          <p:cNvPr id="75" name="图片 74"/>
          <p:cNvPicPr>
            <a:picLocks noChangeAspect="1"/>
          </p:cNvPicPr>
          <p:nvPr/>
        </p:nvPicPr>
        <p:blipFill rotWithShape="1">
          <a:blip r:embed="rId3" cstate="print">
            <a:extLst>
              <a:ext uri="{28A0092B-C50C-407E-A947-70E740481C1C}">
                <a14:useLocalDpi xmlns:a14="http://schemas.microsoft.com/office/drawing/2010/main" xmlns="" val="0"/>
              </a:ext>
            </a:extLst>
          </a:blip>
          <a:srcRect l="33667" t="27310" r="38672" b="46667"/>
          <a:stretch/>
        </p:blipFill>
        <p:spPr>
          <a:xfrm flipH="1">
            <a:off x="2215205" y="2924400"/>
            <a:ext cx="1600817" cy="1786548"/>
          </a:xfrm>
          <a:prstGeom prst="rect">
            <a:avLst/>
          </a:prstGeom>
        </p:spPr>
      </p:pic>
      <p:sp>
        <p:nvSpPr>
          <p:cNvPr id="76" name="TextBox 75"/>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77" name="组合 76"/>
          <p:cNvGrpSpPr/>
          <p:nvPr/>
        </p:nvGrpSpPr>
        <p:grpSpPr>
          <a:xfrm flipH="1">
            <a:off x="7893831" y="195397"/>
            <a:ext cx="1250169" cy="477054"/>
            <a:chOff x="-18082" y="180009"/>
            <a:chExt cx="1250169" cy="477054"/>
          </a:xfrm>
        </p:grpSpPr>
        <p:sp>
          <p:nvSpPr>
            <p:cNvPr id="78" name="TextBox 77"/>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79" name="五边形 78"/>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641152121"/>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77778E-6 8.20481E-7 C 0.00799 -0.00432 0.01754 -0.02159 0.02413 -0.03115 C 0.02656 -0.03455 0.02934 -0.03948 0.03212 -0.04164 C 0.03472 -0.0438 0.03993 -0.04843 0.04167 -0.05182 C 0.04601 -0.06076 0.05191 -0.06755 0.05694 -0.07526 C 0.06285 -0.08451 0.06858 -0.09469 0.07448 -0.10395 C 0.07708 -0.10796 0.07865 -0.11351 0.08177 -0.11536 C 0.08455 -0.12091 0.08646 -0.12677 0.09045 -0.12986 C 0.09288 -0.13572 0.09879 -0.14682 0.10226 -0.14929 C 0.10399 -0.15392 0.10608 -0.15762 0.10868 -0.16101 C 0.11007 -0.16286 0.11198 -0.16348 0.11319 -0.16595 C 0.11493 -0.16965 0.11649 -0.17211 0.11892 -0.17397 C 0.12274 -0.17983 0.12656 -0.18569 0.13073 -0.19062 C 0.13316 -0.1934 0.13368 -0.19679 0.13646 -0.19833 C 0.14306 -0.21005 0.15104 -0.219 0.15833 -0.22949 C 0.16198 -0.23473 0.16563 -0.24275 0.17014 -0.24522 C 0.17899 -0.25601 0.18681 -0.26897 0.19566 -0.28007 C 0.19757 -0.28532 0.19983 -0.28532 0.20226 -0.28933 C 0.20521 -0.29395 0.2066 -0.29858 0.21024 -0.30105 C 0.21146 -0.30321 0.2125 -0.30598 0.21389 -0.30752 C 0.21458 -0.30845 0.21597 -0.30999 0.21597 -0.30999 " pathEditMode="relative" ptsTypes="ffffffffffffffffffffA">
                                      <p:cBhvr>
                                        <p:cTn id="8" dur="1500" fill="hold"/>
                                        <p:tgtEl>
                                          <p:spTgt spid="75"/>
                                        </p:tgtEl>
                                        <p:attrNameLst>
                                          <p:attrName>ppt_x</p:attrName>
                                          <p:attrName>ppt_y</p:attrName>
                                        </p:attrNameLst>
                                      </p:cBhvr>
                                    </p:animMotion>
                                  </p:childTnLst>
                                </p:cTn>
                              </p:par>
                              <p:par>
                                <p:cTn id="9" presetID="22" presetClass="entr" presetSubtype="4"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1500"/>
                                        <p:tgtEl>
                                          <p:spTgt spid="49"/>
                                        </p:tgtEl>
                                      </p:cBhvr>
                                    </p:animEffect>
                                  </p:childTnLst>
                                </p:cTn>
                              </p:par>
                            </p:childTnLst>
                          </p:cTn>
                        </p:par>
                        <p:par>
                          <p:cTn id="12" fill="hold">
                            <p:stCondLst>
                              <p:cond delay="1500"/>
                            </p:stCondLst>
                            <p:childTnLst>
                              <p:par>
                                <p:cTn id="13" presetID="1" presetClass="exit" presetSubtype="0" fill="hold" nodeType="after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wipe(left)">
                                      <p:cBhvr>
                                        <p:cTn id="18" dur="1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xmlns="" val="0"/>
              </a:ext>
            </a:extLst>
          </a:blip>
          <a:srcRect l="58043"/>
          <a:stretch/>
        </p:blipFill>
        <p:spPr>
          <a:xfrm flipH="1">
            <a:off x="0" y="675848"/>
            <a:ext cx="3304931" cy="4220784"/>
          </a:xfrm>
          <a:prstGeom prst="rect">
            <a:avLst/>
          </a:prstGeom>
        </p:spPr>
      </p:pic>
      <p:grpSp>
        <p:nvGrpSpPr>
          <p:cNvPr id="3" name="组合 2"/>
          <p:cNvGrpSpPr/>
          <p:nvPr/>
        </p:nvGrpSpPr>
        <p:grpSpPr>
          <a:xfrm>
            <a:off x="3371152" y="1266103"/>
            <a:ext cx="5328592" cy="513324"/>
            <a:chOff x="857249" y="1714500"/>
            <a:chExt cx="5328592" cy="513324"/>
          </a:xfrm>
        </p:grpSpPr>
        <p:sp>
          <p:nvSpPr>
            <p:cNvPr id="4" name="五边形 3"/>
            <p:cNvSpPr/>
            <p:nvPr/>
          </p:nvSpPr>
          <p:spPr>
            <a:xfrm>
              <a:off x="857249" y="1714500"/>
              <a:ext cx="1903856" cy="500063"/>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 name="矩形 4"/>
            <p:cNvSpPr/>
            <p:nvPr/>
          </p:nvSpPr>
          <p:spPr>
            <a:xfrm>
              <a:off x="2928567" y="1743076"/>
              <a:ext cx="3257274"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6" name="矩形 5"/>
            <p:cNvSpPr/>
            <p:nvPr/>
          </p:nvSpPr>
          <p:spPr>
            <a:xfrm>
              <a:off x="1023385" y="1831108"/>
              <a:ext cx="1533112"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grpSp>
        <p:nvGrpSpPr>
          <p:cNvPr id="7" name="组合 6"/>
          <p:cNvGrpSpPr/>
          <p:nvPr/>
        </p:nvGrpSpPr>
        <p:grpSpPr>
          <a:xfrm>
            <a:off x="3371152" y="2033325"/>
            <a:ext cx="5328592" cy="514931"/>
            <a:chOff x="857249" y="2481722"/>
            <a:chExt cx="5328592" cy="514931"/>
          </a:xfrm>
        </p:grpSpPr>
        <p:sp>
          <p:nvSpPr>
            <p:cNvPr id="8" name="五边形 7"/>
            <p:cNvSpPr/>
            <p:nvPr/>
          </p:nvSpPr>
          <p:spPr>
            <a:xfrm>
              <a:off x="857249" y="2481722"/>
              <a:ext cx="1903856" cy="500063"/>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9" name="矩形 8"/>
            <p:cNvSpPr/>
            <p:nvPr/>
          </p:nvSpPr>
          <p:spPr>
            <a:xfrm>
              <a:off x="2928567" y="2511905"/>
              <a:ext cx="3257274"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10" name="矩形 9"/>
            <p:cNvSpPr/>
            <p:nvPr/>
          </p:nvSpPr>
          <p:spPr>
            <a:xfrm>
              <a:off x="1023385" y="2593254"/>
              <a:ext cx="1571585"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grpSp>
        <p:nvGrpSpPr>
          <p:cNvPr id="11" name="组合 10"/>
          <p:cNvGrpSpPr/>
          <p:nvPr/>
        </p:nvGrpSpPr>
        <p:grpSpPr>
          <a:xfrm>
            <a:off x="3371152" y="2800547"/>
            <a:ext cx="5328592" cy="516539"/>
            <a:chOff x="857249" y="3248944"/>
            <a:chExt cx="5328592" cy="516539"/>
          </a:xfrm>
        </p:grpSpPr>
        <p:sp>
          <p:nvSpPr>
            <p:cNvPr id="12" name="五边形 11"/>
            <p:cNvSpPr/>
            <p:nvPr/>
          </p:nvSpPr>
          <p:spPr>
            <a:xfrm>
              <a:off x="857249" y="3248944"/>
              <a:ext cx="1903856" cy="500063"/>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3" name="矩形 12"/>
            <p:cNvSpPr/>
            <p:nvPr/>
          </p:nvSpPr>
          <p:spPr>
            <a:xfrm>
              <a:off x="2928567" y="3280735"/>
              <a:ext cx="3257274"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14" name="矩形 13"/>
            <p:cNvSpPr/>
            <p:nvPr/>
          </p:nvSpPr>
          <p:spPr>
            <a:xfrm>
              <a:off x="1023385" y="3360476"/>
              <a:ext cx="1571585"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grpSp>
        <p:nvGrpSpPr>
          <p:cNvPr id="15" name="组合 14"/>
          <p:cNvGrpSpPr/>
          <p:nvPr/>
        </p:nvGrpSpPr>
        <p:grpSpPr>
          <a:xfrm>
            <a:off x="3371152" y="3567769"/>
            <a:ext cx="5400600" cy="518146"/>
            <a:chOff x="857249" y="4016166"/>
            <a:chExt cx="5400600" cy="518146"/>
          </a:xfrm>
        </p:grpSpPr>
        <p:sp>
          <p:nvSpPr>
            <p:cNvPr id="16" name="五边形 15"/>
            <p:cNvSpPr/>
            <p:nvPr/>
          </p:nvSpPr>
          <p:spPr>
            <a:xfrm>
              <a:off x="857249" y="4016166"/>
              <a:ext cx="1903856" cy="500063"/>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7" name="矩形 16"/>
            <p:cNvSpPr/>
            <p:nvPr/>
          </p:nvSpPr>
          <p:spPr>
            <a:xfrm>
              <a:off x="2928567" y="4049564"/>
              <a:ext cx="3329282"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18" name="矩形 17"/>
            <p:cNvSpPr/>
            <p:nvPr/>
          </p:nvSpPr>
          <p:spPr>
            <a:xfrm>
              <a:off x="1023385" y="4127698"/>
              <a:ext cx="1571585"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cxnSp>
        <p:nvCxnSpPr>
          <p:cNvPr id="19" name="直接连接符 18"/>
          <p:cNvCxnSpPr/>
          <p:nvPr/>
        </p:nvCxnSpPr>
        <p:spPr>
          <a:xfrm>
            <a:off x="3371152" y="1894753"/>
            <a:ext cx="53285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371152" y="2666278"/>
            <a:ext cx="53285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371152" y="3437803"/>
            <a:ext cx="53285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27" name="组合 26"/>
          <p:cNvGrpSpPr/>
          <p:nvPr/>
        </p:nvGrpSpPr>
        <p:grpSpPr>
          <a:xfrm flipH="1">
            <a:off x="7893831" y="195397"/>
            <a:ext cx="1250169" cy="477054"/>
            <a:chOff x="-18082" y="180009"/>
            <a:chExt cx="1250169" cy="477054"/>
          </a:xfrm>
        </p:grpSpPr>
        <p:sp>
          <p:nvSpPr>
            <p:cNvPr id="30" name="TextBox 29"/>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31" name="五边形 30"/>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28218272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250" fill="hold"/>
                                        <p:tgtEl>
                                          <p:spTgt spid="3"/>
                                        </p:tgtEl>
                                        <p:attrNameLst>
                                          <p:attrName>ppt_x</p:attrName>
                                        </p:attrNameLst>
                                      </p:cBhvr>
                                      <p:tavLst>
                                        <p:tav tm="0">
                                          <p:val>
                                            <p:strVal val="#ppt_x"/>
                                          </p:val>
                                        </p:tav>
                                        <p:tav tm="100000">
                                          <p:val>
                                            <p:strVal val="#ppt_x"/>
                                          </p:val>
                                        </p:tav>
                                      </p:tavLst>
                                    </p:anim>
                                    <p:anim calcmode="lin" valueType="num">
                                      <p:cBhvr additive="base">
                                        <p:cTn id="13" dur="125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250" fill="hold"/>
                                        <p:tgtEl>
                                          <p:spTgt spid="7"/>
                                        </p:tgtEl>
                                        <p:attrNameLst>
                                          <p:attrName>ppt_x</p:attrName>
                                        </p:attrNameLst>
                                      </p:cBhvr>
                                      <p:tavLst>
                                        <p:tav tm="0">
                                          <p:val>
                                            <p:strVal val="#ppt_x"/>
                                          </p:val>
                                        </p:tav>
                                        <p:tav tm="100000">
                                          <p:val>
                                            <p:strVal val="#ppt_x"/>
                                          </p:val>
                                        </p:tav>
                                      </p:tavLst>
                                    </p:anim>
                                    <p:anim calcmode="lin" valueType="num">
                                      <p:cBhvr additive="base">
                                        <p:cTn id="17" dur="125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1250" fill="hold"/>
                                        <p:tgtEl>
                                          <p:spTgt spid="11"/>
                                        </p:tgtEl>
                                        <p:attrNameLst>
                                          <p:attrName>ppt_x</p:attrName>
                                        </p:attrNameLst>
                                      </p:cBhvr>
                                      <p:tavLst>
                                        <p:tav tm="0">
                                          <p:val>
                                            <p:strVal val="#ppt_x"/>
                                          </p:val>
                                        </p:tav>
                                        <p:tav tm="100000">
                                          <p:val>
                                            <p:strVal val="#ppt_x"/>
                                          </p:val>
                                        </p:tav>
                                      </p:tavLst>
                                    </p:anim>
                                    <p:anim calcmode="lin" valueType="num">
                                      <p:cBhvr additive="base">
                                        <p:cTn id="21" dur="125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1250" fill="hold"/>
                                        <p:tgtEl>
                                          <p:spTgt spid="15"/>
                                        </p:tgtEl>
                                        <p:attrNameLst>
                                          <p:attrName>ppt_x</p:attrName>
                                        </p:attrNameLst>
                                      </p:cBhvr>
                                      <p:tavLst>
                                        <p:tav tm="0">
                                          <p:val>
                                            <p:strVal val="#ppt_x"/>
                                          </p:val>
                                        </p:tav>
                                        <p:tav tm="100000">
                                          <p:val>
                                            <p:strVal val="#ppt_x"/>
                                          </p:val>
                                        </p:tav>
                                      </p:tavLst>
                                    </p:anim>
                                    <p:anim calcmode="lin" valueType="num">
                                      <p:cBhvr additive="base">
                                        <p:cTn id="25" dur="1250" fill="hold"/>
                                        <p:tgtEl>
                                          <p:spTgt spid="15"/>
                                        </p:tgtEl>
                                        <p:attrNameLst>
                                          <p:attrName>ppt_y</p:attrName>
                                        </p:attrNameLst>
                                      </p:cBhvr>
                                      <p:tavLst>
                                        <p:tav tm="0">
                                          <p:val>
                                            <p:strVal val="1+#ppt_h/2"/>
                                          </p:val>
                                        </p:tav>
                                        <p:tav tm="100000">
                                          <p:val>
                                            <p:strVal val="#ppt_y"/>
                                          </p:val>
                                        </p:tav>
                                      </p:tavLst>
                                    </p:anim>
                                  </p:childTnLst>
                                </p:cTn>
                              </p:par>
                            </p:childTnLst>
                          </p:cTn>
                        </p:par>
                        <p:par>
                          <p:cTn id="26" fill="hold">
                            <p:stCondLst>
                              <p:cond delay="1250"/>
                            </p:stCondLst>
                            <p:childTnLst>
                              <p:par>
                                <p:cTn id="27" presetID="2" presetClass="entr" presetSubtype="2"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par>
                          <p:cTn id="31" fill="hold">
                            <p:stCondLst>
                              <p:cond delay="1750"/>
                            </p:stCondLst>
                            <p:childTnLst>
                              <p:par>
                                <p:cTn id="32" presetID="2" presetClass="entr" presetSubtype="2"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2250"/>
                            </p:stCondLst>
                            <p:childTnLst>
                              <p:par>
                                <p:cTn id="37" presetID="2" presetClass="entr" presetSubtype="2"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2750"/>
                            </p:stCondLst>
                            <p:childTnLst>
                              <p:par>
                                <p:cTn id="42" presetID="2" presetClass="entr" presetSubtype="2"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1+#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childTnLst>
                          </p:cTn>
                        </p:par>
                        <p:par>
                          <p:cTn id="46" fill="hold">
                            <p:stCondLst>
                              <p:cond delay="325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par>
                                <p:cTn id="50" presetID="22" presetClass="entr" presetSubtype="8"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par>
                                <p:cTn id="53" presetID="22" presetClass="entr" presetSubtype="8"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角星 1"/>
          <p:cNvSpPr>
            <a:spLocks noChangeAspect="1"/>
          </p:cNvSpPr>
          <p:nvPr/>
        </p:nvSpPr>
        <p:spPr>
          <a:xfrm>
            <a:off x="2586555" y="-164554"/>
            <a:ext cx="3768308" cy="3768308"/>
          </a:xfrm>
          <a:prstGeom prst="star5">
            <a:avLst>
              <a:gd name="adj" fmla="val 27174"/>
              <a:gd name="hf" fmla="val 105146"/>
              <a:gd name="vf" fmla="val 110557"/>
            </a:avLst>
          </a:prstGeom>
          <a:solidFill>
            <a:srgbClr val="FF6400"/>
          </a:solidFill>
          <a:ln>
            <a:noFill/>
          </a:ln>
          <a:scene3d>
            <a:camera prst="perspectiveRelaxed">
              <a:rot lat="18573604" lon="0" rev="0"/>
            </a:camera>
            <a:lightRig rig="threePt" dir="t"/>
          </a:scene3d>
          <a:sp3d>
            <a:bevelT w="3194050" h="1765300" prst="artDeco"/>
            <a:extrusionClr>
              <a:schemeClr val="accent3">
                <a:lumMod val="75000"/>
              </a:schemeClr>
            </a:extrusionClr>
            <a:contourClr>
              <a:schemeClr val="accent3">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50000"/>
                  <a:lumOff val="50000"/>
                </a:schemeClr>
              </a:solidFill>
              <a:latin typeface="+mn-ea"/>
            </a:endParaRPr>
          </a:p>
        </p:txBody>
      </p:sp>
      <p:grpSp>
        <p:nvGrpSpPr>
          <p:cNvPr id="3" name="组合 2"/>
          <p:cNvGrpSpPr/>
          <p:nvPr/>
        </p:nvGrpSpPr>
        <p:grpSpPr>
          <a:xfrm>
            <a:off x="4415445" y="1115790"/>
            <a:ext cx="2535043" cy="820520"/>
            <a:chOff x="4467764" y="1442247"/>
            <a:chExt cx="2535043" cy="820520"/>
          </a:xfrm>
        </p:grpSpPr>
        <p:sp>
          <p:nvSpPr>
            <p:cNvPr id="4" name="矩形 3"/>
            <p:cNvSpPr/>
            <p:nvPr/>
          </p:nvSpPr>
          <p:spPr>
            <a:xfrm>
              <a:off x="4673308" y="1442247"/>
              <a:ext cx="2329499" cy="646331"/>
            </a:xfrm>
            <a:prstGeom prst="rect">
              <a:avLst/>
            </a:prstGeom>
          </p:spPr>
          <p:txBody>
            <a:bodyPr wrap="square">
              <a:spAutoFit/>
            </a:bodyPr>
            <a:lstStyle/>
            <a:p>
              <a:r>
                <a:rPr lang="zh-CN" altLang="en-US" sz="1200" b="1" dirty="0">
                  <a:solidFill>
                    <a:schemeClr val="tx1">
                      <a:lumMod val="50000"/>
                      <a:lumOff val="50000"/>
                    </a:schemeClr>
                  </a:solidFill>
                  <a:latin typeface="+mn-ea"/>
                </a:rPr>
                <a:t>请在此处输入您的文本，或者复制您的文本粘贴到此处请在此处输入您的</a:t>
              </a:r>
              <a:r>
                <a:rPr lang="zh-CN" altLang="en-US" sz="1200" b="1" dirty="0" smtClean="0">
                  <a:solidFill>
                    <a:schemeClr val="tx1">
                      <a:lumMod val="50000"/>
                      <a:lumOff val="50000"/>
                    </a:schemeClr>
                  </a:solidFill>
                  <a:latin typeface="+mn-ea"/>
                </a:rPr>
                <a:t>文本</a:t>
              </a:r>
              <a:endParaRPr lang="zh-CN" altLang="en-US" sz="1200" b="1" dirty="0">
                <a:solidFill>
                  <a:schemeClr val="tx1">
                    <a:lumMod val="50000"/>
                    <a:lumOff val="50000"/>
                  </a:schemeClr>
                </a:solidFill>
                <a:latin typeface="+mn-ea"/>
              </a:endParaRPr>
            </a:p>
          </p:txBody>
        </p:sp>
        <p:sp>
          <p:nvSpPr>
            <p:cNvPr id="5" name="任意多边形 4"/>
            <p:cNvSpPr/>
            <p:nvPr/>
          </p:nvSpPr>
          <p:spPr>
            <a:xfrm>
              <a:off x="4467764" y="1796220"/>
              <a:ext cx="274059" cy="466547"/>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341376 h 341376"/>
                <a:gd name="connsiteX1" fmla="*/ 1743456 w 1743456"/>
                <a:gd name="connsiteY1" fmla="*/ 0 h 341376"/>
                <a:gd name="connsiteX2" fmla="*/ 1743456 w 1743456"/>
                <a:gd name="connsiteY2" fmla="*/ 0 h 341376"/>
                <a:gd name="connsiteX0" fmla="*/ 0 w 1743456"/>
                <a:gd name="connsiteY0" fmla="*/ 442524 h 442524"/>
                <a:gd name="connsiteX1" fmla="*/ 1743456 w 1743456"/>
                <a:gd name="connsiteY1" fmla="*/ 101148 h 442524"/>
                <a:gd name="connsiteX2" fmla="*/ 1743456 w 1743456"/>
                <a:gd name="connsiteY2" fmla="*/ 101148 h 442524"/>
                <a:gd name="connsiteX0" fmla="*/ 0 w 1743456"/>
                <a:gd name="connsiteY0" fmla="*/ 515790 h 515790"/>
                <a:gd name="connsiteX1" fmla="*/ 1743456 w 1743456"/>
                <a:gd name="connsiteY1" fmla="*/ 174414 h 515790"/>
                <a:gd name="connsiteX2" fmla="*/ 1743456 w 1743456"/>
                <a:gd name="connsiteY2" fmla="*/ 174414 h 515790"/>
                <a:gd name="connsiteX0" fmla="*/ 994 w 1744450"/>
                <a:gd name="connsiteY0" fmla="*/ 599230 h 599230"/>
                <a:gd name="connsiteX1" fmla="*/ 1744450 w 1744450"/>
                <a:gd name="connsiteY1" fmla="*/ 257854 h 599230"/>
                <a:gd name="connsiteX2" fmla="*/ 1744450 w 1744450"/>
                <a:gd name="connsiteY2" fmla="*/ 257854 h 599230"/>
                <a:gd name="connsiteX0" fmla="*/ 727 w 1744183"/>
                <a:gd name="connsiteY0" fmla="*/ 742273 h 742273"/>
                <a:gd name="connsiteX1" fmla="*/ 1744183 w 1744183"/>
                <a:gd name="connsiteY1" fmla="*/ 400897 h 742273"/>
                <a:gd name="connsiteX2" fmla="*/ 1744183 w 1744183"/>
                <a:gd name="connsiteY2" fmla="*/ 400897 h 742273"/>
                <a:gd name="connsiteX0" fmla="*/ 824 w 1907406"/>
                <a:gd name="connsiteY0" fmla="*/ 471425 h 471425"/>
                <a:gd name="connsiteX1" fmla="*/ 1744280 w 1907406"/>
                <a:gd name="connsiteY1" fmla="*/ 130049 h 471425"/>
                <a:gd name="connsiteX2" fmla="*/ 1858580 w 1907406"/>
                <a:gd name="connsiteY2" fmla="*/ 396749 h 471425"/>
                <a:gd name="connsiteX0" fmla="*/ 0 w 1857756"/>
                <a:gd name="connsiteY0" fmla="*/ 74676 h 74676"/>
                <a:gd name="connsiteX1" fmla="*/ 1857756 w 1857756"/>
                <a:gd name="connsiteY1" fmla="*/ 0 h 74676"/>
                <a:gd name="connsiteX0" fmla="*/ 0 w 1857756"/>
                <a:gd name="connsiteY0" fmla="*/ 304580 h 304580"/>
                <a:gd name="connsiteX1" fmla="*/ 1857756 w 1857756"/>
                <a:gd name="connsiteY1" fmla="*/ 229904 h 304580"/>
                <a:gd name="connsiteX0" fmla="*/ 0 w 1857756"/>
                <a:gd name="connsiteY0" fmla="*/ 480550 h 480550"/>
                <a:gd name="connsiteX1" fmla="*/ 1857756 w 1857756"/>
                <a:gd name="connsiteY1" fmla="*/ 405874 h 480550"/>
                <a:gd name="connsiteX0" fmla="*/ 0 w 1857756"/>
                <a:gd name="connsiteY0" fmla="*/ 541672 h 541672"/>
                <a:gd name="connsiteX1" fmla="*/ 1857756 w 1857756"/>
                <a:gd name="connsiteY1" fmla="*/ 466996 h 541672"/>
                <a:gd name="connsiteX0" fmla="*/ 0 w 1857756"/>
                <a:gd name="connsiteY0" fmla="*/ 680436 h 680436"/>
                <a:gd name="connsiteX1" fmla="*/ 1857756 w 1857756"/>
                <a:gd name="connsiteY1" fmla="*/ 605760 h 680436"/>
                <a:gd name="connsiteX0" fmla="*/ 0 w 1933956"/>
                <a:gd name="connsiteY0" fmla="*/ 724085 h 724085"/>
                <a:gd name="connsiteX1" fmla="*/ 1933956 w 1933956"/>
                <a:gd name="connsiteY1" fmla="*/ 573209 h 724085"/>
                <a:gd name="connsiteX0" fmla="*/ 0 w 1933956"/>
                <a:gd name="connsiteY0" fmla="*/ 654096 h 654096"/>
                <a:gd name="connsiteX1" fmla="*/ 1933956 w 1933956"/>
                <a:gd name="connsiteY1" fmla="*/ 503220 h 654096"/>
                <a:gd name="connsiteX0" fmla="*/ 0 w 1933956"/>
                <a:gd name="connsiteY0" fmla="*/ 593912 h 593912"/>
                <a:gd name="connsiteX1" fmla="*/ 1933956 w 1933956"/>
                <a:gd name="connsiteY1" fmla="*/ 443036 h 593912"/>
                <a:gd name="connsiteX0" fmla="*/ 429 w 1934385"/>
                <a:gd name="connsiteY0" fmla="*/ 717758 h 717758"/>
                <a:gd name="connsiteX1" fmla="*/ 1934385 w 1934385"/>
                <a:gd name="connsiteY1" fmla="*/ 566882 h 717758"/>
                <a:gd name="connsiteX0" fmla="*/ 0 w 1933956"/>
                <a:gd name="connsiteY0" fmla="*/ 748317 h 748317"/>
                <a:gd name="connsiteX1" fmla="*/ 1933956 w 1933956"/>
                <a:gd name="connsiteY1" fmla="*/ 597441 h 748317"/>
                <a:gd name="connsiteX0" fmla="*/ 247 w 1934203"/>
                <a:gd name="connsiteY0" fmla="*/ 482830 h 482830"/>
                <a:gd name="connsiteX1" fmla="*/ 1934203 w 1934203"/>
                <a:gd name="connsiteY1" fmla="*/ 331954 h 482830"/>
                <a:gd name="connsiteX0" fmla="*/ 446 w 1308106"/>
                <a:gd name="connsiteY0" fmla="*/ 702022 h 702022"/>
                <a:gd name="connsiteX1" fmla="*/ 1308106 w 1308106"/>
                <a:gd name="connsiteY1" fmla="*/ 246346 h 702022"/>
                <a:gd name="connsiteX0" fmla="*/ 665 w 1308325"/>
                <a:gd name="connsiteY0" fmla="*/ 502968 h 502968"/>
                <a:gd name="connsiteX1" fmla="*/ 1308325 w 1308325"/>
                <a:gd name="connsiteY1" fmla="*/ 47292 h 502968"/>
                <a:gd name="connsiteX0" fmla="*/ 1057 w 1114348"/>
                <a:gd name="connsiteY0" fmla="*/ 486213 h 486213"/>
                <a:gd name="connsiteX1" fmla="*/ 1114348 w 1114348"/>
                <a:gd name="connsiteY1" fmla="*/ 50418 h 486213"/>
                <a:gd name="connsiteX0" fmla="*/ 72903 w 1186194"/>
                <a:gd name="connsiteY0" fmla="*/ 472158 h 472158"/>
                <a:gd name="connsiteX1" fmla="*/ 1186194 w 1186194"/>
                <a:gd name="connsiteY1" fmla="*/ 36363 h 472158"/>
                <a:gd name="connsiteX0" fmla="*/ 221956 w 622565"/>
                <a:gd name="connsiteY0" fmla="*/ 535877 h 535877"/>
                <a:gd name="connsiteX1" fmla="*/ 622565 w 622565"/>
                <a:gd name="connsiteY1" fmla="*/ 30498 h 535877"/>
                <a:gd name="connsiteX0" fmla="*/ 387459 w 788068"/>
                <a:gd name="connsiteY0" fmla="*/ 523372 h 523372"/>
                <a:gd name="connsiteX1" fmla="*/ 788068 w 788068"/>
                <a:gd name="connsiteY1" fmla="*/ 17993 h 523372"/>
                <a:gd name="connsiteX0" fmla="*/ 248933 w 649542"/>
                <a:gd name="connsiteY0" fmla="*/ 522461 h 522461"/>
                <a:gd name="connsiteX1" fmla="*/ 649542 w 649542"/>
                <a:gd name="connsiteY1" fmla="*/ 17082 h 522461"/>
                <a:gd name="connsiteX0" fmla="*/ 219484 w 620093"/>
                <a:gd name="connsiteY0" fmla="*/ 505379 h 505379"/>
                <a:gd name="connsiteX1" fmla="*/ 620093 w 620093"/>
                <a:gd name="connsiteY1" fmla="*/ 0 h 505379"/>
              </a:gdLst>
              <a:ahLst/>
              <a:cxnLst>
                <a:cxn ang="0">
                  <a:pos x="connsiteX0" y="connsiteY0"/>
                </a:cxn>
                <a:cxn ang="0">
                  <a:pos x="connsiteX1" y="connsiteY1"/>
                </a:cxn>
              </a:cxnLst>
              <a:rect l="l" t="t" r="r" b="b"/>
              <a:pathLst>
                <a:path w="620093" h="505379">
                  <a:moveTo>
                    <a:pt x="219484" y="505379"/>
                  </a:moveTo>
                  <a:cubicBezTo>
                    <a:pt x="-125932" y="500489"/>
                    <a:pt x="-113508" y="9893"/>
                    <a:pt x="620093" y="0"/>
                  </a:cubicBezTo>
                </a:path>
              </a:pathLst>
            </a:custGeom>
            <a:noFill/>
            <a:ln w="19050">
              <a:solidFill>
                <a:srgbClr val="FF64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50000"/>
                    <a:lumOff val="50000"/>
                  </a:schemeClr>
                </a:solidFill>
                <a:latin typeface="+mn-ea"/>
              </a:endParaRPr>
            </a:p>
          </p:txBody>
        </p:sp>
      </p:grpSp>
      <p:grpSp>
        <p:nvGrpSpPr>
          <p:cNvPr id="6" name="组合 5"/>
          <p:cNvGrpSpPr/>
          <p:nvPr/>
        </p:nvGrpSpPr>
        <p:grpSpPr>
          <a:xfrm>
            <a:off x="5942337" y="2096933"/>
            <a:ext cx="3037359" cy="809388"/>
            <a:chOff x="5994656" y="2423390"/>
            <a:chExt cx="3037359" cy="809388"/>
          </a:xfrm>
        </p:grpSpPr>
        <p:sp>
          <p:nvSpPr>
            <p:cNvPr id="7" name="矩形 6"/>
            <p:cNvSpPr/>
            <p:nvPr/>
          </p:nvSpPr>
          <p:spPr>
            <a:xfrm>
              <a:off x="6797263" y="2586447"/>
              <a:ext cx="2234752" cy="646331"/>
            </a:xfrm>
            <a:prstGeom prst="rect">
              <a:avLst/>
            </a:prstGeom>
          </p:spPr>
          <p:txBody>
            <a:bodyPr wrap="square">
              <a:spAutoFit/>
            </a:bodyPr>
            <a:lstStyle/>
            <a:p>
              <a:r>
                <a:rPr lang="zh-CN" altLang="en-US" sz="1200" b="1" dirty="0">
                  <a:solidFill>
                    <a:schemeClr val="tx1">
                      <a:lumMod val="50000"/>
                      <a:lumOff val="50000"/>
                    </a:schemeClr>
                  </a:solidFill>
                  <a:latin typeface="+mn-ea"/>
                </a:rPr>
                <a:t>请在此处输入您的文本，或者复制您的文本粘贴到此处请在此处输入您的</a:t>
              </a:r>
              <a:r>
                <a:rPr lang="zh-CN" altLang="en-US" sz="1200" b="1" dirty="0" smtClean="0">
                  <a:solidFill>
                    <a:schemeClr val="tx1">
                      <a:lumMod val="50000"/>
                      <a:lumOff val="50000"/>
                    </a:schemeClr>
                  </a:solidFill>
                  <a:latin typeface="+mn-ea"/>
                </a:rPr>
                <a:t>文本</a:t>
              </a:r>
              <a:endParaRPr lang="zh-CN" altLang="en-US" sz="1200" b="1" dirty="0">
                <a:solidFill>
                  <a:schemeClr val="tx1">
                    <a:lumMod val="50000"/>
                    <a:lumOff val="50000"/>
                  </a:schemeClr>
                </a:solidFill>
                <a:latin typeface="+mn-ea"/>
              </a:endParaRPr>
            </a:p>
          </p:txBody>
        </p:sp>
        <p:sp>
          <p:nvSpPr>
            <p:cNvPr id="8" name="任意多边形 7"/>
            <p:cNvSpPr/>
            <p:nvPr/>
          </p:nvSpPr>
          <p:spPr>
            <a:xfrm>
              <a:off x="5994656" y="2423390"/>
              <a:ext cx="802607" cy="456009"/>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341376 h 341376"/>
                <a:gd name="connsiteX1" fmla="*/ 1743456 w 1743456"/>
                <a:gd name="connsiteY1" fmla="*/ 0 h 341376"/>
                <a:gd name="connsiteX2" fmla="*/ 1743456 w 1743456"/>
                <a:gd name="connsiteY2" fmla="*/ 0 h 341376"/>
                <a:gd name="connsiteX0" fmla="*/ 0 w 1743456"/>
                <a:gd name="connsiteY0" fmla="*/ 442524 h 442524"/>
                <a:gd name="connsiteX1" fmla="*/ 1743456 w 1743456"/>
                <a:gd name="connsiteY1" fmla="*/ 101148 h 442524"/>
                <a:gd name="connsiteX2" fmla="*/ 1743456 w 1743456"/>
                <a:gd name="connsiteY2" fmla="*/ 101148 h 442524"/>
                <a:gd name="connsiteX0" fmla="*/ 0 w 1743456"/>
                <a:gd name="connsiteY0" fmla="*/ 515790 h 515790"/>
                <a:gd name="connsiteX1" fmla="*/ 1743456 w 1743456"/>
                <a:gd name="connsiteY1" fmla="*/ 174414 h 515790"/>
                <a:gd name="connsiteX2" fmla="*/ 1743456 w 1743456"/>
                <a:gd name="connsiteY2" fmla="*/ 174414 h 515790"/>
                <a:gd name="connsiteX0" fmla="*/ 994 w 1744450"/>
                <a:gd name="connsiteY0" fmla="*/ 599230 h 599230"/>
                <a:gd name="connsiteX1" fmla="*/ 1744450 w 1744450"/>
                <a:gd name="connsiteY1" fmla="*/ 257854 h 599230"/>
                <a:gd name="connsiteX2" fmla="*/ 1744450 w 1744450"/>
                <a:gd name="connsiteY2" fmla="*/ 257854 h 599230"/>
                <a:gd name="connsiteX0" fmla="*/ 727 w 1744183"/>
                <a:gd name="connsiteY0" fmla="*/ 742273 h 742273"/>
                <a:gd name="connsiteX1" fmla="*/ 1744183 w 1744183"/>
                <a:gd name="connsiteY1" fmla="*/ 400897 h 742273"/>
                <a:gd name="connsiteX2" fmla="*/ 1744183 w 1744183"/>
                <a:gd name="connsiteY2" fmla="*/ 400897 h 742273"/>
                <a:gd name="connsiteX0" fmla="*/ 824 w 1907406"/>
                <a:gd name="connsiteY0" fmla="*/ 471425 h 471425"/>
                <a:gd name="connsiteX1" fmla="*/ 1744280 w 1907406"/>
                <a:gd name="connsiteY1" fmla="*/ 130049 h 471425"/>
                <a:gd name="connsiteX2" fmla="*/ 1858580 w 1907406"/>
                <a:gd name="connsiteY2" fmla="*/ 396749 h 471425"/>
                <a:gd name="connsiteX0" fmla="*/ 0 w 1857756"/>
                <a:gd name="connsiteY0" fmla="*/ 74676 h 74676"/>
                <a:gd name="connsiteX1" fmla="*/ 1857756 w 1857756"/>
                <a:gd name="connsiteY1" fmla="*/ 0 h 74676"/>
                <a:gd name="connsiteX0" fmla="*/ 0 w 1857756"/>
                <a:gd name="connsiteY0" fmla="*/ 304580 h 304580"/>
                <a:gd name="connsiteX1" fmla="*/ 1857756 w 1857756"/>
                <a:gd name="connsiteY1" fmla="*/ 229904 h 304580"/>
                <a:gd name="connsiteX0" fmla="*/ 0 w 1857756"/>
                <a:gd name="connsiteY0" fmla="*/ 480550 h 480550"/>
                <a:gd name="connsiteX1" fmla="*/ 1857756 w 1857756"/>
                <a:gd name="connsiteY1" fmla="*/ 405874 h 480550"/>
                <a:gd name="connsiteX0" fmla="*/ 0 w 1857756"/>
                <a:gd name="connsiteY0" fmla="*/ 541672 h 541672"/>
                <a:gd name="connsiteX1" fmla="*/ 1857756 w 1857756"/>
                <a:gd name="connsiteY1" fmla="*/ 466996 h 541672"/>
                <a:gd name="connsiteX0" fmla="*/ 0 w 1857756"/>
                <a:gd name="connsiteY0" fmla="*/ 680436 h 680436"/>
                <a:gd name="connsiteX1" fmla="*/ 1857756 w 1857756"/>
                <a:gd name="connsiteY1" fmla="*/ 605760 h 680436"/>
                <a:gd name="connsiteX0" fmla="*/ 0 w 1933956"/>
                <a:gd name="connsiteY0" fmla="*/ 724085 h 724085"/>
                <a:gd name="connsiteX1" fmla="*/ 1933956 w 1933956"/>
                <a:gd name="connsiteY1" fmla="*/ 573209 h 724085"/>
                <a:gd name="connsiteX0" fmla="*/ 0 w 1933956"/>
                <a:gd name="connsiteY0" fmla="*/ 654096 h 654096"/>
                <a:gd name="connsiteX1" fmla="*/ 1933956 w 1933956"/>
                <a:gd name="connsiteY1" fmla="*/ 503220 h 654096"/>
                <a:gd name="connsiteX0" fmla="*/ 0 w 1933956"/>
                <a:gd name="connsiteY0" fmla="*/ 593912 h 593912"/>
                <a:gd name="connsiteX1" fmla="*/ 1933956 w 1933956"/>
                <a:gd name="connsiteY1" fmla="*/ 443036 h 593912"/>
                <a:gd name="connsiteX0" fmla="*/ 429 w 1934385"/>
                <a:gd name="connsiteY0" fmla="*/ 717758 h 717758"/>
                <a:gd name="connsiteX1" fmla="*/ 1934385 w 1934385"/>
                <a:gd name="connsiteY1" fmla="*/ 566882 h 717758"/>
                <a:gd name="connsiteX0" fmla="*/ 0 w 1933956"/>
                <a:gd name="connsiteY0" fmla="*/ 748317 h 748317"/>
                <a:gd name="connsiteX1" fmla="*/ 1933956 w 1933956"/>
                <a:gd name="connsiteY1" fmla="*/ 597441 h 748317"/>
                <a:gd name="connsiteX0" fmla="*/ 0 w 1933956"/>
                <a:gd name="connsiteY0" fmla="*/ 733163 h 733163"/>
                <a:gd name="connsiteX1" fmla="*/ 1933956 w 1933956"/>
                <a:gd name="connsiteY1" fmla="*/ 582287 h 733163"/>
                <a:gd name="connsiteX0" fmla="*/ 0 w 1933956"/>
                <a:gd name="connsiteY0" fmla="*/ 710621 h 710621"/>
                <a:gd name="connsiteX1" fmla="*/ 1933956 w 1933956"/>
                <a:gd name="connsiteY1" fmla="*/ 559745 h 710621"/>
              </a:gdLst>
              <a:ahLst/>
              <a:cxnLst>
                <a:cxn ang="0">
                  <a:pos x="connsiteX0" y="connsiteY0"/>
                </a:cxn>
                <a:cxn ang="0">
                  <a:pos x="connsiteX1" y="connsiteY1"/>
                </a:cxn>
              </a:cxnLst>
              <a:rect l="l" t="t" r="r" b="b"/>
              <a:pathLst>
                <a:path w="1933956" h="710621">
                  <a:moveTo>
                    <a:pt x="0" y="710621"/>
                  </a:moveTo>
                  <a:cubicBezTo>
                    <a:pt x="76328" y="-391692"/>
                    <a:pt x="1362329" y="-24963"/>
                    <a:pt x="1933956" y="559745"/>
                  </a:cubicBezTo>
                </a:path>
              </a:pathLst>
            </a:custGeom>
            <a:noFill/>
            <a:ln w="19050">
              <a:solidFill>
                <a:srgbClr val="FF64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50000"/>
                    <a:lumOff val="50000"/>
                  </a:schemeClr>
                </a:solidFill>
                <a:latin typeface="+mn-ea"/>
              </a:endParaRPr>
            </a:p>
          </p:txBody>
        </p:sp>
      </p:grpSp>
      <p:grpSp>
        <p:nvGrpSpPr>
          <p:cNvPr id="9" name="组合 8"/>
          <p:cNvGrpSpPr/>
          <p:nvPr/>
        </p:nvGrpSpPr>
        <p:grpSpPr>
          <a:xfrm>
            <a:off x="5512758" y="3382911"/>
            <a:ext cx="3063578" cy="844082"/>
            <a:chOff x="5565077" y="3709368"/>
            <a:chExt cx="3063578" cy="844082"/>
          </a:xfrm>
        </p:grpSpPr>
        <p:sp>
          <p:nvSpPr>
            <p:cNvPr id="10" name="矩形 9"/>
            <p:cNvSpPr/>
            <p:nvPr/>
          </p:nvSpPr>
          <p:spPr>
            <a:xfrm>
              <a:off x="6415187" y="3907119"/>
              <a:ext cx="2213468" cy="646331"/>
            </a:xfrm>
            <a:prstGeom prst="rect">
              <a:avLst/>
            </a:prstGeom>
          </p:spPr>
          <p:txBody>
            <a:bodyPr wrap="square">
              <a:spAutoFit/>
            </a:bodyPr>
            <a:lstStyle/>
            <a:p>
              <a:r>
                <a:rPr lang="zh-CN" altLang="en-US" sz="1200" b="1" dirty="0">
                  <a:solidFill>
                    <a:schemeClr val="tx1">
                      <a:lumMod val="50000"/>
                      <a:lumOff val="50000"/>
                    </a:schemeClr>
                  </a:solidFill>
                  <a:latin typeface="+mn-ea"/>
                </a:rPr>
                <a:t>请在此处输入您的文本，或者复制您的文本粘贴到此处请在此处输入您的</a:t>
              </a:r>
              <a:r>
                <a:rPr lang="zh-CN" altLang="en-US" sz="1200" b="1" dirty="0" smtClean="0">
                  <a:solidFill>
                    <a:schemeClr val="tx1">
                      <a:lumMod val="50000"/>
                      <a:lumOff val="50000"/>
                    </a:schemeClr>
                  </a:solidFill>
                  <a:latin typeface="+mn-ea"/>
                </a:rPr>
                <a:t>文本</a:t>
              </a:r>
              <a:endParaRPr lang="zh-CN" altLang="en-US" sz="1200" b="1" dirty="0">
                <a:solidFill>
                  <a:schemeClr val="tx1">
                    <a:lumMod val="50000"/>
                    <a:lumOff val="50000"/>
                  </a:schemeClr>
                </a:solidFill>
                <a:latin typeface="+mn-ea"/>
              </a:endParaRPr>
            </a:p>
          </p:txBody>
        </p:sp>
        <p:sp>
          <p:nvSpPr>
            <p:cNvPr id="11" name="任意多边形 10"/>
            <p:cNvSpPr/>
            <p:nvPr/>
          </p:nvSpPr>
          <p:spPr>
            <a:xfrm>
              <a:off x="5565077" y="3709368"/>
              <a:ext cx="889613" cy="505237"/>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341376 h 341376"/>
                <a:gd name="connsiteX1" fmla="*/ 1743456 w 1743456"/>
                <a:gd name="connsiteY1" fmla="*/ 0 h 341376"/>
                <a:gd name="connsiteX2" fmla="*/ 1743456 w 1743456"/>
                <a:gd name="connsiteY2" fmla="*/ 0 h 341376"/>
                <a:gd name="connsiteX0" fmla="*/ 0 w 1743456"/>
                <a:gd name="connsiteY0" fmla="*/ 442524 h 442524"/>
                <a:gd name="connsiteX1" fmla="*/ 1743456 w 1743456"/>
                <a:gd name="connsiteY1" fmla="*/ 101148 h 442524"/>
                <a:gd name="connsiteX2" fmla="*/ 1743456 w 1743456"/>
                <a:gd name="connsiteY2" fmla="*/ 101148 h 442524"/>
                <a:gd name="connsiteX0" fmla="*/ 0 w 1743456"/>
                <a:gd name="connsiteY0" fmla="*/ 515790 h 515790"/>
                <a:gd name="connsiteX1" fmla="*/ 1743456 w 1743456"/>
                <a:gd name="connsiteY1" fmla="*/ 174414 h 515790"/>
                <a:gd name="connsiteX2" fmla="*/ 1743456 w 1743456"/>
                <a:gd name="connsiteY2" fmla="*/ 174414 h 515790"/>
                <a:gd name="connsiteX0" fmla="*/ 994 w 1744450"/>
                <a:gd name="connsiteY0" fmla="*/ 599230 h 599230"/>
                <a:gd name="connsiteX1" fmla="*/ 1744450 w 1744450"/>
                <a:gd name="connsiteY1" fmla="*/ 257854 h 599230"/>
                <a:gd name="connsiteX2" fmla="*/ 1744450 w 1744450"/>
                <a:gd name="connsiteY2" fmla="*/ 257854 h 599230"/>
                <a:gd name="connsiteX0" fmla="*/ 727 w 1744183"/>
                <a:gd name="connsiteY0" fmla="*/ 742273 h 742273"/>
                <a:gd name="connsiteX1" fmla="*/ 1744183 w 1744183"/>
                <a:gd name="connsiteY1" fmla="*/ 400897 h 742273"/>
                <a:gd name="connsiteX2" fmla="*/ 1744183 w 1744183"/>
                <a:gd name="connsiteY2" fmla="*/ 400897 h 742273"/>
                <a:gd name="connsiteX0" fmla="*/ 824 w 1907406"/>
                <a:gd name="connsiteY0" fmla="*/ 471425 h 471425"/>
                <a:gd name="connsiteX1" fmla="*/ 1744280 w 1907406"/>
                <a:gd name="connsiteY1" fmla="*/ 130049 h 471425"/>
                <a:gd name="connsiteX2" fmla="*/ 1858580 w 1907406"/>
                <a:gd name="connsiteY2" fmla="*/ 396749 h 471425"/>
                <a:gd name="connsiteX0" fmla="*/ 0 w 1857756"/>
                <a:gd name="connsiteY0" fmla="*/ 74676 h 74676"/>
                <a:gd name="connsiteX1" fmla="*/ 1857756 w 1857756"/>
                <a:gd name="connsiteY1" fmla="*/ 0 h 74676"/>
                <a:gd name="connsiteX0" fmla="*/ 0 w 1857756"/>
                <a:gd name="connsiteY0" fmla="*/ 304580 h 304580"/>
                <a:gd name="connsiteX1" fmla="*/ 1857756 w 1857756"/>
                <a:gd name="connsiteY1" fmla="*/ 229904 h 304580"/>
                <a:gd name="connsiteX0" fmla="*/ 0 w 1857756"/>
                <a:gd name="connsiteY0" fmla="*/ 480550 h 480550"/>
                <a:gd name="connsiteX1" fmla="*/ 1857756 w 1857756"/>
                <a:gd name="connsiteY1" fmla="*/ 405874 h 480550"/>
                <a:gd name="connsiteX0" fmla="*/ 0 w 1857756"/>
                <a:gd name="connsiteY0" fmla="*/ 541672 h 541672"/>
                <a:gd name="connsiteX1" fmla="*/ 1857756 w 1857756"/>
                <a:gd name="connsiteY1" fmla="*/ 466996 h 541672"/>
                <a:gd name="connsiteX0" fmla="*/ 0 w 1857756"/>
                <a:gd name="connsiteY0" fmla="*/ 680436 h 680436"/>
                <a:gd name="connsiteX1" fmla="*/ 1857756 w 1857756"/>
                <a:gd name="connsiteY1" fmla="*/ 605760 h 680436"/>
                <a:gd name="connsiteX0" fmla="*/ 0 w 1933956"/>
                <a:gd name="connsiteY0" fmla="*/ 724085 h 724085"/>
                <a:gd name="connsiteX1" fmla="*/ 1933956 w 1933956"/>
                <a:gd name="connsiteY1" fmla="*/ 573209 h 724085"/>
                <a:gd name="connsiteX0" fmla="*/ 0 w 1933956"/>
                <a:gd name="connsiteY0" fmla="*/ 654096 h 654096"/>
                <a:gd name="connsiteX1" fmla="*/ 1933956 w 1933956"/>
                <a:gd name="connsiteY1" fmla="*/ 503220 h 654096"/>
                <a:gd name="connsiteX0" fmla="*/ 0 w 1933956"/>
                <a:gd name="connsiteY0" fmla="*/ 593912 h 593912"/>
                <a:gd name="connsiteX1" fmla="*/ 1933956 w 1933956"/>
                <a:gd name="connsiteY1" fmla="*/ 443036 h 593912"/>
                <a:gd name="connsiteX0" fmla="*/ 429 w 1934385"/>
                <a:gd name="connsiteY0" fmla="*/ 717758 h 717758"/>
                <a:gd name="connsiteX1" fmla="*/ 1934385 w 1934385"/>
                <a:gd name="connsiteY1" fmla="*/ 566882 h 717758"/>
                <a:gd name="connsiteX0" fmla="*/ 0 w 1933956"/>
                <a:gd name="connsiteY0" fmla="*/ 748317 h 748317"/>
                <a:gd name="connsiteX1" fmla="*/ 1933956 w 1933956"/>
                <a:gd name="connsiteY1" fmla="*/ 597441 h 748317"/>
                <a:gd name="connsiteX0" fmla="*/ 0 w 1933956"/>
                <a:gd name="connsiteY0" fmla="*/ 616326 h 616326"/>
                <a:gd name="connsiteX1" fmla="*/ 1933956 w 1933956"/>
                <a:gd name="connsiteY1" fmla="*/ 465450 h 616326"/>
              </a:gdLst>
              <a:ahLst/>
              <a:cxnLst>
                <a:cxn ang="0">
                  <a:pos x="connsiteX0" y="connsiteY0"/>
                </a:cxn>
                <a:cxn ang="0">
                  <a:pos x="connsiteX1" y="connsiteY1"/>
                </a:cxn>
              </a:cxnLst>
              <a:rect l="l" t="t" r="r" b="b"/>
              <a:pathLst>
                <a:path w="1933956" h="616326">
                  <a:moveTo>
                    <a:pt x="0" y="616326"/>
                  </a:moveTo>
                  <a:cubicBezTo>
                    <a:pt x="30393" y="-241185"/>
                    <a:pt x="1362329" y="-119258"/>
                    <a:pt x="1933956" y="465450"/>
                  </a:cubicBezTo>
                </a:path>
              </a:pathLst>
            </a:custGeom>
            <a:noFill/>
            <a:ln w="19050">
              <a:solidFill>
                <a:srgbClr val="FF64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50000"/>
                    <a:lumOff val="50000"/>
                  </a:schemeClr>
                </a:solidFill>
                <a:latin typeface="+mn-ea"/>
              </a:endParaRPr>
            </a:p>
          </p:txBody>
        </p:sp>
      </p:grpSp>
      <p:grpSp>
        <p:nvGrpSpPr>
          <p:cNvPr id="12" name="组合 11"/>
          <p:cNvGrpSpPr/>
          <p:nvPr/>
        </p:nvGrpSpPr>
        <p:grpSpPr>
          <a:xfrm>
            <a:off x="313508" y="3425940"/>
            <a:ext cx="3188141" cy="1355050"/>
            <a:chOff x="365827" y="3752397"/>
            <a:chExt cx="3188141" cy="1355050"/>
          </a:xfrm>
        </p:grpSpPr>
        <p:sp>
          <p:nvSpPr>
            <p:cNvPr id="13" name="矩形 12"/>
            <p:cNvSpPr/>
            <p:nvPr/>
          </p:nvSpPr>
          <p:spPr>
            <a:xfrm>
              <a:off x="365827" y="3907118"/>
              <a:ext cx="2251211" cy="1200329"/>
            </a:xfrm>
            <a:prstGeom prst="rect">
              <a:avLst/>
            </a:prstGeom>
          </p:spPr>
          <p:txBody>
            <a:bodyPr wrap="square">
              <a:spAutoFit/>
            </a:bodyPr>
            <a:lstStyle/>
            <a:p>
              <a:r>
                <a:rPr lang="zh-CN" altLang="en-US" sz="1200" b="1" dirty="0">
                  <a:solidFill>
                    <a:schemeClr val="tx1">
                      <a:lumMod val="50000"/>
                      <a:lumOff val="50000"/>
                    </a:schemeClr>
                  </a:solidFill>
                  <a:latin typeface="+mn-ea"/>
                </a:rPr>
                <a:t>请在此处输入您的文本，或者复制您的文本粘贴到此处请在此处输入您的</a:t>
              </a:r>
              <a:r>
                <a:rPr lang="zh-CN" altLang="en-US" sz="1200" b="1" dirty="0" smtClean="0">
                  <a:solidFill>
                    <a:schemeClr val="tx1">
                      <a:lumMod val="50000"/>
                      <a:lumOff val="50000"/>
                    </a:schemeClr>
                  </a:solidFill>
                  <a:latin typeface="+mn-ea"/>
                </a:rPr>
                <a:t>文</a:t>
              </a:r>
              <a:r>
                <a:rPr lang="zh-CN" altLang="en-US" sz="1200" b="1" dirty="0" smtClean="0">
                  <a:solidFill>
                    <a:schemeClr val="tx1">
                      <a:lumMod val="50000"/>
                      <a:lumOff val="50000"/>
                    </a:schemeClr>
                  </a:solidFill>
                  <a:latin typeface="+mn-ea"/>
                </a:rPr>
                <a:t>本亮亮图文旗舰店</a:t>
              </a:r>
              <a:r>
                <a:rPr lang="en-US" altLang="zh-CN" sz="1200" b="1" dirty="0" smtClean="0">
                  <a:solidFill>
                    <a:schemeClr val="tx1">
                      <a:lumMod val="50000"/>
                      <a:lumOff val="50000"/>
                    </a:schemeClr>
                  </a:solidFill>
                  <a:latin typeface="+mn-ea"/>
                </a:rPr>
                <a:t>https://liangliangtuwen.tmall.com</a:t>
              </a:r>
              <a:endParaRPr lang="zh-CN" altLang="en-US" sz="1200" b="1" dirty="0">
                <a:solidFill>
                  <a:schemeClr val="tx1">
                    <a:lumMod val="50000"/>
                    <a:lumOff val="50000"/>
                  </a:schemeClr>
                </a:solidFill>
                <a:latin typeface="+mn-ea"/>
              </a:endParaRPr>
            </a:p>
          </p:txBody>
        </p:sp>
        <p:sp>
          <p:nvSpPr>
            <p:cNvPr id="14" name="任意多边形 13"/>
            <p:cNvSpPr/>
            <p:nvPr/>
          </p:nvSpPr>
          <p:spPr>
            <a:xfrm flipH="1">
              <a:off x="2564171" y="3752397"/>
              <a:ext cx="989797" cy="485984"/>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341376 h 341376"/>
                <a:gd name="connsiteX1" fmla="*/ 1743456 w 1743456"/>
                <a:gd name="connsiteY1" fmla="*/ 0 h 341376"/>
                <a:gd name="connsiteX2" fmla="*/ 1743456 w 1743456"/>
                <a:gd name="connsiteY2" fmla="*/ 0 h 341376"/>
                <a:gd name="connsiteX0" fmla="*/ 0 w 1743456"/>
                <a:gd name="connsiteY0" fmla="*/ 442524 h 442524"/>
                <a:gd name="connsiteX1" fmla="*/ 1743456 w 1743456"/>
                <a:gd name="connsiteY1" fmla="*/ 101148 h 442524"/>
                <a:gd name="connsiteX2" fmla="*/ 1743456 w 1743456"/>
                <a:gd name="connsiteY2" fmla="*/ 101148 h 442524"/>
                <a:gd name="connsiteX0" fmla="*/ 0 w 1743456"/>
                <a:gd name="connsiteY0" fmla="*/ 515790 h 515790"/>
                <a:gd name="connsiteX1" fmla="*/ 1743456 w 1743456"/>
                <a:gd name="connsiteY1" fmla="*/ 174414 h 515790"/>
                <a:gd name="connsiteX2" fmla="*/ 1743456 w 1743456"/>
                <a:gd name="connsiteY2" fmla="*/ 174414 h 515790"/>
                <a:gd name="connsiteX0" fmla="*/ 994 w 1744450"/>
                <a:gd name="connsiteY0" fmla="*/ 599230 h 599230"/>
                <a:gd name="connsiteX1" fmla="*/ 1744450 w 1744450"/>
                <a:gd name="connsiteY1" fmla="*/ 257854 h 599230"/>
                <a:gd name="connsiteX2" fmla="*/ 1744450 w 1744450"/>
                <a:gd name="connsiteY2" fmla="*/ 257854 h 599230"/>
                <a:gd name="connsiteX0" fmla="*/ 727 w 1744183"/>
                <a:gd name="connsiteY0" fmla="*/ 742273 h 742273"/>
                <a:gd name="connsiteX1" fmla="*/ 1744183 w 1744183"/>
                <a:gd name="connsiteY1" fmla="*/ 400897 h 742273"/>
                <a:gd name="connsiteX2" fmla="*/ 1744183 w 1744183"/>
                <a:gd name="connsiteY2" fmla="*/ 400897 h 742273"/>
                <a:gd name="connsiteX0" fmla="*/ 824 w 1907406"/>
                <a:gd name="connsiteY0" fmla="*/ 471425 h 471425"/>
                <a:gd name="connsiteX1" fmla="*/ 1744280 w 1907406"/>
                <a:gd name="connsiteY1" fmla="*/ 130049 h 471425"/>
                <a:gd name="connsiteX2" fmla="*/ 1858580 w 1907406"/>
                <a:gd name="connsiteY2" fmla="*/ 396749 h 471425"/>
                <a:gd name="connsiteX0" fmla="*/ 0 w 1857756"/>
                <a:gd name="connsiteY0" fmla="*/ 74676 h 74676"/>
                <a:gd name="connsiteX1" fmla="*/ 1857756 w 1857756"/>
                <a:gd name="connsiteY1" fmla="*/ 0 h 74676"/>
                <a:gd name="connsiteX0" fmla="*/ 0 w 1857756"/>
                <a:gd name="connsiteY0" fmla="*/ 304580 h 304580"/>
                <a:gd name="connsiteX1" fmla="*/ 1857756 w 1857756"/>
                <a:gd name="connsiteY1" fmla="*/ 229904 h 304580"/>
                <a:gd name="connsiteX0" fmla="*/ 0 w 1857756"/>
                <a:gd name="connsiteY0" fmla="*/ 480550 h 480550"/>
                <a:gd name="connsiteX1" fmla="*/ 1857756 w 1857756"/>
                <a:gd name="connsiteY1" fmla="*/ 405874 h 480550"/>
                <a:gd name="connsiteX0" fmla="*/ 0 w 1857756"/>
                <a:gd name="connsiteY0" fmla="*/ 541672 h 541672"/>
                <a:gd name="connsiteX1" fmla="*/ 1857756 w 1857756"/>
                <a:gd name="connsiteY1" fmla="*/ 466996 h 541672"/>
                <a:gd name="connsiteX0" fmla="*/ 0 w 1857756"/>
                <a:gd name="connsiteY0" fmla="*/ 680436 h 680436"/>
                <a:gd name="connsiteX1" fmla="*/ 1857756 w 1857756"/>
                <a:gd name="connsiteY1" fmla="*/ 605760 h 680436"/>
                <a:gd name="connsiteX0" fmla="*/ 0 w 1933956"/>
                <a:gd name="connsiteY0" fmla="*/ 724085 h 724085"/>
                <a:gd name="connsiteX1" fmla="*/ 1933956 w 1933956"/>
                <a:gd name="connsiteY1" fmla="*/ 573209 h 724085"/>
                <a:gd name="connsiteX0" fmla="*/ 0 w 1933956"/>
                <a:gd name="connsiteY0" fmla="*/ 654096 h 654096"/>
                <a:gd name="connsiteX1" fmla="*/ 1933956 w 1933956"/>
                <a:gd name="connsiteY1" fmla="*/ 503220 h 654096"/>
                <a:gd name="connsiteX0" fmla="*/ 0 w 1933956"/>
                <a:gd name="connsiteY0" fmla="*/ 593912 h 593912"/>
                <a:gd name="connsiteX1" fmla="*/ 1933956 w 1933956"/>
                <a:gd name="connsiteY1" fmla="*/ 443036 h 593912"/>
                <a:gd name="connsiteX0" fmla="*/ 429 w 1934385"/>
                <a:gd name="connsiteY0" fmla="*/ 717758 h 717758"/>
                <a:gd name="connsiteX1" fmla="*/ 1934385 w 1934385"/>
                <a:gd name="connsiteY1" fmla="*/ 566882 h 717758"/>
                <a:gd name="connsiteX0" fmla="*/ 0 w 1933956"/>
                <a:gd name="connsiteY0" fmla="*/ 748317 h 748317"/>
                <a:gd name="connsiteX1" fmla="*/ 1933956 w 1933956"/>
                <a:gd name="connsiteY1" fmla="*/ 597441 h 748317"/>
                <a:gd name="connsiteX0" fmla="*/ 0 w 1933956"/>
                <a:gd name="connsiteY0" fmla="*/ 616326 h 616326"/>
                <a:gd name="connsiteX1" fmla="*/ 1933956 w 1933956"/>
                <a:gd name="connsiteY1" fmla="*/ 465450 h 616326"/>
                <a:gd name="connsiteX0" fmla="*/ 0 w 1933956"/>
                <a:gd name="connsiteY0" fmla="*/ 587944 h 587945"/>
                <a:gd name="connsiteX1" fmla="*/ 1933956 w 1933956"/>
                <a:gd name="connsiteY1" fmla="*/ 494683 h 587945"/>
                <a:gd name="connsiteX0" fmla="*/ 0 w 1933956"/>
                <a:gd name="connsiteY0" fmla="*/ 585724 h 585724"/>
                <a:gd name="connsiteX1" fmla="*/ 1933956 w 1933956"/>
                <a:gd name="connsiteY1" fmla="*/ 492463 h 585724"/>
              </a:gdLst>
              <a:ahLst/>
              <a:cxnLst>
                <a:cxn ang="0">
                  <a:pos x="connsiteX0" y="connsiteY0"/>
                </a:cxn>
                <a:cxn ang="0">
                  <a:pos x="connsiteX1" y="connsiteY1"/>
                </a:cxn>
              </a:cxnLst>
              <a:rect l="l" t="t" r="r" b="b"/>
              <a:pathLst>
                <a:path w="1933956" h="585724">
                  <a:moveTo>
                    <a:pt x="0" y="585724"/>
                  </a:moveTo>
                  <a:cubicBezTo>
                    <a:pt x="105116" y="-266025"/>
                    <a:pt x="1362329" y="-92245"/>
                    <a:pt x="1933956" y="492463"/>
                  </a:cubicBezTo>
                </a:path>
              </a:pathLst>
            </a:custGeom>
            <a:noFill/>
            <a:ln w="19050">
              <a:solidFill>
                <a:srgbClr val="FF64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50000"/>
                    <a:lumOff val="50000"/>
                  </a:schemeClr>
                </a:solidFill>
                <a:latin typeface="+mn-ea"/>
              </a:endParaRPr>
            </a:p>
          </p:txBody>
        </p:sp>
      </p:grpSp>
      <p:grpSp>
        <p:nvGrpSpPr>
          <p:cNvPr id="15" name="组合 14"/>
          <p:cNvGrpSpPr/>
          <p:nvPr/>
        </p:nvGrpSpPr>
        <p:grpSpPr>
          <a:xfrm>
            <a:off x="260641" y="2141854"/>
            <a:ext cx="2853025" cy="872478"/>
            <a:chOff x="312960" y="2468311"/>
            <a:chExt cx="2853025" cy="872478"/>
          </a:xfrm>
        </p:grpSpPr>
        <p:sp>
          <p:nvSpPr>
            <p:cNvPr id="16" name="任意多边形 15"/>
            <p:cNvSpPr/>
            <p:nvPr/>
          </p:nvSpPr>
          <p:spPr>
            <a:xfrm flipH="1">
              <a:off x="2412323" y="2468311"/>
              <a:ext cx="753662" cy="410557"/>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 fmla="*/ 0 w 1743456"/>
                <a:gd name="connsiteY0" fmla="*/ 341376 h 341376"/>
                <a:gd name="connsiteX1" fmla="*/ 1743456 w 1743456"/>
                <a:gd name="connsiteY1" fmla="*/ 0 h 341376"/>
                <a:gd name="connsiteX2" fmla="*/ 1743456 w 1743456"/>
                <a:gd name="connsiteY2" fmla="*/ 0 h 341376"/>
                <a:gd name="connsiteX0" fmla="*/ 0 w 1743456"/>
                <a:gd name="connsiteY0" fmla="*/ 442524 h 442524"/>
                <a:gd name="connsiteX1" fmla="*/ 1743456 w 1743456"/>
                <a:gd name="connsiteY1" fmla="*/ 101148 h 442524"/>
                <a:gd name="connsiteX2" fmla="*/ 1743456 w 1743456"/>
                <a:gd name="connsiteY2" fmla="*/ 101148 h 442524"/>
                <a:gd name="connsiteX0" fmla="*/ 0 w 1743456"/>
                <a:gd name="connsiteY0" fmla="*/ 515790 h 515790"/>
                <a:gd name="connsiteX1" fmla="*/ 1743456 w 1743456"/>
                <a:gd name="connsiteY1" fmla="*/ 174414 h 515790"/>
                <a:gd name="connsiteX2" fmla="*/ 1743456 w 1743456"/>
                <a:gd name="connsiteY2" fmla="*/ 174414 h 515790"/>
                <a:gd name="connsiteX0" fmla="*/ 994 w 1744450"/>
                <a:gd name="connsiteY0" fmla="*/ 599230 h 599230"/>
                <a:gd name="connsiteX1" fmla="*/ 1744450 w 1744450"/>
                <a:gd name="connsiteY1" fmla="*/ 257854 h 599230"/>
                <a:gd name="connsiteX2" fmla="*/ 1744450 w 1744450"/>
                <a:gd name="connsiteY2" fmla="*/ 257854 h 599230"/>
                <a:gd name="connsiteX0" fmla="*/ 727 w 1744183"/>
                <a:gd name="connsiteY0" fmla="*/ 742273 h 742273"/>
                <a:gd name="connsiteX1" fmla="*/ 1744183 w 1744183"/>
                <a:gd name="connsiteY1" fmla="*/ 400897 h 742273"/>
                <a:gd name="connsiteX2" fmla="*/ 1744183 w 1744183"/>
                <a:gd name="connsiteY2" fmla="*/ 400897 h 742273"/>
                <a:gd name="connsiteX0" fmla="*/ 824 w 1907406"/>
                <a:gd name="connsiteY0" fmla="*/ 471425 h 471425"/>
                <a:gd name="connsiteX1" fmla="*/ 1744280 w 1907406"/>
                <a:gd name="connsiteY1" fmla="*/ 130049 h 471425"/>
                <a:gd name="connsiteX2" fmla="*/ 1858580 w 1907406"/>
                <a:gd name="connsiteY2" fmla="*/ 396749 h 471425"/>
                <a:gd name="connsiteX0" fmla="*/ 0 w 1857756"/>
                <a:gd name="connsiteY0" fmla="*/ 74676 h 74676"/>
                <a:gd name="connsiteX1" fmla="*/ 1857756 w 1857756"/>
                <a:gd name="connsiteY1" fmla="*/ 0 h 74676"/>
                <a:gd name="connsiteX0" fmla="*/ 0 w 1857756"/>
                <a:gd name="connsiteY0" fmla="*/ 304580 h 304580"/>
                <a:gd name="connsiteX1" fmla="*/ 1857756 w 1857756"/>
                <a:gd name="connsiteY1" fmla="*/ 229904 h 304580"/>
                <a:gd name="connsiteX0" fmla="*/ 0 w 1857756"/>
                <a:gd name="connsiteY0" fmla="*/ 480550 h 480550"/>
                <a:gd name="connsiteX1" fmla="*/ 1857756 w 1857756"/>
                <a:gd name="connsiteY1" fmla="*/ 405874 h 480550"/>
                <a:gd name="connsiteX0" fmla="*/ 0 w 1857756"/>
                <a:gd name="connsiteY0" fmla="*/ 541672 h 541672"/>
                <a:gd name="connsiteX1" fmla="*/ 1857756 w 1857756"/>
                <a:gd name="connsiteY1" fmla="*/ 466996 h 541672"/>
                <a:gd name="connsiteX0" fmla="*/ 0 w 1857756"/>
                <a:gd name="connsiteY0" fmla="*/ 680436 h 680436"/>
                <a:gd name="connsiteX1" fmla="*/ 1857756 w 1857756"/>
                <a:gd name="connsiteY1" fmla="*/ 605760 h 680436"/>
                <a:gd name="connsiteX0" fmla="*/ 0 w 1933956"/>
                <a:gd name="connsiteY0" fmla="*/ 724085 h 724085"/>
                <a:gd name="connsiteX1" fmla="*/ 1933956 w 1933956"/>
                <a:gd name="connsiteY1" fmla="*/ 573209 h 724085"/>
                <a:gd name="connsiteX0" fmla="*/ 0 w 1933956"/>
                <a:gd name="connsiteY0" fmla="*/ 654096 h 654096"/>
                <a:gd name="connsiteX1" fmla="*/ 1933956 w 1933956"/>
                <a:gd name="connsiteY1" fmla="*/ 503220 h 654096"/>
                <a:gd name="connsiteX0" fmla="*/ 0 w 1933956"/>
                <a:gd name="connsiteY0" fmla="*/ 593912 h 593912"/>
                <a:gd name="connsiteX1" fmla="*/ 1933956 w 1933956"/>
                <a:gd name="connsiteY1" fmla="*/ 443036 h 593912"/>
                <a:gd name="connsiteX0" fmla="*/ 429 w 1934385"/>
                <a:gd name="connsiteY0" fmla="*/ 717758 h 717758"/>
                <a:gd name="connsiteX1" fmla="*/ 1934385 w 1934385"/>
                <a:gd name="connsiteY1" fmla="*/ 566882 h 717758"/>
                <a:gd name="connsiteX0" fmla="*/ 0 w 1933956"/>
                <a:gd name="connsiteY0" fmla="*/ 748317 h 748317"/>
                <a:gd name="connsiteX1" fmla="*/ 1933956 w 1933956"/>
                <a:gd name="connsiteY1" fmla="*/ 597441 h 748317"/>
              </a:gdLst>
              <a:ahLst/>
              <a:cxnLst>
                <a:cxn ang="0">
                  <a:pos x="connsiteX0" y="connsiteY0"/>
                </a:cxn>
                <a:cxn ang="0">
                  <a:pos x="connsiteX1" y="connsiteY1"/>
                </a:cxn>
              </a:cxnLst>
              <a:rect l="l" t="t" r="r" b="b"/>
              <a:pathLst>
                <a:path w="1933956" h="748317">
                  <a:moveTo>
                    <a:pt x="0" y="748317"/>
                  </a:moveTo>
                  <a:cubicBezTo>
                    <a:pt x="127" y="-448150"/>
                    <a:pt x="1362329" y="12733"/>
                    <a:pt x="1933956" y="597441"/>
                  </a:cubicBezTo>
                </a:path>
              </a:pathLst>
            </a:custGeom>
            <a:noFill/>
            <a:ln w="19050">
              <a:solidFill>
                <a:srgbClr val="FF64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50000"/>
                    <a:lumOff val="50000"/>
                  </a:schemeClr>
                </a:solidFill>
                <a:latin typeface="+mn-ea"/>
              </a:endParaRPr>
            </a:p>
          </p:txBody>
        </p:sp>
        <p:sp>
          <p:nvSpPr>
            <p:cNvPr id="17" name="矩形 16"/>
            <p:cNvSpPr/>
            <p:nvPr/>
          </p:nvSpPr>
          <p:spPr>
            <a:xfrm>
              <a:off x="312960" y="2694458"/>
              <a:ext cx="2251211" cy="646331"/>
            </a:xfrm>
            <a:prstGeom prst="rect">
              <a:avLst/>
            </a:prstGeom>
          </p:spPr>
          <p:txBody>
            <a:bodyPr wrap="square">
              <a:spAutoFit/>
            </a:bodyPr>
            <a:lstStyle/>
            <a:p>
              <a:r>
                <a:rPr lang="zh-CN" altLang="en-US" sz="1200" b="1" dirty="0">
                  <a:solidFill>
                    <a:schemeClr val="tx1">
                      <a:lumMod val="50000"/>
                      <a:lumOff val="50000"/>
                    </a:schemeClr>
                  </a:solidFill>
                  <a:latin typeface="+mn-ea"/>
                </a:rPr>
                <a:t>请在此处输入您的文本，或者复制您的文本粘贴到此处请在此处输入您的</a:t>
              </a:r>
              <a:r>
                <a:rPr lang="zh-CN" altLang="en-US" sz="1200" b="1" dirty="0" smtClean="0">
                  <a:solidFill>
                    <a:schemeClr val="tx1">
                      <a:lumMod val="50000"/>
                      <a:lumOff val="50000"/>
                    </a:schemeClr>
                  </a:solidFill>
                  <a:latin typeface="+mn-ea"/>
                </a:rPr>
                <a:t>文本</a:t>
              </a:r>
              <a:endParaRPr lang="zh-CN" altLang="en-US" sz="1200" b="1" dirty="0">
                <a:solidFill>
                  <a:schemeClr val="tx1">
                    <a:lumMod val="50000"/>
                    <a:lumOff val="50000"/>
                  </a:schemeClr>
                </a:solidFill>
                <a:latin typeface="+mn-ea"/>
              </a:endParaRPr>
            </a:p>
          </p:txBody>
        </p:sp>
      </p:grpSp>
      <p:grpSp>
        <p:nvGrpSpPr>
          <p:cNvPr id="18" name="组合 17"/>
          <p:cNvGrpSpPr/>
          <p:nvPr/>
        </p:nvGrpSpPr>
        <p:grpSpPr>
          <a:xfrm>
            <a:off x="3913808" y="1995686"/>
            <a:ext cx="998668" cy="1283653"/>
            <a:chOff x="4021138" y="1635646"/>
            <a:chExt cx="1049586" cy="1349102"/>
          </a:xfrm>
        </p:grpSpPr>
        <p:pic>
          <p:nvPicPr>
            <p:cNvPr id="19" name="Picture 2" descr="E:\T上云霄4\T上云霄4\绅士猫分享商务剪影素材\PNG商务男士\绅士猫分享 (754).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6829" y="1635646"/>
              <a:ext cx="725686" cy="1241958"/>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椭圆 19"/>
            <p:cNvSpPr>
              <a:spLocks noChangeAspect="1"/>
            </p:cNvSpPr>
            <p:nvPr/>
          </p:nvSpPr>
          <p:spPr>
            <a:xfrm>
              <a:off x="4021138" y="2705495"/>
              <a:ext cx="1049586" cy="279253"/>
            </a:xfrm>
            <a:prstGeom prst="ellipse">
              <a:avLst/>
            </a:prstGeom>
            <a:gradFill flip="none" rotWithShape="1">
              <a:gsLst>
                <a:gs pos="0">
                  <a:schemeClr val="tx1">
                    <a:alpha val="43000"/>
                  </a:schemeClr>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50000"/>
                    <a:lumOff val="50000"/>
                  </a:schemeClr>
                </a:solidFill>
                <a:latin typeface="+mn-ea"/>
              </a:endParaRPr>
            </a:p>
          </p:txBody>
        </p:sp>
      </p:grpSp>
      <p:sp>
        <p:nvSpPr>
          <p:cNvPr id="21" name="TextBox 20"/>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22" name="组合 21"/>
          <p:cNvGrpSpPr/>
          <p:nvPr/>
        </p:nvGrpSpPr>
        <p:grpSpPr>
          <a:xfrm flipH="1">
            <a:off x="7893831" y="195397"/>
            <a:ext cx="1250169" cy="477054"/>
            <a:chOff x="-18082" y="180009"/>
            <a:chExt cx="1250169" cy="477054"/>
          </a:xfrm>
        </p:grpSpPr>
        <p:sp>
          <p:nvSpPr>
            <p:cNvPr id="23" name="TextBox 22"/>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24" name="五边形 23"/>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224868597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5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8135" y="1794227"/>
            <a:ext cx="2808032" cy="1500678"/>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73564" y="1794227"/>
            <a:ext cx="2808032" cy="1500678"/>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73866" y="1794227"/>
            <a:ext cx="2808032" cy="1500678"/>
          </a:xfrm>
          <a:prstGeom prst="rect">
            <a:avLst/>
          </a:prstGeom>
        </p:spPr>
      </p:pic>
      <p:grpSp>
        <p:nvGrpSpPr>
          <p:cNvPr id="5" name="组合 4"/>
          <p:cNvGrpSpPr/>
          <p:nvPr/>
        </p:nvGrpSpPr>
        <p:grpSpPr>
          <a:xfrm>
            <a:off x="1084455" y="3252286"/>
            <a:ext cx="1205220" cy="425412"/>
            <a:chOff x="1009661" y="3867894"/>
            <a:chExt cx="1205220" cy="425412"/>
          </a:xfrm>
        </p:grpSpPr>
        <p:sp>
          <p:nvSpPr>
            <p:cNvPr id="6" name="矩形 5"/>
            <p:cNvSpPr/>
            <p:nvPr/>
          </p:nvSpPr>
          <p:spPr>
            <a:xfrm>
              <a:off x="1009661" y="3867894"/>
              <a:ext cx="1205220" cy="28047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输入标题文字</a:t>
              </a:r>
              <a:endParaRPr lang="zh-CN" altLang="en-US" sz="1200" dirty="0"/>
            </a:p>
          </p:txBody>
        </p:sp>
        <p:sp>
          <p:nvSpPr>
            <p:cNvPr id="7" name="等腰三角形 6"/>
            <p:cNvSpPr/>
            <p:nvPr/>
          </p:nvSpPr>
          <p:spPr>
            <a:xfrm flipV="1">
              <a:off x="1462097" y="4148372"/>
              <a:ext cx="257169" cy="144934"/>
            </a:xfrm>
            <a:prstGeom prst="triangl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160920" y="3272606"/>
            <a:ext cx="1205220" cy="425412"/>
            <a:chOff x="1009661" y="3867894"/>
            <a:chExt cx="1205220" cy="425412"/>
          </a:xfrm>
        </p:grpSpPr>
        <p:sp>
          <p:nvSpPr>
            <p:cNvPr id="9" name="矩形 8"/>
            <p:cNvSpPr/>
            <p:nvPr/>
          </p:nvSpPr>
          <p:spPr>
            <a:xfrm>
              <a:off x="1009661" y="3867894"/>
              <a:ext cx="1205220" cy="28047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输入标题文字</a:t>
              </a:r>
            </a:p>
          </p:txBody>
        </p:sp>
        <p:sp>
          <p:nvSpPr>
            <p:cNvPr id="10" name="等腰三角形 9"/>
            <p:cNvSpPr/>
            <p:nvPr/>
          </p:nvSpPr>
          <p:spPr>
            <a:xfrm flipV="1">
              <a:off x="1462097" y="4148372"/>
              <a:ext cx="257169" cy="144934"/>
            </a:xfrm>
            <a:prstGeom prst="triangl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017668" y="3272606"/>
            <a:ext cx="1205220" cy="425412"/>
            <a:chOff x="1009661" y="3867894"/>
            <a:chExt cx="1205220" cy="425412"/>
          </a:xfrm>
        </p:grpSpPr>
        <p:sp>
          <p:nvSpPr>
            <p:cNvPr id="12" name="矩形 11"/>
            <p:cNvSpPr/>
            <p:nvPr/>
          </p:nvSpPr>
          <p:spPr>
            <a:xfrm>
              <a:off x="1009661" y="3867894"/>
              <a:ext cx="1205220" cy="28047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输入标题文字</a:t>
              </a:r>
            </a:p>
          </p:txBody>
        </p:sp>
        <p:sp>
          <p:nvSpPr>
            <p:cNvPr id="13" name="等腰三角形 12"/>
            <p:cNvSpPr/>
            <p:nvPr/>
          </p:nvSpPr>
          <p:spPr>
            <a:xfrm flipV="1">
              <a:off x="1462097" y="4148372"/>
              <a:ext cx="257169" cy="144934"/>
            </a:xfrm>
            <a:prstGeom prst="triangl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746527" y="3699783"/>
            <a:ext cx="2095065" cy="507831"/>
          </a:xfrm>
          <a:prstGeom prst="rect">
            <a:avLst/>
          </a:prstGeom>
        </p:spPr>
        <p:txBody>
          <a:bodyPr wrap="square">
            <a:spAutoFit/>
          </a:bodyPr>
          <a:lstStyle/>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3701071" y="3720103"/>
            <a:ext cx="2095065" cy="507831"/>
          </a:xfrm>
          <a:prstGeom prst="rect">
            <a:avLst/>
          </a:prstGeom>
        </p:spPr>
        <p:txBody>
          <a:bodyPr wrap="square">
            <a:spAutoFit/>
          </a:bodyPr>
          <a:lstStyle/>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588224" y="3720103"/>
            <a:ext cx="2095065" cy="507831"/>
          </a:xfrm>
          <a:prstGeom prst="rect">
            <a:avLst/>
          </a:prstGeom>
        </p:spPr>
        <p:txBody>
          <a:bodyPr wrap="square">
            <a:spAutoFit/>
          </a:bodyPr>
          <a:lstStyle/>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327125" y="1394198"/>
            <a:ext cx="927652" cy="927652"/>
            <a:chOff x="1252331" y="1868048"/>
            <a:chExt cx="927652" cy="927652"/>
          </a:xfrm>
        </p:grpSpPr>
        <p:sp>
          <p:nvSpPr>
            <p:cNvPr id="18" name="Freeform 239"/>
            <p:cNvSpPr>
              <a:spLocks noEditPoints="1"/>
            </p:cNvSpPr>
            <p:nvPr/>
          </p:nvSpPr>
          <p:spPr bwMode="auto">
            <a:xfrm>
              <a:off x="1438403" y="1972119"/>
              <a:ext cx="561726" cy="797592"/>
            </a:xfrm>
            <a:custGeom>
              <a:avLst/>
              <a:gdLst>
                <a:gd name="T0" fmla="*/ 21 w 187"/>
                <a:gd name="T1" fmla="*/ 20 h 266"/>
                <a:gd name="T2" fmla="*/ 164 w 187"/>
                <a:gd name="T3" fmla="*/ 20 h 266"/>
                <a:gd name="T4" fmla="*/ 164 w 187"/>
                <a:gd name="T5" fmla="*/ 0 h 266"/>
                <a:gd name="T6" fmla="*/ 180 w 187"/>
                <a:gd name="T7" fmla="*/ 0 h 266"/>
                <a:gd name="T8" fmla="*/ 180 w 187"/>
                <a:gd name="T9" fmla="*/ 124 h 266"/>
                <a:gd name="T10" fmla="*/ 187 w 187"/>
                <a:gd name="T11" fmla="*/ 124 h 266"/>
                <a:gd name="T12" fmla="*/ 187 w 187"/>
                <a:gd name="T13" fmla="*/ 140 h 266"/>
                <a:gd name="T14" fmla="*/ 161 w 187"/>
                <a:gd name="T15" fmla="*/ 150 h 266"/>
                <a:gd name="T16" fmla="*/ 110 w 187"/>
                <a:gd name="T17" fmla="*/ 196 h 266"/>
                <a:gd name="T18" fmla="*/ 168 w 187"/>
                <a:gd name="T19" fmla="*/ 249 h 266"/>
                <a:gd name="T20" fmla="*/ 153 w 187"/>
                <a:gd name="T21" fmla="*/ 266 h 266"/>
                <a:gd name="T22" fmla="*/ 94 w 187"/>
                <a:gd name="T23" fmla="*/ 211 h 266"/>
                <a:gd name="T24" fmla="*/ 34 w 187"/>
                <a:gd name="T25" fmla="*/ 266 h 266"/>
                <a:gd name="T26" fmla="*/ 19 w 187"/>
                <a:gd name="T27" fmla="*/ 249 h 266"/>
                <a:gd name="T28" fmla="*/ 77 w 187"/>
                <a:gd name="T29" fmla="*/ 196 h 266"/>
                <a:gd name="T30" fmla="*/ 29 w 187"/>
                <a:gd name="T31" fmla="*/ 152 h 266"/>
                <a:gd name="T32" fmla="*/ 0 w 187"/>
                <a:gd name="T33" fmla="*/ 140 h 266"/>
                <a:gd name="T34" fmla="*/ 0 w 187"/>
                <a:gd name="T35" fmla="*/ 124 h 266"/>
                <a:gd name="T36" fmla="*/ 5 w 187"/>
                <a:gd name="T37" fmla="*/ 124 h 266"/>
                <a:gd name="T38" fmla="*/ 5 w 187"/>
                <a:gd name="T39" fmla="*/ 0 h 266"/>
                <a:gd name="T40" fmla="*/ 21 w 187"/>
                <a:gd name="T41" fmla="*/ 0 h 266"/>
                <a:gd name="T42" fmla="*/ 21 w 187"/>
                <a:gd name="T43" fmla="*/ 20 h 266"/>
                <a:gd name="T44" fmla="*/ 94 w 187"/>
                <a:gd name="T45" fmla="*/ 181 h 266"/>
                <a:gd name="T46" fmla="*/ 117 w 187"/>
                <a:gd name="T47" fmla="*/ 160 h 266"/>
                <a:gd name="T48" fmla="*/ 71 w 187"/>
                <a:gd name="T49" fmla="*/ 161 h 266"/>
                <a:gd name="T50" fmla="*/ 94 w 187"/>
                <a:gd name="T51" fmla="*/ 181 h 266"/>
                <a:gd name="T52" fmla="*/ 164 w 187"/>
                <a:gd name="T53" fmla="*/ 124 h 266"/>
                <a:gd name="T54" fmla="*/ 164 w 187"/>
                <a:gd name="T55" fmla="*/ 82 h 266"/>
                <a:gd name="T56" fmla="*/ 21 w 187"/>
                <a:gd name="T57" fmla="*/ 82 h 266"/>
                <a:gd name="T58" fmla="*/ 21 w 187"/>
                <a:gd name="T59" fmla="*/ 124 h 266"/>
                <a:gd name="T60" fmla="*/ 164 w 187"/>
                <a:gd name="T61" fmla="*/ 12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266">
                  <a:moveTo>
                    <a:pt x="21" y="20"/>
                  </a:moveTo>
                  <a:cubicBezTo>
                    <a:pt x="164" y="20"/>
                    <a:pt x="164" y="20"/>
                    <a:pt x="164" y="20"/>
                  </a:cubicBezTo>
                  <a:cubicBezTo>
                    <a:pt x="164" y="0"/>
                    <a:pt x="164" y="0"/>
                    <a:pt x="164" y="0"/>
                  </a:cubicBezTo>
                  <a:cubicBezTo>
                    <a:pt x="180" y="0"/>
                    <a:pt x="180" y="0"/>
                    <a:pt x="180" y="0"/>
                  </a:cubicBezTo>
                  <a:cubicBezTo>
                    <a:pt x="180" y="124"/>
                    <a:pt x="180" y="124"/>
                    <a:pt x="180" y="124"/>
                  </a:cubicBezTo>
                  <a:cubicBezTo>
                    <a:pt x="187" y="124"/>
                    <a:pt x="187" y="124"/>
                    <a:pt x="187" y="124"/>
                  </a:cubicBezTo>
                  <a:cubicBezTo>
                    <a:pt x="187" y="129"/>
                    <a:pt x="187" y="135"/>
                    <a:pt x="187" y="140"/>
                  </a:cubicBezTo>
                  <a:cubicBezTo>
                    <a:pt x="178" y="144"/>
                    <a:pt x="169" y="147"/>
                    <a:pt x="161" y="150"/>
                  </a:cubicBezTo>
                  <a:cubicBezTo>
                    <a:pt x="110" y="196"/>
                    <a:pt x="110" y="196"/>
                    <a:pt x="110" y="196"/>
                  </a:cubicBezTo>
                  <a:cubicBezTo>
                    <a:pt x="168" y="249"/>
                    <a:pt x="168" y="249"/>
                    <a:pt x="168" y="249"/>
                  </a:cubicBezTo>
                  <a:cubicBezTo>
                    <a:pt x="169" y="263"/>
                    <a:pt x="163" y="266"/>
                    <a:pt x="153" y="266"/>
                  </a:cubicBezTo>
                  <a:cubicBezTo>
                    <a:pt x="94" y="211"/>
                    <a:pt x="94" y="211"/>
                    <a:pt x="94" y="211"/>
                  </a:cubicBezTo>
                  <a:cubicBezTo>
                    <a:pt x="34" y="266"/>
                    <a:pt x="34" y="266"/>
                    <a:pt x="34" y="266"/>
                  </a:cubicBezTo>
                  <a:cubicBezTo>
                    <a:pt x="24" y="266"/>
                    <a:pt x="18" y="263"/>
                    <a:pt x="19" y="249"/>
                  </a:cubicBezTo>
                  <a:cubicBezTo>
                    <a:pt x="77" y="196"/>
                    <a:pt x="77" y="196"/>
                    <a:pt x="77" y="196"/>
                  </a:cubicBezTo>
                  <a:cubicBezTo>
                    <a:pt x="29" y="152"/>
                    <a:pt x="29" y="152"/>
                    <a:pt x="29" y="152"/>
                  </a:cubicBezTo>
                  <a:cubicBezTo>
                    <a:pt x="19" y="149"/>
                    <a:pt x="9" y="145"/>
                    <a:pt x="0" y="140"/>
                  </a:cubicBezTo>
                  <a:cubicBezTo>
                    <a:pt x="0" y="135"/>
                    <a:pt x="0" y="129"/>
                    <a:pt x="0" y="124"/>
                  </a:cubicBezTo>
                  <a:cubicBezTo>
                    <a:pt x="5" y="124"/>
                    <a:pt x="5" y="124"/>
                    <a:pt x="5" y="124"/>
                  </a:cubicBezTo>
                  <a:cubicBezTo>
                    <a:pt x="5" y="0"/>
                    <a:pt x="5" y="0"/>
                    <a:pt x="5" y="0"/>
                  </a:cubicBezTo>
                  <a:cubicBezTo>
                    <a:pt x="21" y="0"/>
                    <a:pt x="21" y="0"/>
                    <a:pt x="21" y="0"/>
                  </a:cubicBezTo>
                  <a:cubicBezTo>
                    <a:pt x="21" y="20"/>
                    <a:pt x="21" y="20"/>
                    <a:pt x="21" y="20"/>
                  </a:cubicBezTo>
                  <a:close/>
                  <a:moveTo>
                    <a:pt x="94" y="181"/>
                  </a:moveTo>
                  <a:cubicBezTo>
                    <a:pt x="117" y="160"/>
                    <a:pt x="117" y="160"/>
                    <a:pt x="117" y="160"/>
                  </a:cubicBezTo>
                  <a:cubicBezTo>
                    <a:pt x="102" y="162"/>
                    <a:pt x="86" y="162"/>
                    <a:pt x="71" y="161"/>
                  </a:cubicBezTo>
                  <a:cubicBezTo>
                    <a:pt x="94" y="181"/>
                    <a:pt x="94" y="181"/>
                    <a:pt x="94" y="181"/>
                  </a:cubicBezTo>
                  <a:close/>
                  <a:moveTo>
                    <a:pt x="164" y="124"/>
                  </a:moveTo>
                  <a:cubicBezTo>
                    <a:pt x="164" y="82"/>
                    <a:pt x="164" y="82"/>
                    <a:pt x="164" y="82"/>
                  </a:cubicBezTo>
                  <a:cubicBezTo>
                    <a:pt x="21" y="82"/>
                    <a:pt x="21" y="82"/>
                    <a:pt x="21" y="82"/>
                  </a:cubicBezTo>
                  <a:cubicBezTo>
                    <a:pt x="21" y="124"/>
                    <a:pt x="21" y="124"/>
                    <a:pt x="21" y="124"/>
                  </a:cubicBezTo>
                  <a:lnTo>
                    <a:pt x="164" y="124"/>
                  </a:lnTo>
                  <a:close/>
                </a:path>
              </a:pathLst>
            </a:custGeom>
            <a:solidFill>
              <a:srgbClr val="FF6400"/>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9" name="椭圆 18"/>
            <p:cNvSpPr/>
            <p:nvPr/>
          </p:nvSpPr>
          <p:spPr>
            <a:xfrm>
              <a:off x="1252331" y="1868048"/>
              <a:ext cx="927652" cy="927652"/>
            </a:xfrm>
            <a:prstGeom prst="ellipse">
              <a:avLst/>
            </a:prstGeom>
            <a:noFill/>
            <a:ln>
              <a:solidFill>
                <a:srgbClr val="FF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202847" y="1394198"/>
            <a:ext cx="927652" cy="927652"/>
            <a:chOff x="4128053" y="1848170"/>
            <a:chExt cx="927652" cy="927652"/>
          </a:xfrm>
        </p:grpSpPr>
        <p:sp>
          <p:nvSpPr>
            <p:cNvPr id="21" name="Freeform 121"/>
            <p:cNvSpPr>
              <a:spLocks noEditPoints="1"/>
            </p:cNvSpPr>
            <p:nvPr/>
          </p:nvSpPr>
          <p:spPr bwMode="auto">
            <a:xfrm>
              <a:off x="4333992" y="1928190"/>
              <a:ext cx="511328" cy="794267"/>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rgbClr val="FF6400"/>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22" name="椭圆 21"/>
            <p:cNvSpPr/>
            <p:nvPr/>
          </p:nvSpPr>
          <p:spPr>
            <a:xfrm>
              <a:off x="4128053" y="1848170"/>
              <a:ext cx="927652" cy="927652"/>
            </a:xfrm>
            <a:prstGeom prst="ellipse">
              <a:avLst/>
            </a:prstGeom>
            <a:noFill/>
            <a:ln>
              <a:solidFill>
                <a:srgbClr val="FF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7065317" y="1394198"/>
            <a:ext cx="927652" cy="927652"/>
            <a:chOff x="6990523" y="1921057"/>
            <a:chExt cx="927652" cy="927652"/>
          </a:xfrm>
        </p:grpSpPr>
        <p:sp>
          <p:nvSpPr>
            <p:cNvPr id="24" name="Freeform 111"/>
            <p:cNvSpPr>
              <a:spLocks noEditPoints="1"/>
            </p:cNvSpPr>
            <p:nvPr/>
          </p:nvSpPr>
          <p:spPr bwMode="auto">
            <a:xfrm>
              <a:off x="7219629" y="2095537"/>
              <a:ext cx="566918" cy="674174"/>
            </a:xfrm>
            <a:custGeom>
              <a:avLst/>
              <a:gdLst>
                <a:gd name="T0" fmla="*/ 4 w 86"/>
                <a:gd name="T1" fmla="*/ 0 h 102"/>
                <a:gd name="T2" fmla="*/ 8 w 86"/>
                <a:gd name="T3" fmla="*/ 10 h 102"/>
                <a:gd name="T4" fmla="*/ 49 w 86"/>
                <a:gd name="T5" fmla="*/ 3 h 102"/>
                <a:gd name="T6" fmla="*/ 52 w 86"/>
                <a:gd name="T7" fmla="*/ 6 h 102"/>
                <a:gd name="T8" fmla="*/ 52 w 86"/>
                <a:gd name="T9" fmla="*/ 13 h 102"/>
                <a:gd name="T10" fmla="*/ 81 w 86"/>
                <a:gd name="T11" fmla="*/ 3 h 102"/>
                <a:gd name="T12" fmla="*/ 86 w 86"/>
                <a:gd name="T13" fmla="*/ 6 h 102"/>
                <a:gd name="T14" fmla="*/ 84 w 86"/>
                <a:gd name="T15" fmla="*/ 60 h 102"/>
                <a:gd name="T16" fmla="*/ 62 w 86"/>
                <a:gd name="T17" fmla="*/ 67 h 102"/>
                <a:gd name="T18" fmla="*/ 36 w 86"/>
                <a:gd name="T19" fmla="*/ 66 h 102"/>
                <a:gd name="T20" fmla="*/ 36 w 86"/>
                <a:gd name="T21" fmla="*/ 66 h 102"/>
                <a:gd name="T22" fmla="*/ 28 w 86"/>
                <a:gd name="T23" fmla="*/ 60 h 102"/>
                <a:gd name="T24" fmla="*/ 8 w 86"/>
                <a:gd name="T25" fmla="*/ 98 h 102"/>
                <a:gd name="T26" fmla="*/ 4 w 86"/>
                <a:gd name="T27" fmla="*/ 102 h 102"/>
                <a:gd name="T28" fmla="*/ 0 w 86"/>
                <a:gd name="T29" fmla="*/ 4 h 102"/>
                <a:gd name="T30" fmla="*/ 52 w 86"/>
                <a:gd name="T31" fmla="*/ 56 h 102"/>
                <a:gd name="T32" fmla="*/ 61 w 86"/>
                <a:gd name="T33" fmla="*/ 61 h 102"/>
                <a:gd name="T34" fmla="*/ 52 w 86"/>
                <a:gd name="T35" fmla="*/ 53 h 102"/>
                <a:gd name="T36" fmla="*/ 52 w 86"/>
                <a:gd name="T37" fmla="*/ 42 h 102"/>
                <a:gd name="T38" fmla="*/ 61 w 86"/>
                <a:gd name="T39" fmla="*/ 28 h 102"/>
                <a:gd name="T40" fmla="*/ 52 w 86"/>
                <a:gd name="T41" fmla="*/ 42 h 102"/>
                <a:gd name="T42" fmla="*/ 61 w 86"/>
                <a:gd name="T43" fmla="*/ 52 h 102"/>
                <a:gd name="T44" fmla="*/ 71 w 86"/>
                <a:gd name="T45" fmla="*/ 37 h 102"/>
                <a:gd name="T46" fmla="*/ 71 w 86"/>
                <a:gd name="T47" fmla="*/ 49 h 102"/>
                <a:gd name="T48" fmla="*/ 79 w 86"/>
                <a:gd name="T49" fmla="*/ 55 h 102"/>
                <a:gd name="T50" fmla="*/ 71 w 86"/>
                <a:gd name="T51" fmla="*/ 49 h 102"/>
                <a:gd name="T52" fmla="*/ 71 w 86"/>
                <a:gd name="T53" fmla="*/ 25 h 102"/>
                <a:gd name="T54" fmla="*/ 80 w 86"/>
                <a:gd name="T55" fmla="*/ 34 h 102"/>
                <a:gd name="T56" fmla="*/ 71 w 86"/>
                <a:gd name="T57" fmla="*/ 25 h 102"/>
                <a:gd name="T58" fmla="*/ 67 w 86"/>
                <a:gd name="T59" fmla="*/ 16 h 102"/>
                <a:gd name="T60" fmla="*/ 61 w 86"/>
                <a:gd name="T61" fmla="*/ 28 h 102"/>
                <a:gd name="T62" fmla="*/ 38 w 86"/>
                <a:gd name="T63" fmla="*/ 30 h 102"/>
                <a:gd name="T64" fmla="*/ 46 w 86"/>
                <a:gd name="T65" fmla="*/ 18 h 102"/>
                <a:gd name="T66" fmla="*/ 38 w 86"/>
                <a:gd name="T67" fmla="*/ 30 h 102"/>
                <a:gd name="T68" fmla="*/ 38 w 86"/>
                <a:gd name="T69" fmla="*/ 42 h 102"/>
                <a:gd name="T70" fmla="*/ 39 w 86"/>
                <a:gd name="T71" fmla="*/ 52 h 102"/>
                <a:gd name="T72" fmla="*/ 44 w 86"/>
                <a:gd name="T73" fmla="*/ 51 h 102"/>
                <a:gd name="T74" fmla="*/ 46 w 86"/>
                <a:gd name="T75" fmla="*/ 48 h 102"/>
                <a:gd name="T76" fmla="*/ 46 w 86"/>
                <a:gd name="T77" fmla="*/ 42 h 102"/>
                <a:gd name="T78" fmla="*/ 38 w 86"/>
                <a:gd name="T79" fmla="*/ 30 h 102"/>
                <a:gd name="T80" fmla="*/ 28 w 86"/>
                <a:gd name="T81" fmla="*/ 43 h 102"/>
                <a:gd name="T82" fmla="*/ 38 w 86"/>
                <a:gd name="T83" fmla="*/ 18 h 102"/>
                <a:gd name="T84" fmla="*/ 28 w 86"/>
                <a:gd name="T85" fmla="*/ 10 h 102"/>
                <a:gd name="T86" fmla="*/ 38 w 86"/>
                <a:gd name="T87" fmla="*/ 18 h 102"/>
                <a:gd name="T88" fmla="*/ 28 w 86"/>
                <a:gd name="T89" fmla="*/ 43 h 102"/>
                <a:gd name="T90" fmla="*/ 18 w 86"/>
                <a:gd name="T91" fmla="*/ 57 h 102"/>
                <a:gd name="T92" fmla="*/ 28 w 86"/>
                <a:gd name="T93" fmla="*/ 54 h 102"/>
                <a:gd name="T94" fmla="*/ 18 w 86"/>
                <a:gd name="T95" fmla="*/ 46 h 102"/>
                <a:gd name="T96" fmla="*/ 9 w 86"/>
                <a:gd name="T97" fmla="*/ 37 h 102"/>
                <a:gd name="T98" fmla="*/ 9 w 86"/>
                <a:gd name="T99" fmla="*/ 49 h 102"/>
                <a:gd name="T100" fmla="*/ 28 w 86"/>
                <a:gd name="T101" fmla="*/ 31 h 102"/>
                <a:gd name="T102" fmla="*/ 18 w 86"/>
                <a:gd name="T103" fmla="*/ 23 h 102"/>
                <a:gd name="T104" fmla="*/ 18 w 86"/>
                <a:gd name="T105" fmla="*/ 23 h 102"/>
                <a:gd name="T106" fmla="*/ 9 w 86"/>
                <a:gd name="T107" fmla="*/ 17 h 102"/>
                <a:gd name="T108" fmla="*/ 18 w 86"/>
                <a:gd name="T109"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102">
                  <a:moveTo>
                    <a:pt x="4" y="0"/>
                  </a:moveTo>
                  <a:cubicBezTo>
                    <a:pt x="4" y="0"/>
                    <a:pt x="4" y="0"/>
                    <a:pt x="4" y="0"/>
                  </a:cubicBezTo>
                  <a:cubicBezTo>
                    <a:pt x="6" y="0"/>
                    <a:pt x="8" y="2"/>
                    <a:pt x="8" y="4"/>
                  </a:cubicBezTo>
                  <a:cubicBezTo>
                    <a:pt x="8" y="10"/>
                    <a:pt x="8" y="10"/>
                    <a:pt x="8" y="10"/>
                  </a:cubicBezTo>
                  <a:cubicBezTo>
                    <a:pt x="13" y="7"/>
                    <a:pt x="20" y="6"/>
                    <a:pt x="26" y="4"/>
                  </a:cubicBezTo>
                  <a:cubicBezTo>
                    <a:pt x="34" y="3"/>
                    <a:pt x="42" y="3"/>
                    <a:pt x="49" y="3"/>
                  </a:cubicBezTo>
                  <a:cubicBezTo>
                    <a:pt x="51" y="3"/>
                    <a:pt x="52" y="4"/>
                    <a:pt x="52" y="6"/>
                  </a:cubicBezTo>
                  <a:cubicBezTo>
                    <a:pt x="52" y="6"/>
                    <a:pt x="52" y="6"/>
                    <a:pt x="52" y="6"/>
                  </a:cubicBezTo>
                  <a:cubicBezTo>
                    <a:pt x="52" y="6"/>
                    <a:pt x="52" y="6"/>
                    <a:pt x="52" y="6"/>
                  </a:cubicBezTo>
                  <a:cubicBezTo>
                    <a:pt x="52" y="13"/>
                    <a:pt x="52" y="13"/>
                    <a:pt x="52" y="13"/>
                  </a:cubicBezTo>
                  <a:cubicBezTo>
                    <a:pt x="57" y="13"/>
                    <a:pt x="61" y="12"/>
                    <a:pt x="65" y="10"/>
                  </a:cubicBezTo>
                  <a:cubicBezTo>
                    <a:pt x="70" y="9"/>
                    <a:pt x="76" y="6"/>
                    <a:pt x="81" y="3"/>
                  </a:cubicBezTo>
                  <a:cubicBezTo>
                    <a:pt x="83" y="2"/>
                    <a:pt x="85" y="3"/>
                    <a:pt x="86" y="5"/>
                  </a:cubicBezTo>
                  <a:cubicBezTo>
                    <a:pt x="86" y="5"/>
                    <a:pt x="86" y="6"/>
                    <a:pt x="86" y="6"/>
                  </a:cubicBezTo>
                  <a:cubicBezTo>
                    <a:pt x="86" y="57"/>
                    <a:pt x="86" y="57"/>
                    <a:pt x="86" y="57"/>
                  </a:cubicBezTo>
                  <a:cubicBezTo>
                    <a:pt x="86" y="58"/>
                    <a:pt x="85" y="59"/>
                    <a:pt x="84" y="60"/>
                  </a:cubicBezTo>
                  <a:cubicBezTo>
                    <a:pt x="84" y="60"/>
                    <a:pt x="84" y="60"/>
                    <a:pt x="84" y="60"/>
                  </a:cubicBezTo>
                  <a:cubicBezTo>
                    <a:pt x="78" y="64"/>
                    <a:pt x="70" y="66"/>
                    <a:pt x="62" y="67"/>
                  </a:cubicBezTo>
                  <a:cubicBezTo>
                    <a:pt x="55" y="69"/>
                    <a:pt x="47" y="69"/>
                    <a:pt x="39" y="69"/>
                  </a:cubicBezTo>
                  <a:cubicBezTo>
                    <a:pt x="38" y="69"/>
                    <a:pt x="36" y="68"/>
                    <a:pt x="36" y="66"/>
                  </a:cubicBezTo>
                  <a:cubicBezTo>
                    <a:pt x="36" y="66"/>
                    <a:pt x="36" y="66"/>
                    <a:pt x="36" y="66"/>
                  </a:cubicBezTo>
                  <a:cubicBezTo>
                    <a:pt x="36" y="66"/>
                    <a:pt x="36" y="66"/>
                    <a:pt x="36" y="66"/>
                  </a:cubicBezTo>
                  <a:cubicBezTo>
                    <a:pt x="36" y="59"/>
                    <a:pt x="36" y="59"/>
                    <a:pt x="36" y="59"/>
                  </a:cubicBezTo>
                  <a:cubicBezTo>
                    <a:pt x="34" y="59"/>
                    <a:pt x="31" y="59"/>
                    <a:pt x="28" y="60"/>
                  </a:cubicBezTo>
                  <a:cubicBezTo>
                    <a:pt x="22" y="62"/>
                    <a:pt x="15" y="65"/>
                    <a:pt x="8" y="68"/>
                  </a:cubicBezTo>
                  <a:cubicBezTo>
                    <a:pt x="8" y="98"/>
                    <a:pt x="8" y="98"/>
                    <a:pt x="8" y="98"/>
                  </a:cubicBezTo>
                  <a:cubicBezTo>
                    <a:pt x="8" y="100"/>
                    <a:pt x="6" y="102"/>
                    <a:pt x="4" y="102"/>
                  </a:cubicBezTo>
                  <a:cubicBezTo>
                    <a:pt x="4" y="102"/>
                    <a:pt x="4" y="102"/>
                    <a:pt x="4" y="102"/>
                  </a:cubicBezTo>
                  <a:cubicBezTo>
                    <a:pt x="1" y="102"/>
                    <a:pt x="0" y="100"/>
                    <a:pt x="0" y="98"/>
                  </a:cubicBezTo>
                  <a:cubicBezTo>
                    <a:pt x="0" y="4"/>
                    <a:pt x="0" y="4"/>
                    <a:pt x="0" y="4"/>
                  </a:cubicBezTo>
                  <a:cubicBezTo>
                    <a:pt x="0" y="2"/>
                    <a:pt x="1" y="0"/>
                    <a:pt x="4" y="0"/>
                  </a:cubicBezTo>
                  <a:close/>
                  <a:moveTo>
                    <a:pt x="52" y="56"/>
                  </a:moveTo>
                  <a:cubicBezTo>
                    <a:pt x="52" y="62"/>
                    <a:pt x="52" y="62"/>
                    <a:pt x="52" y="62"/>
                  </a:cubicBezTo>
                  <a:cubicBezTo>
                    <a:pt x="55" y="62"/>
                    <a:pt x="58" y="62"/>
                    <a:pt x="61" y="61"/>
                  </a:cubicBezTo>
                  <a:cubicBezTo>
                    <a:pt x="61" y="52"/>
                    <a:pt x="61" y="52"/>
                    <a:pt x="61" y="52"/>
                  </a:cubicBezTo>
                  <a:cubicBezTo>
                    <a:pt x="52" y="53"/>
                    <a:pt x="52" y="53"/>
                    <a:pt x="52" y="53"/>
                  </a:cubicBezTo>
                  <a:cubicBezTo>
                    <a:pt x="52" y="56"/>
                    <a:pt x="52" y="56"/>
                    <a:pt x="52" y="56"/>
                  </a:cubicBezTo>
                  <a:close/>
                  <a:moveTo>
                    <a:pt x="52" y="42"/>
                  </a:moveTo>
                  <a:cubicBezTo>
                    <a:pt x="61" y="40"/>
                    <a:pt x="61" y="40"/>
                    <a:pt x="61" y="40"/>
                  </a:cubicBezTo>
                  <a:cubicBezTo>
                    <a:pt x="61" y="28"/>
                    <a:pt x="61" y="28"/>
                    <a:pt x="61" y="28"/>
                  </a:cubicBezTo>
                  <a:cubicBezTo>
                    <a:pt x="52" y="30"/>
                    <a:pt x="52" y="30"/>
                    <a:pt x="52" y="30"/>
                  </a:cubicBezTo>
                  <a:cubicBezTo>
                    <a:pt x="52" y="42"/>
                    <a:pt x="52" y="42"/>
                    <a:pt x="52" y="42"/>
                  </a:cubicBezTo>
                  <a:close/>
                  <a:moveTo>
                    <a:pt x="61" y="40"/>
                  </a:moveTo>
                  <a:cubicBezTo>
                    <a:pt x="61" y="52"/>
                    <a:pt x="61" y="52"/>
                    <a:pt x="61" y="52"/>
                  </a:cubicBezTo>
                  <a:cubicBezTo>
                    <a:pt x="71" y="49"/>
                    <a:pt x="71" y="49"/>
                    <a:pt x="71" y="49"/>
                  </a:cubicBezTo>
                  <a:cubicBezTo>
                    <a:pt x="71" y="37"/>
                    <a:pt x="71" y="37"/>
                    <a:pt x="71" y="37"/>
                  </a:cubicBezTo>
                  <a:cubicBezTo>
                    <a:pt x="61" y="40"/>
                    <a:pt x="61" y="40"/>
                    <a:pt x="61" y="40"/>
                  </a:cubicBezTo>
                  <a:close/>
                  <a:moveTo>
                    <a:pt x="71" y="49"/>
                  </a:moveTo>
                  <a:cubicBezTo>
                    <a:pt x="71" y="59"/>
                    <a:pt x="71" y="59"/>
                    <a:pt x="71" y="59"/>
                  </a:cubicBezTo>
                  <a:cubicBezTo>
                    <a:pt x="74" y="58"/>
                    <a:pt x="77" y="57"/>
                    <a:pt x="79" y="55"/>
                  </a:cubicBezTo>
                  <a:cubicBezTo>
                    <a:pt x="80" y="46"/>
                    <a:pt x="80" y="46"/>
                    <a:pt x="80" y="46"/>
                  </a:cubicBezTo>
                  <a:cubicBezTo>
                    <a:pt x="71" y="49"/>
                    <a:pt x="71" y="49"/>
                    <a:pt x="71" y="49"/>
                  </a:cubicBezTo>
                  <a:close/>
                  <a:moveTo>
                    <a:pt x="80" y="23"/>
                  </a:moveTo>
                  <a:cubicBezTo>
                    <a:pt x="71" y="25"/>
                    <a:pt x="71" y="25"/>
                    <a:pt x="71" y="25"/>
                  </a:cubicBezTo>
                  <a:cubicBezTo>
                    <a:pt x="71" y="37"/>
                    <a:pt x="71" y="37"/>
                    <a:pt x="71" y="37"/>
                  </a:cubicBezTo>
                  <a:cubicBezTo>
                    <a:pt x="80" y="34"/>
                    <a:pt x="80" y="34"/>
                    <a:pt x="80" y="34"/>
                  </a:cubicBezTo>
                  <a:cubicBezTo>
                    <a:pt x="80" y="23"/>
                    <a:pt x="80" y="23"/>
                    <a:pt x="80" y="23"/>
                  </a:cubicBezTo>
                  <a:close/>
                  <a:moveTo>
                    <a:pt x="71" y="25"/>
                  </a:moveTo>
                  <a:cubicBezTo>
                    <a:pt x="71" y="15"/>
                    <a:pt x="71" y="15"/>
                    <a:pt x="71" y="15"/>
                  </a:cubicBezTo>
                  <a:cubicBezTo>
                    <a:pt x="70" y="15"/>
                    <a:pt x="68" y="16"/>
                    <a:pt x="67" y="16"/>
                  </a:cubicBezTo>
                  <a:cubicBezTo>
                    <a:pt x="65" y="17"/>
                    <a:pt x="63" y="17"/>
                    <a:pt x="61" y="18"/>
                  </a:cubicBezTo>
                  <a:cubicBezTo>
                    <a:pt x="61" y="28"/>
                    <a:pt x="61" y="28"/>
                    <a:pt x="61" y="28"/>
                  </a:cubicBezTo>
                  <a:cubicBezTo>
                    <a:pt x="71" y="25"/>
                    <a:pt x="71" y="25"/>
                    <a:pt x="71" y="25"/>
                  </a:cubicBezTo>
                  <a:close/>
                  <a:moveTo>
                    <a:pt x="38" y="30"/>
                  </a:moveTo>
                  <a:cubicBezTo>
                    <a:pt x="46" y="30"/>
                    <a:pt x="46" y="30"/>
                    <a:pt x="46" y="30"/>
                  </a:cubicBezTo>
                  <a:cubicBezTo>
                    <a:pt x="46" y="18"/>
                    <a:pt x="46" y="18"/>
                    <a:pt x="46" y="18"/>
                  </a:cubicBezTo>
                  <a:cubicBezTo>
                    <a:pt x="38" y="18"/>
                    <a:pt x="38" y="18"/>
                    <a:pt x="38" y="18"/>
                  </a:cubicBezTo>
                  <a:cubicBezTo>
                    <a:pt x="38" y="30"/>
                    <a:pt x="38" y="30"/>
                    <a:pt x="38" y="30"/>
                  </a:cubicBezTo>
                  <a:close/>
                  <a:moveTo>
                    <a:pt x="46" y="42"/>
                  </a:moveTo>
                  <a:cubicBezTo>
                    <a:pt x="38" y="42"/>
                    <a:pt x="38" y="42"/>
                    <a:pt x="38" y="42"/>
                  </a:cubicBezTo>
                  <a:cubicBezTo>
                    <a:pt x="38" y="52"/>
                    <a:pt x="38" y="52"/>
                    <a:pt x="38" y="52"/>
                  </a:cubicBezTo>
                  <a:cubicBezTo>
                    <a:pt x="38" y="52"/>
                    <a:pt x="38" y="52"/>
                    <a:pt x="39" y="52"/>
                  </a:cubicBezTo>
                  <a:cubicBezTo>
                    <a:pt x="39" y="52"/>
                    <a:pt x="39" y="52"/>
                    <a:pt x="39" y="52"/>
                  </a:cubicBezTo>
                  <a:cubicBezTo>
                    <a:pt x="41" y="52"/>
                    <a:pt x="42" y="52"/>
                    <a:pt x="44" y="51"/>
                  </a:cubicBezTo>
                  <a:cubicBezTo>
                    <a:pt x="45" y="51"/>
                    <a:pt x="46" y="51"/>
                    <a:pt x="46" y="51"/>
                  </a:cubicBezTo>
                  <a:cubicBezTo>
                    <a:pt x="46" y="48"/>
                    <a:pt x="46" y="48"/>
                    <a:pt x="46" y="48"/>
                  </a:cubicBezTo>
                  <a:cubicBezTo>
                    <a:pt x="46" y="45"/>
                    <a:pt x="46" y="45"/>
                    <a:pt x="46" y="45"/>
                  </a:cubicBezTo>
                  <a:cubicBezTo>
                    <a:pt x="46" y="42"/>
                    <a:pt x="46" y="42"/>
                    <a:pt x="46" y="42"/>
                  </a:cubicBezTo>
                  <a:close/>
                  <a:moveTo>
                    <a:pt x="38" y="42"/>
                  </a:moveTo>
                  <a:cubicBezTo>
                    <a:pt x="38" y="30"/>
                    <a:pt x="38" y="30"/>
                    <a:pt x="38" y="30"/>
                  </a:cubicBezTo>
                  <a:cubicBezTo>
                    <a:pt x="28" y="31"/>
                    <a:pt x="28" y="31"/>
                    <a:pt x="28" y="31"/>
                  </a:cubicBezTo>
                  <a:cubicBezTo>
                    <a:pt x="28" y="43"/>
                    <a:pt x="28" y="43"/>
                    <a:pt x="28" y="43"/>
                  </a:cubicBezTo>
                  <a:cubicBezTo>
                    <a:pt x="38" y="42"/>
                    <a:pt x="38" y="42"/>
                    <a:pt x="38" y="42"/>
                  </a:cubicBezTo>
                  <a:close/>
                  <a:moveTo>
                    <a:pt x="38" y="18"/>
                  </a:moveTo>
                  <a:cubicBezTo>
                    <a:pt x="38" y="9"/>
                    <a:pt x="38" y="9"/>
                    <a:pt x="38" y="9"/>
                  </a:cubicBezTo>
                  <a:cubicBezTo>
                    <a:pt x="34" y="10"/>
                    <a:pt x="31" y="10"/>
                    <a:pt x="28" y="10"/>
                  </a:cubicBezTo>
                  <a:cubicBezTo>
                    <a:pt x="28" y="20"/>
                    <a:pt x="28" y="20"/>
                    <a:pt x="28" y="20"/>
                  </a:cubicBezTo>
                  <a:cubicBezTo>
                    <a:pt x="38" y="18"/>
                    <a:pt x="38" y="18"/>
                    <a:pt x="38" y="18"/>
                  </a:cubicBezTo>
                  <a:close/>
                  <a:moveTo>
                    <a:pt x="28" y="54"/>
                  </a:moveTo>
                  <a:cubicBezTo>
                    <a:pt x="28" y="43"/>
                    <a:pt x="28" y="43"/>
                    <a:pt x="28" y="43"/>
                  </a:cubicBezTo>
                  <a:cubicBezTo>
                    <a:pt x="18" y="46"/>
                    <a:pt x="18" y="46"/>
                    <a:pt x="18" y="46"/>
                  </a:cubicBezTo>
                  <a:cubicBezTo>
                    <a:pt x="18" y="57"/>
                    <a:pt x="18" y="57"/>
                    <a:pt x="18" y="57"/>
                  </a:cubicBezTo>
                  <a:cubicBezTo>
                    <a:pt x="21" y="56"/>
                    <a:pt x="24" y="55"/>
                    <a:pt x="27" y="54"/>
                  </a:cubicBezTo>
                  <a:cubicBezTo>
                    <a:pt x="27" y="54"/>
                    <a:pt x="27" y="54"/>
                    <a:pt x="28" y="54"/>
                  </a:cubicBezTo>
                  <a:close/>
                  <a:moveTo>
                    <a:pt x="9" y="49"/>
                  </a:moveTo>
                  <a:cubicBezTo>
                    <a:pt x="18" y="46"/>
                    <a:pt x="18" y="46"/>
                    <a:pt x="18" y="46"/>
                  </a:cubicBezTo>
                  <a:cubicBezTo>
                    <a:pt x="18" y="35"/>
                    <a:pt x="18" y="35"/>
                    <a:pt x="18" y="35"/>
                  </a:cubicBezTo>
                  <a:cubicBezTo>
                    <a:pt x="9" y="37"/>
                    <a:pt x="9" y="37"/>
                    <a:pt x="9" y="37"/>
                  </a:cubicBezTo>
                  <a:cubicBezTo>
                    <a:pt x="9" y="40"/>
                    <a:pt x="9" y="40"/>
                    <a:pt x="9" y="40"/>
                  </a:cubicBezTo>
                  <a:cubicBezTo>
                    <a:pt x="9" y="43"/>
                    <a:pt x="9" y="46"/>
                    <a:pt x="9" y="49"/>
                  </a:cubicBezTo>
                  <a:close/>
                  <a:moveTo>
                    <a:pt x="18" y="35"/>
                  </a:moveTo>
                  <a:cubicBezTo>
                    <a:pt x="28" y="31"/>
                    <a:pt x="28" y="31"/>
                    <a:pt x="28" y="31"/>
                  </a:cubicBezTo>
                  <a:cubicBezTo>
                    <a:pt x="28" y="20"/>
                    <a:pt x="28" y="20"/>
                    <a:pt x="28" y="20"/>
                  </a:cubicBezTo>
                  <a:cubicBezTo>
                    <a:pt x="18" y="23"/>
                    <a:pt x="18" y="23"/>
                    <a:pt x="18" y="23"/>
                  </a:cubicBezTo>
                  <a:cubicBezTo>
                    <a:pt x="18" y="35"/>
                    <a:pt x="18" y="35"/>
                    <a:pt x="18" y="35"/>
                  </a:cubicBezTo>
                  <a:close/>
                  <a:moveTo>
                    <a:pt x="18" y="23"/>
                  </a:moveTo>
                  <a:cubicBezTo>
                    <a:pt x="18" y="13"/>
                    <a:pt x="18" y="13"/>
                    <a:pt x="18" y="13"/>
                  </a:cubicBezTo>
                  <a:cubicBezTo>
                    <a:pt x="15" y="14"/>
                    <a:pt x="12" y="15"/>
                    <a:pt x="9" y="17"/>
                  </a:cubicBezTo>
                  <a:cubicBezTo>
                    <a:pt x="9" y="20"/>
                    <a:pt x="9" y="22"/>
                    <a:pt x="9" y="25"/>
                  </a:cubicBezTo>
                  <a:lnTo>
                    <a:pt x="18" y="23"/>
                  </a:lnTo>
                  <a:close/>
                </a:path>
              </a:pathLst>
            </a:custGeom>
            <a:solidFill>
              <a:srgbClr val="FF6400"/>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25" name="椭圆 24"/>
            <p:cNvSpPr/>
            <p:nvPr/>
          </p:nvSpPr>
          <p:spPr>
            <a:xfrm>
              <a:off x="6990523" y="1921057"/>
              <a:ext cx="927652" cy="927652"/>
            </a:xfrm>
            <a:prstGeom prst="ellipse">
              <a:avLst/>
            </a:prstGeom>
            <a:noFill/>
            <a:ln>
              <a:solidFill>
                <a:srgbClr val="FF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31" name="组合 30"/>
          <p:cNvGrpSpPr/>
          <p:nvPr/>
        </p:nvGrpSpPr>
        <p:grpSpPr>
          <a:xfrm flipH="1">
            <a:off x="7893831" y="195397"/>
            <a:ext cx="1250169" cy="477054"/>
            <a:chOff x="-18082" y="180009"/>
            <a:chExt cx="1250169" cy="477054"/>
          </a:xfrm>
        </p:grpSpPr>
        <p:sp>
          <p:nvSpPr>
            <p:cNvPr id="34" name="TextBox 33"/>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35" name="五边形 34"/>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52075274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1500"/>
                            </p:stCondLst>
                            <p:childTnLst>
                              <p:par>
                                <p:cTn id="23" presetID="2" presetClass="entr" presetSubtype="1"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2" presetClass="entr" presetSubtype="1"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 presetClass="entr" presetSubtype="1"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0-#ppt_h/2"/>
                                          </p:val>
                                        </p:tav>
                                        <p:tav tm="100000">
                                          <p:val>
                                            <p:strVal val="#ppt_y"/>
                                          </p:val>
                                        </p:tav>
                                      </p:tavLst>
                                    </p:anim>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534875" y="2587786"/>
            <a:ext cx="6035114" cy="0"/>
          </a:xfrm>
          <a:prstGeom prst="line">
            <a:avLst/>
          </a:prstGeom>
          <a:ln w="5715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574476" y="1284749"/>
            <a:ext cx="0" cy="2543370"/>
          </a:xfrm>
          <a:prstGeom prst="line">
            <a:avLst/>
          </a:prstGeom>
          <a:ln w="5715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3532646" y="2082901"/>
            <a:ext cx="2058732" cy="1009771"/>
          </a:xfrm>
          <a:prstGeom prst="roundRect">
            <a:avLst>
              <a:gd name="adj" fmla="val 10131"/>
            </a:avLst>
          </a:prstGeom>
          <a:solidFill>
            <a:srgbClr val="FF6400"/>
          </a:solidFill>
          <a:ln w="25400" cap="flat" cmpd="sng" algn="ctr">
            <a:noFill/>
            <a:prstDash val="solid"/>
          </a:ln>
          <a:effectLst>
            <a:outerShdw blurRad="63500" sx="102000" sy="102000" algn="ctr" rotWithShape="0">
              <a:prstClr val="black">
                <a:alpha val="40000"/>
              </a:prstClr>
            </a:outerShdw>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grpSp>
        <p:nvGrpSpPr>
          <p:cNvPr id="5" name="组合 4"/>
          <p:cNvGrpSpPr/>
          <p:nvPr/>
        </p:nvGrpSpPr>
        <p:grpSpPr>
          <a:xfrm>
            <a:off x="1475656" y="1275606"/>
            <a:ext cx="2624796" cy="1110356"/>
            <a:chOff x="1475656" y="1275606"/>
            <a:chExt cx="2624796" cy="1110356"/>
          </a:xfrm>
        </p:grpSpPr>
        <p:sp>
          <p:nvSpPr>
            <p:cNvPr id="6" name="圆角矩形 5"/>
            <p:cNvSpPr/>
            <p:nvPr/>
          </p:nvSpPr>
          <p:spPr>
            <a:xfrm>
              <a:off x="1475656" y="1376190"/>
              <a:ext cx="2624796" cy="1009772"/>
            </a:xfrm>
            <a:prstGeom prst="roundRect">
              <a:avLst>
                <a:gd name="adj" fmla="val 10131"/>
              </a:avLst>
            </a:prstGeom>
            <a:solidFill>
              <a:srgbClr val="FF6400"/>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7" name="圆角矩形 6"/>
            <p:cNvSpPr/>
            <p:nvPr/>
          </p:nvSpPr>
          <p:spPr>
            <a:xfrm>
              <a:off x="1644605" y="1275606"/>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lstStyle/>
            <a:p>
              <a:pPr algn="just"/>
              <a:endParaRPr lang="zh-CN" altLang="en-US" sz="1050" dirty="0">
                <a:solidFill>
                  <a:schemeClr val="bg1">
                    <a:lumMod val="50000"/>
                  </a:schemeClr>
                </a:solidFill>
                <a:latin typeface="微软雅黑" pitchFamily="34" charset="-122"/>
                <a:ea typeface="微软雅黑" pitchFamily="34" charset="-122"/>
                <a:sym typeface="微软雅黑" pitchFamily="34" charset="-122"/>
              </a:endParaRPr>
            </a:p>
          </p:txBody>
        </p:sp>
        <p:sp>
          <p:nvSpPr>
            <p:cNvPr id="8" name="KSO_GN1"/>
            <p:cNvSpPr txBox="1">
              <a:spLocks noChangeArrowheads="1"/>
            </p:cNvSpPr>
            <p:nvPr/>
          </p:nvSpPr>
          <p:spPr bwMode="auto">
            <a:xfrm flipH="1">
              <a:off x="1534875" y="1284749"/>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a:solidFill>
                    <a:srgbClr val="FF6400"/>
                  </a:solidFill>
                  <a:latin typeface="Arial Rounded MT Bold" pitchFamily="34" charset="0"/>
                  <a:ea typeface="微软雅黑" pitchFamily="34" charset="-122"/>
                  <a:cs typeface="Times New Roman" pitchFamily="18" charset="0"/>
                </a:rPr>
                <a:t>01</a:t>
              </a:r>
              <a:endParaRPr lang="zh-CN" altLang="en-US" sz="2000" b="1" dirty="0">
                <a:solidFill>
                  <a:srgbClr val="FF6400"/>
                </a:solidFill>
                <a:latin typeface="Arial Rounded MT Bold" pitchFamily="34" charset="0"/>
                <a:ea typeface="微软雅黑" pitchFamily="34" charset="-122"/>
                <a:cs typeface="Times New Roman" pitchFamily="18" charset="0"/>
              </a:endParaRPr>
            </a:p>
          </p:txBody>
        </p:sp>
        <p:sp>
          <p:nvSpPr>
            <p:cNvPr id="9" name="矩形 8"/>
            <p:cNvSpPr/>
            <p:nvPr/>
          </p:nvSpPr>
          <p:spPr>
            <a:xfrm>
              <a:off x="1708001" y="1634268"/>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10" name="组合 9"/>
          <p:cNvGrpSpPr/>
          <p:nvPr/>
        </p:nvGrpSpPr>
        <p:grpSpPr>
          <a:xfrm>
            <a:off x="5009638" y="1275606"/>
            <a:ext cx="2624795" cy="1110356"/>
            <a:chOff x="5009638" y="1275606"/>
            <a:chExt cx="2624795" cy="1110356"/>
          </a:xfrm>
        </p:grpSpPr>
        <p:sp>
          <p:nvSpPr>
            <p:cNvPr id="11" name="圆角矩形 10"/>
            <p:cNvSpPr/>
            <p:nvPr/>
          </p:nvSpPr>
          <p:spPr>
            <a:xfrm>
              <a:off x="5009638" y="1376190"/>
              <a:ext cx="2624795" cy="1009772"/>
            </a:xfrm>
            <a:prstGeom prst="roundRect">
              <a:avLst>
                <a:gd name="adj" fmla="val 10131"/>
              </a:avLst>
            </a:prstGeom>
            <a:solidFill>
              <a:srgbClr val="FF6400"/>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12" name="圆角矩形 11"/>
            <p:cNvSpPr/>
            <p:nvPr/>
          </p:nvSpPr>
          <p:spPr>
            <a:xfrm>
              <a:off x="5176845" y="1275606"/>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lstStyle/>
            <a:p>
              <a:pPr algn="ctr">
                <a:lnSpc>
                  <a:spcPct val="130000"/>
                </a:lnSpc>
                <a:defRPr/>
              </a:pPr>
              <a:endParaRPr lang="zh-CN" altLang="en-US" sz="2000" b="1" kern="0" dirty="0">
                <a:solidFill>
                  <a:schemeClr val="tx1">
                    <a:lumMod val="65000"/>
                    <a:lumOff val="35000"/>
                  </a:schemeClr>
                </a:solidFill>
                <a:latin typeface="微软雅黑" pitchFamily="34" charset="-122"/>
                <a:ea typeface="微软雅黑" pitchFamily="34" charset="-122"/>
              </a:endParaRPr>
            </a:p>
          </p:txBody>
        </p:sp>
        <p:sp>
          <p:nvSpPr>
            <p:cNvPr id="13" name="KSO_GN2"/>
            <p:cNvSpPr txBox="1">
              <a:spLocks noChangeArrowheads="1"/>
            </p:cNvSpPr>
            <p:nvPr/>
          </p:nvSpPr>
          <p:spPr bwMode="auto">
            <a:xfrm flipH="1">
              <a:off x="6909871" y="1284749"/>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a:solidFill>
                    <a:srgbClr val="FF6400"/>
                  </a:solidFill>
                  <a:latin typeface="Arial Rounded MT Bold" pitchFamily="34" charset="0"/>
                  <a:ea typeface="微软雅黑" pitchFamily="34" charset="-122"/>
                  <a:cs typeface="Times New Roman" pitchFamily="18" charset="0"/>
                </a:rPr>
                <a:t>02</a:t>
              </a:r>
              <a:endParaRPr lang="zh-CN" altLang="en-US" sz="2000" b="1" dirty="0">
                <a:solidFill>
                  <a:srgbClr val="FF6400"/>
                </a:solidFill>
                <a:latin typeface="Arial Rounded MT Bold" pitchFamily="34" charset="0"/>
                <a:ea typeface="微软雅黑" pitchFamily="34" charset="-122"/>
                <a:cs typeface="Times New Roman" pitchFamily="18" charset="0"/>
              </a:endParaRPr>
            </a:p>
          </p:txBody>
        </p:sp>
        <p:sp>
          <p:nvSpPr>
            <p:cNvPr id="14" name="矩形 13"/>
            <p:cNvSpPr/>
            <p:nvPr/>
          </p:nvSpPr>
          <p:spPr>
            <a:xfrm>
              <a:off x="5180071" y="1614390"/>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15" name="组合 14"/>
          <p:cNvGrpSpPr/>
          <p:nvPr/>
        </p:nvGrpSpPr>
        <p:grpSpPr>
          <a:xfrm>
            <a:off x="1475656" y="2818347"/>
            <a:ext cx="2624796" cy="1174366"/>
            <a:chOff x="1475656" y="2818347"/>
            <a:chExt cx="2624796" cy="1174366"/>
          </a:xfrm>
        </p:grpSpPr>
        <p:sp>
          <p:nvSpPr>
            <p:cNvPr id="16" name="圆角矩形 15"/>
            <p:cNvSpPr/>
            <p:nvPr/>
          </p:nvSpPr>
          <p:spPr>
            <a:xfrm>
              <a:off x="1475656" y="2818347"/>
              <a:ext cx="2624796" cy="1009772"/>
            </a:xfrm>
            <a:prstGeom prst="roundRect">
              <a:avLst>
                <a:gd name="adj" fmla="val 10131"/>
              </a:avLst>
            </a:prstGeom>
            <a:solidFill>
              <a:srgbClr val="FF6400"/>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17" name="圆角矩形 16"/>
            <p:cNvSpPr/>
            <p:nvPr/>
          </p:nvSpPr>
          <p:spPr>
            <a:xfrm>
              <a:off x="1644605" y="2985555"/>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lstStyle/>
            <a:p>
              <a:pPr algn="ctr">
                <a:lnSpc>
                  <a:spcPct val="130000"/>
                </a:lnSpc>
                <a:defRPr/>
              </a:pPr>
              <a:endParaRPr lang="zh-CN" altLang="en-US" sz="2000" b="1" kern="0" dirty="0">
                <a:solidFill>
                  <a:schemeClr val="tx1">
                    <a:lumMod val="65000"/>
                    <a:lumOff val="35000"/>
                  </a:schemeClr>
                </a:solidFill>
                <a:latin typeface="微软雅黑" pitchFamily="34" charset="-122"/>
                <a:ea typeface="微软雅黑" pitchFamily="34" charset="-122"/>
              </a:endParaRPr>
            </a:p>
          </p:txBody>
        </p:sp>
        <p:sp>
          <p:nvSpPr>
            <p:cNvPr id="18" name="KSO_GN4"/>
            <p:cNvSpPr txBox="1">
              <a:spLocks noChangeArrowheads="1"/>
            </p:cNvSpPr>
            <p:nvPr/>
          </p:nvSpPr>
          <p:spPr bwMode="auto">
            <a:xfrm flipH="1">
              <a:off x="1534875" y="3721002"/>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smtClean="0">
                  <a:solidFill>
                    <a:srgbClr val="FF6400"/>
                  </a:solidFill>
                  <a:latin typeface="Arial Rounded MT Bold" pitchFamily="34" charset="0"/>
                  <a:ea typeface="微软雅黑" pitchFamily="34" charset="-122"/>
                  <a:cs typeface="Times New Roman" pitchFamily="18" charset="0"/>
                </a:rPr>
                <a:t>03</a:t>
              </a:r>
              <a:endParaRPr lang="zh-CN" altLang="en-US" sz="2000" b="1" dirty="0">
                <a:solidFill>
                  <a:srgbClr val="FF6400"/>
                </a:solidFill>
                <a:latin typeface="Arial Rounded MT Bold" pitchFamily="34" charset="0"/>
                <a:ea typeface="微软雅黑" pitchFamily="34" charset="-122"/>
                <a:cs typeface="Times New Roman" pitchFamily="18" charset="0"/>
              </a:endParaRPr>
            </a:p>
          </p:txBody>
        </p:sp>
        <p:sp>
          <p:nvSpPr>
            <p:cNvPr id="19" name="矩形 18"/>
            <p:cNvSpPr/>
            <p:nvPr/>
          </p:nvSpPr>
          <p:spPr>
            <a:xfrm>
              <a:off x="1681497" y="3078755"/>
              <a:ext cx="2214562" cy="707886"/>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 文</a:t>
              </a:r>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本点击此处添加文本点击此处添加文</a:t>
              </a:r>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本亮亮图文旗舰店</a:t>
              </a:r>
              <a:r>
                <a:rPr lang="en-US" altLang="zh-CN" sz="1000" b="1" dirty="0" smtClean="0">
                  <a:solidFill>
                    <a:schemeClr val="tx1">
                      <a:lumMod val="75000"/>
                      <a:lumOff val="25000"/>
                    </a:schemeClr>
                  </a:solidFill>
                  <a:latin typeface="微软雅黑" pitchFamily="34" charset="-122"/>
                  <a:ea typeface="微软雅黑" pitchFamily="34" charset="-122"/>
                  <a:sym typeface="微软雅黑" pitchFamily="34" charset="-122"/>
                </a:rPr>
                <a:t>https://liangliangtuwen.tmall.com</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20" name="组合 19"/>
          <p:cNvGrpSpPr/>
          <p:nvPr/>
        </p:nvGrpSpPr>
        <p:grpSpPr>
          <a:xfrm>
            <a:off x="4978287" y="2818347"/>
            <a:ext cx="2624795" cy="1174366"/>
            <a:chOff x="4978287" y="2818347"/>
            <a:chExt cx="2624795" cy="1174366"/>
          </a:xfrm>
        </p:grpSpPr>
        <p:sp>
          <p:nvSpPr>
            <p:cNvPr id="21" name="圆角矩形 20"/>
            <p:cNvSpPr/>
            <p:nvPr/>
          </p:nvSpPr>
          <p:spPr>
            <a:xfrm>
              <a:off x="4978287" y="2818347"/>
              <a:ext cx="2624795" cy="1009772"/>
            </a:xfrm>
            <a:prstGeom prst="roundRect">
              <a:avLst>
                <a:gd name="adj" fmla="val 10131"/>
              </a:avLst>
            </a:prstGeom>
            <a:solidFill>
              <a:srgbClr val="FF6400"/>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22" name="圆角矩形 21"/>
            <p:cNvSpPr/>
            <p:nvPr/>
          </p:nvSpPr>
          <p:spPr>
            <a:xfrm>
              <a:off x="5147234" y="2985555"/>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lstStyle/>
            <a:p>
              <a:pPr algn="ctr">
                <a:lnSpc>
                  <a:spcPct val="130000"/>
                </a:lnSpc>
                <a:defRPr/>
              </a:pPr>
              <a:endParaRPr lang="en-US" altLang="zh-CN" sz="2000" b="1" kern="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3" name="KSO_GN3"/>
            <p:cNvSpPr txBox="1">
              <a:spLocks noChangeArrowheads="1"/>
            </p:cNvSpPr>
            <p:nvPr/>
          </p:nvSpPr>
          <p:spPr bwMode="auto">
            <a:xfrm flipH="1">
              <a:off x="6909871" y="3721002"/>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smtClean="0">
                  <a:solidFill>
                    <a:srgbClr val="FF6400"/>
                  </a:solidFill>
                  <a:latin typeface="Arial Rounded MT Bold" pitchFamily="34" charset="0"/>
                  <a:ea typeface="微软雅黑" pitchFamily="34" charset="-122"/>
                  <a:cs typeface="Times New Roman" pitchFamily="18" charset="0"/>
                </a:rPr>
                <a:t>04</a:t>
              </a:r>
              <a:endParaRPr lang="zh-CN" altLang="en-US" sz="2000" b="1" dirty="0">
                <a:solidFill>
                  <a:srgbClr val="FF6400"/>
                </a:solidFill>
                <a:latin typeface="Arial Rounded MT Bold" pitchFamily="34" charset="0"/>
                <a:ea typeface="微软雅黑" pitchFamily="34" charset="-122"/>
                <a:cs typeface="Times New Roman" pitchFamily="18" charset="0"/>
              </a:endParaRPr>
            </a:p>
          </p:txBody>
        </p:sp>
        <p:sp>
          <p:nvSpPr>
            <p:cNvPr id="24" name="矩形 23"/>
            <p:cNvSpPr/>
            <p:nvPr/>
          </p:nvSpPr>
          <p:spPr>
            <a:xfrm>
              <a:off x="5166818" y="3098633"/>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25" name="圆角矩形 24"/>
          <p:cNvSpPr/>
          <p:nvPr/>
        </p:nvSpPr>
        <p:spPr>
          <a:xfrm>
            <a:off x="3842676" y="2252720"/>
            <a:ext cx="1410806" cy="692340"/>
          </a:xfrm>
          <a:prstGeom prst="roundRect">
            <a:avLst>
              <a:gd name="adj" fmla="val 10131"/>
            </a:avLst>
          </a:prstGeom>
          <a:solidFill>
            <a:srgbClr val="FFFFFF"/>
          </a:solidFill>
          <a:ln w="25400" cap="flat" cmpd="sng" algn="ctr">
            <a:solidFill>
              <a:sysClr val="window" lastClr="FFFFFF"/>
            </a:solidFill>
            <a:prstDash val="solid"/>
          </a:ln>
          <a:effectLst/>
        </p:spPr>
        <p:txBody>
          <a:bodyPr anchor="ctr"/>
          <a:lstStyle/>
          <a:p>
            <a:pPr algn="ctr" eaLnBrk="1" fontAlgn="auto" hangingPunct="1">
              <a:lnSpc>
                <a:spcPct val="130000"/>
              </a:lnSpc>
              <a:spcBef>
                <a:spcPts val="0"/>
              </a:spcBef>
              <a:spcAft>
                <a:spcPts val="0"/>
              </a:spcAft>
              <a:defRPr/>
            </a:pPr>
            <a:r>
              <a:rPr lang="zh-CN" altLang="en-US" b="1" kern="0" dirty="0" smtClean="0">
                <a:ln w="18415" cmpd="sng">
                  <a:noFill/>
                  <a:prstDash val="solid"/>
                </a:ln>
                <a:solidFill>
                  <a:srgbClr val="FF6400"/>
                </a:solidFill>
                <a:latin typeface="Arial Rounded MT Bold" pitchFamily="34" charset="0"/>
                <a:ea typeface="微软雅黑" pitchFamily="34" charset="-122"/>
                <a:cs typeface="Times New Roman" pitchFamily="18" charset="0"/>
              </a:rPr>
              <a:t>输入内容</a:t>
            </a:r>
            <a:endParaRPr lang="en-US" b="1" kern="0" dirty="0">
              <a:ln w="18415" cmpd="sng">
                <a:noFill/>
                <a:prstDash val="solid"/>
              </a:ln>
              <a:solidFill>
                <a:srgbClr val="FF6400"/>
              </a:solidFill>
              <a:latin typeface="Arial Rounded MT Bold" pitchFamily="34" charset="0"/>
              <a:ea typeface="微软雅黑" pitchFamily="34" charset="-122"/>
              <a:cs typeface="Times New Roman" pitchFamily="18" charset="0"/>
            </a:endParaRPr>
          </a:p>
        </p:txBody>
      </p:sp>
      <p:sp>
        <p:nvSpPr>
          <p:cNvPr id="30" name="TextBox 29"/>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31" name="组合 30"/>
          <p:cNvGrpSpPr/>
          <p:nvPr/>
        </p:nvGrpSpPr>
        <p:grpSpPr>
          <a:xfrm flipH="1">
            <a:off x="7893831" y="195397"/>
            <a:ext cx="1250169" cy="477054"/>
            <a:chOff x="-18082" y="180009"/>
            <a:chExt cx="1250169" cy="477054"/>
          </a:xfrm>
        </p:grpSpPr>
        <p:sp>
          <p:nvSpPr>
            <p:cNvPr id="34" name="TextBox 33"/>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35" name="五边形 34"/>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54046036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1+#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par>
                                <p:cTn id="41" presetID="53" presetClass="entr" presetSubtype="16"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670301" y="987574"/>
            <a:ext cx="1863725" cy="1531937"/>
            <a:chOff x="3670301" y="1388437"/>
            <a:chExt cx="1863725" cy="1531937"/>
          </a:xfrm>
        </p:grpSpPr>
        <p:sp>
          <p:nvSpPr>
            <p:cNvPr id="5" name="椭圆 2"/>
            <p:cNvSpPr/>
            <p:nvPr/>
          </p:nvSpPr>
          <p:spPr>
            <a:xfrm rot="20905905" flipH="1">
              <a:off x="4659313" y="2093287"/>
              <a:ext cx="757238" cy="827087"/>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ysClr val="window" lastClr="FFFFFF">
                <a:lumMod val="75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6" name="椭圆 2"/>
            <p:cNvSpPr/>
            <p:nvPr/>
          </p:nvSpPr>
          <p:spPr>
            <a:xfrm rot="694095">
              <a:off x="3856038" y="2153612"/>
              <a:ext cx="757238" cy="766762"/>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ysClr val="window" lastClr="FFFFFF">
                <a:lumMod val="75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grpSp>
          <p:nvGrpSpPr>
            <p:cNvPr id="10" name="组合 40"/>
            <p:cNvGrpSpPr>
              <a:grpSpLocks/>
            </p:cNvGrpSpPr>
            <p:nvPr/>
          </p:nvGrpSpPr>
          <p:grpSpPr bwMode="auto">
            <a:xfrm>
              <a:off x="3965576" y="1559887"/>
              <a:ext cx="1316037" cy="1284287"/>
              <a:chOff x="1739620" y="1996442"/>
              <a:chExt cx="2052324" cy="2002722"/>
            </a:xfrm>
          </p:grpSpPr>
          <p:sp>
            <p:nvSpPr>
              <p:cNvPr id="22" name="椭圆形标注 21"/>
              <p:cNvSpPr/>
              <p:nvPr/>
            </p:nvSpPr>
            <p:spPr>
              <a:xfrm>
                <a:off x="1764377" y="2060806"/>
                <a:ext cx="2015190" cy="1938358"/>
              </a:xfrm>
              <a:prstGeom prst="wedgeEllipseCallout">
                <a:avLst>
                  <a:gd name="adj1" fmla="val -3440"/>
                  <a:gd name="adj2" fmla="val 59000"/>
                </a:avLst>
              </a:prstGeom>
              <a:solidFill>
                <a:srgbClr val="FF6400"/>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23" name="椭圆形标注 11"/>
              <p:cNvSpPr/>
              <p:nvPr/>
            </p:nvSpPr>
            <p:spPr>
              <a:xfrm>
                <a:off x="2955170" y="2085562"/>
                <a:ext cx="836774" cy="1817056"/>
              </a:xfrm>
              <a:custGeom>
                <a:avLst/>
                <a:gdLst/>
                <a:ahLst/>
                <a:cxnLst/>
                <a:rect l="l" t="t" r="r" b="b"/>
                <a:pathLst>
                  <a:path w="836140" h="1818374">
                    <a:moveTo>
                      <a:pt x="0" y="0"/>
                    </a:moveTo>
                    <a:cubicBezTo>
                      <a:pt x="465364" y="76592"/>
                      <a:pt x="818963" y="458202"/>
                      <a:pt x="835535" y="921202"/>
                    </a:cubicBezTo>
                    <a:cubicBezTo>
                      <a:pt x="849372" y="1307769"/>
                      <a:pt x="624818" y="1653051"/>
                      <a:pt x="283249" y="1818374"/>
                    </a:cubicBezTo>
                    <a:cubicBezTo>
                      <a:pt x="458153" y="1605364"/>
                      <a:pt x="563037" y="1332738"/>
                      <a:pt x="563037" y="1035615"/>
                    </a:cubicBezTo>
                    <a:cubicBezTo>
                      <a:pt x="563037" y="601474"/>
                      <a:pt x="339114" y="219634"/>
                      <a:pt x="0" y="0"/>
                    </a:cubicBezTo>
                    <a:close/>
                  </a:path>
                </a:pathLst>
              </a:custGeom>
              <a:solidFill>
                <a:srgbClr val="FFFFFF">
                  <a:alpha val="60000"/>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24" name="椭圆形标注 11"/>
              <p:cNvSpPr/>
              <p:nvPr/>
            </p:nvSpPr>
            <p:spPr>
              <a:xfrm>
                <a:off x="2848717" y="2157352"/>
                <a:ext cx="730320" cy="1817056"/>
              </a:xfrm>
              <a:custGeom>
                <a:avLst/>
                <a:gdLst/>
                <a:ahLst/>
                <a:cxnLst/>
                <a:rect l="l" t="t" r="r" b="b"/>
                <a:pathLst>
                  <a:path w="836140" h="1818374">
                    <a:moveTo>
                      <a:pt x="0" y="0"/>
                    </a:moveTo>
                    <a:cubicBezTo>
                      <a:pt x="465364" y="76592"/>
                      <a:pt x="818963" y="458202"/>
                      <a:pt x="835535" y="921202"/>
                    </a:cubicBezTo>
                    <a:cubicBezTo>
                      <a:pt x="849372" y="1307769"/>
                      <a:pt x="624818" y="1653051"/>
                      <a:pt x="283249" y="1818374"/>
                    </a:cubicBezTo>
                    <a:cubicBezTo>
                      <a:pt x="458153" y="1605364"/>
                      <a:pt x="563037" y="1332738"/>
                      <a:pt x="563037" y="1035615"/>
                    </a:cubicBezTo>
                    <a:cubicBezTo>
                      <a:pt x="563037" y="601474"/>
                      <a:pt x="339114" y="219634"/>
                      <a:pt x="0" y="0"/>
                    </a:cubicBezTo>
                    <a:close/>
                  </a:path>
                </a:pathLst>
              </a:custGeom>
              <a:solidFill>
                <a:srgbClr val="FFFFFF">
                  <a:alpha val="27843"/>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25" name="椭圆形标注 30"/>
              <p:cNvSpPr/>
              <p:nvPr/>
            </p:nvSpPr>
            <p:spPr>
              <a:xfrm>
                <a:off x="1739620" y="1996442"/>
                <a:ext cx="1076913" cy="1906176"/>
              </a:xfrm>
              <a:custGeom>
                <a:avLst/>
                <a:gdLst/>
                <a:ahLst/>
                <a:cxnLst/>
                <a:rect l="l" t="t" r="r" b="b"/>
                <a:pathLst>
                  <a:path w="1077558" h="1906655">
                    <a:moveTo>
                      <a:pt x="971200" y="627"/>
                    </a:moveTo>
                    <a:cubicBezTo>
                      <a:pt x="1002762" y="-463"/>
                      <a:pt x="1034634" y="-139"/>
                      <a:pt x="1066740" y="1655"/>
                    </a:cubicBezTo>
                    <a:lnTo>
                      <a:pt x="1077558" y="2754"/>
                    </a:lnTo>
                    <a:cubicBezTo>
                      <a:pt x="615702" y="29664"/>
                      <a:pt x="225560" y="359916"/>
                      <a:pt x="147151" y="808617"/>
                    </a:cubicBezTo>
                    <a:cubicBezTo>
                      <a:pt x="61340" y="1299676"/>
                      <a:pt x="376481" y="1772266"/>
                      <a:pt x="874211" y="1902992"/>
                    </a:cubicBezTo>
                    <a:lnTo>
                      <a:pt x="753522" y="1902992"/>
                    </a:lnTo>
                    <a:lnTo>
                      <a:pt x="753522" y="1906655"/>
                    </a:lnTo>
                    <a:cubicBezTo>
                      <a:pt x="248685" y="1780172"/>
                      <a:pt x="-72475" y="1303785"/>
                      <a:pt x="14054" y="808617"/>
                    </a:cubicBezTo>
                    <a:cubicBezTo>
                      <a:pt x="93975" y="351264"/>
                      <a:pt x="497766" y="16972"/>
                      <a:pt x="971200" y="627"/>
                    </a:cubicBezTo>
                    <a:close/>
                  </a:path>
                </a:pathLst>
              </a:custGeom>
              <a:solidFill>
                <a:srgbClr val="FFFFFF">
                  <a:alpha val="34118"/>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grpSp>
        <p:grpSp>
          <p:nvGrpSpPr>
            <p:cNvPr id="11" name="组合 45"/>
            <p:cNvGrpSpPr>
              <a:grpSpLocks/>
            </p:cNvGrpSpPr>
            <p:nvPr/>
          </p:nvGrpSpPr>
          <p:grpSpPr bwMode="auto">
            <a:xfrm>
              <a:off x="3670301" y="1388437"/>
              <a:ext cx="1863725" cy="746125"/>
              <a:chOff x="1331640" y="1624332"/>
              <a:chExt cx="2711742" cy="1084588"/>
            </a:xfrm>
          </p:grpSpPr>
          <p:sp>
            <p:nvSpPr>
              <p:cNvPr id="20" name="Oval 30"/>
              <p:cNvSpPr>
                <a:spLocks noChangeArrowheads="1"/>
              </p:cNvSpPr>
              <p:nvPr/>
            </p:nvSpPr>
            <p:spPr bwMode="auto">
              <a:xfrm>
                <a:off x="1331640" y="1700808"/>
                <a:ext cx="2711742" cy="1008112"/>
              </a:xfrm>
              <a:prstGeom prst="ellipse">
                <a:avLst/>
              </a:prstGeom>
              <a:solidFill>
                <a:sysClr val="window" lastClr="FFFFFF">
                  <a:lumMod val="50000"/>
                </a:sysClr>
              </a:solidFill>
              <a:ln w="34925" cap="flat" cmpd="sng" algn="ctr">
                <a:solidFill>
                  <a:sysClr val="window" lastClr="FFFFFF">
                    <a:lumMod val="50000"/>
                  </a:sysClr>
                </a:solidFill>
                <a:prstDash val="solid"/>
              </a:ln>
              <a:effectLst/>
              <a:scene3d>
                <a:camera prst="perspectiveRelaxedModerately">
                  <a:rot lat="20090634" lon="0" rev="0"/>
                </a:camera>
                <a:lightRig rig="threePt" dir="t"/>
              </a:scene3d>
              <a:sp3d prstMaterial="metal">
                <a:bevelT w="260350" h="50800" prst="softRound"/>
                <a:bevelB w="88900" h="450850" prst="softRound"/>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2" algn="ctr" fontAlgn="ctr">
                  <a:buClr>
                    <a:srgbClr val="FF0000"/>
                  </a:buClr>
                  <a:buSzPct val="70000"/>
                  <a:buFont typeface="Wingdings" pitchFamily="2" charset="2"/>
                  <a:buChar char="u"/>
                  <a:tabLst>
                    <a:tab pos="102394" algn="l"/>
                  </a:tabLst>
                  <a:defRPr/>
                </a:pPr>
                <a:endParaRPr lang="zh-CN" altLang="zh-CN" sz="1350" dirty="0">
                  <a:solidFill>
                    <a:sysClr val="window" lastClr="FFFFFF"/>
                  </a:solidFill>
                </a:endParaRPr>
              </a:p>
            </p:txBody>
          </p:sp>
          <p:sp>
            <p:nvSpPr>
              <p:cNvPr id="21" name="Oval 30"/>
              <p:cNvSpPr>
                <a:spLocks noChangeArrowheads="1"/>
              </p:cNvSpPr>
              <p:nvPr/>
            </p:nvSpPr>
            <p:spPr bwMode="auto">
              <a:xfrm>
                <a:off x="1771364" y="1624332"/>
                <a:ext cx="1928781" cy="717040"/>
              </a:xfrm>
              <a:prstGeom prst="ellipse">
                <a:avLst/>
              </a:prstGeom>
              <a:solidFill>
                <a:sysClr val="window" lastClr="FFFFFF">
                  <a:lumMod val="50000"/>
                </a:sysClr>
              </a:solidFill>
              <a:ln w="34925" cap="flat" cmpd="sng" algn="ctr">
                <a:solidFill>
                  <a:sysClr val="window" lastClr="FFFFFF">
                    <a:lumMod val="50000"/>
                  </a:sysClr>
                </a:solidFill>
                <a:prstDash val="solid"/>
              </a:ln>
              <a:effectLst/>
              <a:scene3d>
                <a:camera prst="perspectiveRelaxedModerately">
                  <a:rot lat="20090634" lon="0" rev="0"/>
                </a:camera>
                <a:lightRig rig="threePt" dir="t"/>
              </a:scene3d>
              <a:sp3d prstMaterial="metal">
                <a:bevelT w="260350" h="50800" prst="softRound"/>
                <a:bevelB w="88900" h="450850" prst="softRound"/>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2" algn="ctr" fontAlgn="ctr">
                  <a:buClr>
                    <a:srgbClr val="FF0000"/>
                  </a:buClr>
                  <a:buSzPct val="70000"/>
                  <a:buFont typeface="Wingdings" pitchFamily="2" charset="2"/>
                  <a:buChar char="u"/>
                  <a:tabLst>
                    <a:tab pos="102394" algn="l"/>
                  </a:tabLst>
                  <a:defRPr/>
                </a:pPr>
                <a:endParaRPr lang="zh-CN" altLang="zh-CN" sz="1350" dirty="0">
                  <a:solidFill>
                    <a:sysClr val="window" lastClr="FFFFFF"/>
                  </a:solidFill>
                </a:endParaRPr>
              </a:p>
            </p:txBody>
          </p:sp>
        </p:grpSp>
        <p:sp>
          <p:nvSpPr>
            <p:cNvPr id="12" name="TextBox 49"/>
            <p:cNvSpPr txBox="1">
              <a:spLocks noChangeArrowheads="1"/>
            </p:cNvSpPr>
            <p:nvPr/>
          </p:nvSpPr>
          <p:spPr bwMode="auto">
            <a:xfrm>
              <a:off x="4368801" y="2323474"/>
              <a:ext cx="4699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100">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sz="15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fontAlgn="base">
                <a:spcAft>
                  <a:spcPct val="0"/>
                </a:spcAft>
                <a:defRPr sz="1300">
                  <a:solidFill>
                    <a:schemeClr val="tx1"/>
                  </a:solidFill>
                  <a:latin typeface="Calibri" pitchFamily="34" charset="0"/>
                  <a:ea typeface="宋体" pitchFamily="2" charset="-122"/>
                </a:defRPr>
              </a:lvl6pPr>
              <a:lvl7pPr marL="2971800" indent="-228600" fontAlgn="base">
                <a:spcAft>
                  <a:spcPct val="0"/>
                </a:spcAft>
                <a:defRPr sz="1300">
                  <a:solidFill>
                    <a:schemeClr val="tx1"/>
                  </a:solidFill>
                  <a:latin typeface="Calibri" pitchFamily="34" charset="0"/>
                  <a:ea typeface="宋体" pitchFamily="2" charset="-122"/>
                </a:defRPr>
              </a:lvl7pPr>
              <a:lvl8pPr marL="3429000" indent="-228600" fontAlgn="base">
                <a:spcAft>
                  <a:spcPct val="0"/>
                </a:spcAft>
                <a:defRPr sz="1300">
                  <a:solidFill>
                    <a:schemeClr val="tx1"/>
                  </a:solidFill>
                  <a:latin typeface="Calibri" pitchFamily="34" charset="0"/>
                  <a:ea typeface="宋体" pitchFamily="2" charset="-122"/>
                </a:defRPr>
              </a:lvl8pPr>
              <a:lvl9pPr marL="3886200" indent="-228600" fontAlgn="base">
                <a:spcAft>
                  <a:spcPct val="0"/>
                </a:spcAft>
                <a:defRPr sz="1300">
                  <a:solidFill>
                    <a:schemeClr val="tx1"/>
                  </a:solidFill>
                  <a:latin typeface="Calibri" pitchFamily="34" charset="0"/>
                  <a:ea typeface="宋体" pitchFamily="2" charset="-122"/>
                </a:defRPr>
              </a:lvl9pPr>
            </a:lstStyle>
            <a:p>
              <a:pPr algn="ctr" eaLnBrk="1" hangingPunct="1"/>
              <a:r>
                <a:rPr lang="en-US" altLang="zh-CN" sz="2400" b="1">
                  <a:solidFill>
                    <a:srgbClr val="FFFFFF"/>
                  </a:solidFill>
                  <a:latin typeface="微软雅黑" pitchFamily="34" charset="-122"/>
                  <a:ea typeface="微软雅黑" pitchFamily="34" charset="-122"/>
                </a:rPr>
                <a:t>A</a:t>
              </a:r>
              <a:endParaRPr lang="zh-CN" altLang="en-US" sz="2400" b="1">
                <a:solidFill>
                  <a:srgbClr val="FFFFFF"/>
                </a:solidFill>
                <a:latin typeface="微软雅黑" pitchFamily="34" charset="-122"/>
                <a:ea typeface="微软雅黑" pitchFamily="34" charset="-122"/>
              </a:endParaRPr>
            </a:p>
          </p:txBody>
        </p:sp>
      </p:grpSp>
      <p:grpSp>
        <p:nvGrpSpPr>
          <p:cNvPr id="35" name="组合 34"/>
          <p:cNvGrpSpPr/>
          <p:nvPr/>
        </p:nvGrpSpPr>
        <p:grpSpPr>
          <a:xfrm>
            <a:off x="3556001" y="2621111"/>
            <a:ext cx="2070100" cy="1559551"/>
            <a:chOff x="3556001" y="3021974"/>
            <a:chExt cx="2070100" cy="1559551"/>
          </a:xfrm>
        </p:grpSpPr>
        <p:sp>
          <p:nvSpPr>
            <p:cNvPr id="3" name="椭圆 2"/>
            <p:cNvSpPr/>
            <p:nvPr/>
          </p:nvSpPr>
          <p:spPr>
            <a:xfrm rot="9615386" flipH="1">
              <a:off x="3556001" y="3121987"/>
              <a:ext cx="1116012" cy="1131887"/>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ysClr val="window" lastClr="FFFFFF">
                <a:lumMod val="75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4" name="椭圆 2"/>
            <p:cNvSpPr/>
            <p:nvPr/>
          </p:nvSpPr>
          <p:spPr>
            <a:xfrm rot="11984614">
              <a:off x="4510088" y="3125162"/>
              <a:ext cx="1116013" cy="1131887"/>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ysClr val="window" lastClr="FFFFFF">
                <a:lumMod val="75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7" name="Oval 30"/>
            <p:cNvSpPr>
              <a:spLocks noChangeArrowheads="1"/>
            </p:cNvSpPr>
            <p:nvPr/>
          </p:nvSpPr>
          <p:spPr bwMode="auto">
            <a:xfrm>
              <a:off x="3716097" y="3932441"/>
              <a:ext cx="1745984" cy="649084"/>
            </a:xfrm>
            <a:prstGeom prst="ellipse">
              <a:avLst/>
            </a:prstGeom>
            <a:solidFill>
              <a:sysClr val="window" lastClr="FFFFFF">
                <a:lumMod val="85000"/>
              </a:sysClr>
            </a:solidFill>
            <a:ln w="34925" cap="flat" cmpd="sng" algn="ctr">
              <a:solidFill>
                <a:sysClr val="window" lastClr="FFFFFF">
                  <a:lumMod val="50000"/>
                </a:sysClr>
              </a:solidFill>
              <a:prstDash val="solid"/>
            </a:ln>
            <a:effectLst/>
            <a:scene3d>
              <a:camera prst="perspectiveRelaxedModerately"/>
              <a:lightRig rig="threePt" dir="t"/>
            </a:scene3d>
            <a:sp3d prstMaterial="metal">
              <a:bevelT w="260350" h="50800" prst="softRound"/>
              <a:bevelB w="88900" h="374650" prst="softRound"/>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2" algn="ctr" fontAlgn="ctr">
                <a:buClr>
                  <a:srgbClr val="FF0000"/>
                </a:buClr>
                <a:buSzPct val="70000"/>
                <a:buFont typeface="Wingdings" pitchFamily="2" charset="2"/>
                <a:buChar char="u"/>
                <a:tabLst>
                  <a:tab pos="102394" algn="l"/>
                </a:tabLst>
                <a:defRPr/>
              </a:pPr>
              <a:endParaRPr lang="zh-CN" altLang="zh-CN" sz="1350" dirty="0">
                <a:solidFill>
                  <a:sysClr val="window" lastClr="FFFFFF"/>
                </a:solidFill>
              </a:endParaRPr>
            </a:p>
          </p:txBody>
        </p:sp>
        <p:sp>
          <p:nvSpPr>
            <p:cNvPr id="8" name="圆角矩形 7"/>
            <p:cNvSpPr/>
            <p:nvPr/>
          </p:nvSpPr>
          <p:spPr>
            <a:xfrm>
              <a:off x="4552951" y="3021974"/>
              <a:ext cx="71437" cy="179388"/>
            </a:xfrm>
            <a:prstGeom prst="roundRect">
              <a:avLst/>
            </a:prstGeom>
            <a:solidFill>
              <a:srgbClr val="FF6400"/>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grpSp>
          <p:nvGrpSpPr>
            <p:cNvPr id="9" name="组合 36"/>
            <p:cNvGrpSpPr>
              <a:grpSpLocks/>
            </p:cNvGrpSpPr>
            <p:nvPr/>
          </p:nvGrpSpPr>
          <p:grpSpPr bwMode="auto">
            <a:xfrm>
              <a:off x="3883026" y="3418849"/>
              <a:ext cx="1392237" cy="1019175"/>
              <a:chOff x="1739621" y="4894013"/>
              <a:chExt cx="1840204" cy="1059469"/>
            </a:xfrm>
          </p:grpSpPr>
          <p:sp>
            <p:nvSpPr>
              <p:cNvPr id="26" name="椭圆形标注 25"/>
              <p:cNvSpPr/>
              <p:nvPr/>
            </p:nvSpPr>
            <p:spPr>
              <a:xfrm rot="10800000">
                <a:off x="1762702" y="4894013"/>
                <a:ext cx="1817123" cy="1059469"/>
              </a:xfrm>
              <a:prstGeom prst="wedgeEllipseCallout">
                <a:avLst>
                  <a:gd name="adj1" fmla="val -342"/>
                  <a:gd name="adj2" fmla="val 62569"/>
                </a:avLst>
              </a:prstGeom>
              <a:solidFill>
                <a:srgbClr val="FF6400"/>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27" name="椭圆形标注 26"/>
              <p:cNvSpPr/>
              <p:nvPr/>
            </p:nvSpPr>
            <p:spPr>
              <a:xfrm rot="10800000">
                <a:off x="2400583" y="4999630"/>
                <a:ext cx="1179242" cy="953852"/>
              </a:xfrm>
              <a:custGeom>
                <a:avLst/>
                <a:gdLst/>
                <a:ahLst/>
                <a:cxnLst/>
                <a:rect l="l" t="t" r="r" b="b"/>
                <a:pathLst>
                  <a:path w="1179438" h="953842">
                    <a:moveTo>
                      <a:pt x="664479" y="953842"/>
                    </a:moveTo>
                    <a:cubicBezTo>
                      <a:pt x="139621" y="877853"/>
                      <a:pt x="-142939" y="568373"/>
                      <a:pt x="73009" y="296277"/>
                    </a:cubicBezTo>
                    <a:cubicBezTo>
                      <a:pt x="219132" y="112160"/>
                      <a:pt x="560374" y="-5283"/>
                      <a:pt x="933339" y="182"/>
                    </a:cubicBezTo>
                    <a:cubicBezTo>
                      <a:pt x="1018591" y="1432"/>
                      <a:pt x="1101296" y="9019"/>
                      <a:pt x="1179438" y="23707"/>
                    </a:cubicBezTo>
                    <a:lnTo>
                      <a:pt x="1077355" y="17594"/>
                    </a:lnTo>
                    <a:cubicBezTo>
                      <a:pt x="704390" y="12129"/>
                      <a:pt x="363148" y="129572"/>
                      <a:pt x="217025" y="313689"/>
                    </a:cubicBezTo>
                    <a:cubicBezTo>
                      <a:pt x="21755" y="559731"/>
                      <a:pt x="234095" y="836340"/>
                      <a:pt x="664479" y="944446"/>
                    </a:cubicBezTo>
                    <a:close/>
                  </a:path>
                </a:pathLst>
              </a:custGeom>
              <a:solidFill>
                <a:srgbClr val="FFFFFF">
                  <a:alpha val="47843"/>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28" name="椭圆形标注 26"/>
              <p:cNvSpPr/>
              <p:nvPr/>
            </p:nvSpPr>
            <p:spPr>
              <a:xfrm rot="10800000" flipH="1">
                <a:off x="1739621" y="4989728"/>
                <a:ext cx="1179242" cy="953852"/>
              </a:xfrm>
              <a:custGeom>
                <a:avLst/>
                <a:gdLst/>
                <a:ahLst/>
                <a:cxnLst/>
                <a:rect l="l" t="t" r="r" b="b"/>
                <a:pathLst>
                  <a:path w="1179438" h="953842">
                    <a:moveTo>
                      <a:pt x="664479" y="953842"/>
                    </a:moveTo>
                    <a:cubicBezTo>
                      <a:pt x="139621" y="877853"/>
                      <a:pt x="-142939" y="568373"/>
                      <a:pt x="73009" y="296277"/>
                    </a:cubicBezTo>
                    <a:cubicBezTo>
                      <a:pt x="219132" y="112160"/>
                      <a:pt x="560374" y="-5283"/>
                      <a:pt x="933339" y="182"/>
                    </a:cubicBezTo>
                    <a:cubicBezTo>
                      <a:pt x="1018591" y="1432"/>
                      <a:pt x="1101296" y="9019"/>
                      <a:pt x="1179438" y="23707"/>
                    </a:cubicBezTo>
                    <a:lnTo>
                      <a:pt x="1077355" y="17594"/>
                    </a:lnTo>
                    <a:cubicBezTo>
                      <a:pt x="704390" y="12129"/>
                      <a:pt x="363148" y="129572"/>
                      <a:pt x="217025" y="313689"/>
                    </a:cubicBezTo>
                    <a:cubicBezTo>
                      <a:pt x="21755" y="559731"/>
                      <a:pt x="234095" y="836340"/>
                      <a:pt x="664479" y="944446"/>
                    </a:cubicBezTo>
                    <a:close/>
                  </a:path>
                </a:pathLst>
              </a:custGeom>
              <a:solidFill>
                <a:srgbClr val="FFFFFF">
                  <a:alpha val="47843"/>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grpSp>
        <p:sp>
          <p:nvSpPr>
            <p:cNvPr id="13" name="TextBox 50"/>
            <p:cNvSpPr txBox="1">
              <a:spLocks noChangeArrowheads="1"/>
            </p:cNvSpPr>
            <p:nvPr/>
          </p:nvSpPr>
          <p:spPr bwMode="auto">
            <a:xfrm>
              <a:off x="4360863" y="3722062"/>
              <a:ext cx="4683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100">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sz="15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fontAlgn="base">
                <a:spcAft>
                  <a:spcPct val="0"/>
                </a:spcAft>
                <a:defRPr sz="1300">
                  <a:solidFill>
                    <a:schemeClr val="tx1"/>
                  </a:solidFill>
                  <a:latin typeface="Calibri" pitchFamily="34" charset="0"/>
                  <a:ea typeface="宋体" pitchFamily="2" charset="-122"/>
                </a:defRPr>
              </a:lvl6pPr>
              <a:lvl7pPr marL="2971800" indent="-228600" fontAlgn="base">
                <a:spcAft>
                  <a:spcPct val="0"/>
                </a:spcAft>
                <a:defRPr sz="1300">
                  <a:solidFill>
                    <a:schemeClr val="tx1"/>
                  </a:solidFill>
                  <a:latin typeface="Calibri" pitchFamily="34" charset="0"/>
                  <a:ea typeface="宋体" pitchFamily="2" charset="-122"/>
                </a:defRPr>
              </a:lvl7pPr>
              <a:lvl8pPr marL="3429000" indent="-228600" fontAlgn="base">
                <a:spcAft>
                  <a:spcPct val="0"/>
                </a:spcAft>
                <a:defRPr sz="1300">
                  <a:solidFill>
                    <a:schemeClr val="tx1"/>
                  </a:solidFill>
                  <a:latin typeface="Calibri" pitchFamily="34" charset="0"/>
                  <a:ea typeface="宋体" pitchFamily="2" charset="-122"/>
                </a:defRPr>
              </a:lvl8pPr>
              <a:lvl9pPr marL="3886200" indent="-228600" fontAlgn="base">
                <a:spcAft>
                  <a:spcPct val="0"/>
                </a:spcAft>
                <a:defRPr sz="1300">
                  <a:solidFill>
                    <a:schemeClr val="tx1"/>
                  </a:solidFill>
                  <a:latin typeface="Calibri" pitchFamily="34" charset="0"/>
                  <a:ea typeface="宋体" pitchFamily="2" charset="-122"/>
                </a:defRPr>
              </a:lvl9pPr>
            </a:lstStyle>
            <a:p>
              <a:pPr algn="ctr" eaLnBrk="1" hangingPunct="1"/>
              <a:r>
                <a:rPr lang="en-US" altLang="zh-CN" sz="2400" b="1">
                  <a:solidFill>
                    <a:srgbClr val="FFFFFF"/>
                  </a:solidFill>
                  <a:latin typeface="微软雅黑" pitchFamily="34" charset="-122"/>
                  <a:ea typeface="微软雅黑" pitchFamily="34" charset="-122"/>
                </a:rPr>
                <a:t>B</a:t>
              </a:r>
              <a:endParaRPr lang="zh-CN" altLang="en-US" sz="2400" b="1">
                <a:solidFill>
                  <a:srgbClr val="FFFFFF"/>
                </a:solidFill>
                <a:latin typeface="微软雅黑" pitchFamily="34" charset="-122"/>
                <a:ea typeface="微软雅黑" pitchFamily="34" charset="-122"/>
              </a:endParaRPr>
            </a:p>
          </p:txBody>
        </p:sp>
      </p:grpSp>
      <p:grpSp>
        <p:nvGrpSpPr>
          <p:cNvPr id="36" name="组合 35"/>
          <p:cNvGrpSpPr/>
          <p:nvPr/>
        </p:nvGrpSpPr>
        <p:grpSpPr>
          <a:xfrm>
            <a:off x="827584" y="1357739"/>
            <a:ext cx="2458516" cy="985603"/>
            <a:chOff x="827584" y="1758602"/>
            <a:chExt cx="2458516" cy="985603"/>
          </a:xfrm>
        </p:grpSpPr>
        <p:cxnSp>
          <p:nvCxnSpPr>
            <p:cNvPr id="14" name="直接连接符 52"/>
            <p:cNvCxnSpPr>
              <a:cxnSpLocks noChangeShapeType="1"/>
            </p:cNvCxnSpPr>
            <p:nvPr/>
          </p:nvCxnSpPr>
          <p:spPr bwMode="auto">
            <a:xfrm>
              <a:off x="827584" y="2044074"/>
              <a:ext cx="2380754" cy="0"/>
            </a:xfrm>
            <a:prstGeom prst="line">
              <a:avLst/>
            </a:prstGeom>
            <a:noFill/>
            <a:ln w="19050" algn="ctr">
              <a:solidFill>
                <a:schemeClr val="tx1">
                  <a:lumMod val="65000"/>
                  <a:lumOff val="35000"/>
                </a:schemeClr>
              </a:solidFill>
              <a:round/>
              <a:headEnd/>
              <a:tailEnd/>
            </a:ln>
            <a:extLst>
              <a:ext uri="{909E8E84-426E-40DD-AFC4-6F175D3DCCD1}">
                <a14:hiddenFill xmlns:a14="http://schemas.microsoft.com/office/drawing/2010/main" xmlns="">
                  <a:noFill/>
                </a14:hiddenFill>
              </a:ext>
            </a:extLst>
          </p:spPr>
        </p:cxnSp>
        <p:sp>
          <p:nvSpPr>
            <p:cNvPr id="16" name="文本框 1"/>
            <p:cNvSpPr txBox="1"/>
            <p:nvPr/>
          </p:nvSpPr>
          <p:spPr>
            <a:xfrm>
              <a:off x="899592" y="1758602"/>
              <a:ext cx="2006600" cy="246221"/>
            </a:xfrm>
            <a:prstGeom prst="rect">
              <a:avLst/>
            </a:prstGeom>
            <a:noFill/>
          </p:spPr>
          <p:txBody>
            <a:bodyPr lIns="0" tIns="0" rIns="0" bIns="0" anchor="ctr">
              <a:spAutoFit/>
            </a:bodyPr>
            <a:lstStyle/>
            <a:p>
              <a:pPr eaLnBrk="1" fontAlgn="auto" hangingPunct="1">
                <a:spcBef>
                  <a:spcPts val="0"/>
                </a:spcBef>
                <a:spcAft>
                  <a:spcPts val="0"/>
                </a:spcAft>
                <a:defRPr/>
              </a:pPr>
              <a:r>
                <a:rPr lang="zh-CN" altLang="en-US" sz="1600" b="1" kern="0" dirty="0" smtClean="0">
                  <a:solidFill>
                    <a:srgbClr val="FF6400"/>
                  </a:solidFill>
                  <a:latin typeface="微软雅黑" pitchFamily="34" charset="-122"/>
                  <a:ea typeface="微软雅黑" pitchFamily="34" charset="-122"/>
                </a:rPr>
                <a:t>在此输入标题</a:t>
              </a:r>
              <a:endParaRPr lang="zh-CN" altLang="en-US" sz="1600" b="1" kern="0" dirty="0">
                <a:solidFill>
                  <a:srgbClr val="FF6400"/>
                </a:solidFill>
                <a:latin typeface="微软雅黑" pitchFamily="34" charset="-122"/>
                <a:ea typeface="微软雅黑" pitchFamily="34" charset="-122"/>
              </a:endParaRPr>
            </a:p>
          </p:txBody>
        </p:sp>
        <p:sp>
          <p:nvSpPr>
            <p:cNvPr id="30" name="Rectangle 7"/>
            <p:cNvSpPr>
              <a:spLocks noChangeArrowheads="1"/>
            </p:cNvSpPr>
            <p:nvPr/>
          </p:nvSpPr>
          <p:spPr bwMode="auto">
            <a:xfrm>
              <a:off x="838875" y="2097874"/>
              <a:ext cx="244722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200" b="1" dirty="0">
                  <a:solidFill>
                    <a:schemeClr val="tx1">
                      <a:lumMod val="50000"/>
                      <a:lumOff val="50000"/>
                    </a:schemeClr>
                  </a:solidFill>
                  <a:latin typeface="+mn-ea"/>
                  <a:ea typeface="+mn-ea"/>
                </a:rPr>
                <a:t>单击此处添加段落文字内容</a:t>
              </a:r>
            </a:p>
            <a:p>
              <a:r>
                <a:rPr lang="zh-CN" altLang="en-US" sz="1200" b="1" dirty="0">
                  <a:solidFill>
                    <a:schemeClr val="tx1">
                      <a:lumMod val="50000"/>
                      <a:lumOff val="50000"/>
                    </a:schemeClr>
                  </a:solidFill>
                  <a:latin typeface="+mn-ea"/>
                  <a:ea typeface="+mn-ea"/>
                </a:rPr>
                <a:t>单击此处添加段落文字内容</a:t>
              </a:r>
            </a:p>
            <a:p>
              <a:r>
                <a:rPr lang="zh-CN" altLang="en-US" sz="1200" b="1" dirty="0">
                  <a:solidFill>
                    <a:schemeClr val="tx1">
                      <a:lumMod val="50000"/>
                      <a:lumOff val="50000"/>
                    </a:schemeClr>
                  </a:solidFill>
                  <a:latin typeface="+mn-ea"/>
                  <a:ea typeface="+mn-ea"/>
                </a:rPr>
                <a:t>单击此处添加段落文字内容</a:t>
              </a:r>
            </a:p>
          </p:txBody>
        </p:sp>
      </p:grpSp>
      <p:grpSp>
        <p:nvGrpSpPr>
          <p:cNvPr id="37" name="组合 36"/>
          <p:cNvGrpSpPr/>
          <p:nvPr/>
        </p:nvGrpSpPr>
        <p:grpSpPr>
          <a:xfrm>
            <a:off x="5704384" y="3080521"/>
            <a:ext cx="2458516" cy="985603"/>
            <a:chOff x="5704384" y="3481384"/>
            <a:chExt cx="2458516" cy="985603"/>
          </a:xfrm>
        </p:grpSpPr>
        <p:cxnSp>
          <p:nvCxnSpPr>
            <p:cNvPr id="31" name="直接连接符 52"/>
            <p:cNvCxnSpPr>
              <a:cxnSpLocks noChangeShapeType="1"/>
            </p:cNvCxnSpPr>
            <p:nvPr/>
          </p:nvCxnSpPr>
          <p:spPr bwMode="auto">
            <a:xfrm>
              <a:off x="5704384" y="3766856"/>
              <a:ext cx="2380754" cy="0"/>
            </a:xfrm>
            <a:prstGeom prst="line">
              <a:avLst/>
            </a:prstGeom>
            <a:noFill/>
            <a:ln w="19050" algn="ctr">
              <a:solidFill>
                <a:schemeClr val="tx1">
                  <a:lumMod val="65000"/>
                  <a:lumOff val="35000"/>
                </a:schemeClr>
              </a:solidFill>
              <a:round/>
              <a:headEnd/>
              <a:tailEnd/>
            </a:ln>
            <a:extLst>
              <a:ext uri="{909E8E84-426E-40DD-AFC4-6F175D3DCCD1}">
                <a14:hiddenFill xmlns:a14="http://schemas.microsoft.com/office/drawing/2010/main" xmlns="">
                  <a:noFill/>
                </a14:hiddenFill>
              </a:ext>
            </a:extLst>
          </p:spPr>
        </p:cxnSp>
        <p:sp>
          <p:nvSpPr>
            <p:cNvPr id="32" name="文本框 1"/>
            <p:cNvSpPr txBox="1"/>
            <p:nvPr/>
          </p:nvSpPr>
          <p:spPr>
            <a:xfrm>
              <a:off x="5776392" y="3481384"/>
              <a:ext cx="2006600" cy="246221"/>
            </a:xfrm>
            <a:prstGeom prst="rect">
              <a:avLst/>
            </a:prstGeom>
            <a:noFill/>
          </p:spPr>
          <p:txBody>
            <a:bodyPr lIns="0" tIns="0" rIns="0" bIns="0" anchor="ctr">
              <a:spAutoFit/>
            </a:bodyPr>
            <a:lstStyle/>
            <a:p>
              <a:pPr eaLnBrk="1" fontAlgn="auto" hangingPunct="1">
                <a:spcBef>
                  <a:spcPts val="0"/>
                </a:spcBef>
                <a:spcAft>
                  <a:spcPts val="0"/>
                </a:spcAft>
                <a:defRPr/>
              </a:pPr>
              <a:r>
                <a:rPr lang="zh-CN" altLang="en-US" sz="1600" b="1" kern="0" dirty="0" smtClean="0">
                  <a:solidFill>
                    <a:srgbClr val="FF6400"/>
                  </a:solidFill>
                  <a:latin typeface="微软雅黑" pitchFamily="34" charset="-122"/>
                  <a:ea typeface="微软雅黑" pitchFamily="34" charset="-122"/>
                </a:rPr>
                <a:t>在此输入标题</a:t>
              </a:r>
              <a:endParaRPr lang="zh-CN" altLang="en-US" sz="1600" b="1" kern="0" dirty="0">
                <a:solidFill>
                  <a:srgbClr val="FF6400"/>
                </a:solidFill>
                <a:latin typeface="微软雅黑" pitchFamily="34" charset="-122"/>
                <a:ea typeface="微软雅黑" pitchFamily="34" charset="-122"/>
              </a:endParaRPr>
            </a:p>
          </p:txBody>
        </p:sp>
        <p:sp>
          <p:nvSpPr>
            <p:cNvPr id="33" name="Rectangle 7"/>
            <p:cNvSpPr>
              <a:spLocks noChangeArrowheads="1"/>
            </p:cNvSpPr>
            <p:nvPr/>
          </p:nvSpPr>
          <p:spPr bwMode="auto">
            <a:xfrm>
              <a:off x="5715675" y="3820656"/>
              <a:ext cx="244722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200" b="1" dirty="0">
                  <a:solidFill>
                    <a:schemeClr val="tx1">
                      <a:lumMod val="50000"/>
                      <a:lumOff val="50000"/>
                    </a:schemeClr>
                  </a:solidFill>
                  <a:latin typeface="+mn-ea"/>
                  <a:ea typeface="+mn-ea"/>
                </a:rPr>
                <a:t>单击此处添加段落文字内容</a:t>
              </a:r>
            </a:p>
            <a:p>
              <a:r>
                <a:rPr lang="zh-CN" altLang="en-US" sz="1200" b="1" dirty="0">
                  <a:solidFill>
                    <a:schemeClr val="tx1">
                      <a:lumMod val="50000"/>
                      <a:lumOff val="50000"/>
                    </a:schemeClr>
                  </a:solidFill>
                  <a:latin typeface="+mn-ea"/>
                  <a:ea typeface="+mn-ea"/>
                </a:rPr>
                <a:t>单击此处添加段落文字内容</a:t>
              </a:r>
            </a:p>
            <a:p>
              <a:r>
                <a:rPr lang="zh-CN" altLang="en-US" sz="1200" b="1" dirty="0">
                  <a:solidFill>
                    <a:schemeClr val="tx1">
                      <a:lumMod val="50000"/>
                      <a:lumOff val="50000"/>
                    </a:schemeClr>
                  </a:solidFill>
                  <a:latin typeface="+mn-ea"/>
                  <a:ea typeface="+mn-ea"/>
                </a:rPr>
                <a:t>单击此处添加段落文字内容</a:t>
              </a:r>
            </a:p>
          </p:txBody>
        </p:sp>
      </p:grpSp>
      <p:sp>
        <p:nvSpPr>
          <p:cNvPr id="42" name="TextBox 41"/>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43" name="组合 42"/>
          <p:cNvGrpSpPr/>
          <p:nvPr/>
        </p:nvGrpSpPr>
        <p:grpSpPr>
          <a:xfrm flipH="1">
            <a:off x="7893831" y="195397"/>
            <a:ext cx="1250169" cy="477054"/>
            <a:chOff x="-18082" y="180009"/>
            <a:chExt cx="1250169" cy="477054"/>
          </a:xfrm>
        </p:grpSpPr>
        <p:sp>
          <p:nvSpPr>
            <p:cNvPr id="44" name="TextBox 43"/>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45" name="五边形 44"/>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52328465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499"/>
          </a:xfrm>
          <a:prstGeom prst="rect">
            <a:avLst/>
          </a:prstGeom>
          <a:gradFill flip="none" rotWithShape="1">
            <a:gsLst>
              <a:gs pos="0">
                <a:srgbClr val="FF6400">
                  <a:shade val="30000"/>
                  <a:satMod val="115000"/>
                </a:srgbClr>
              </a:gs>
              <a:gs pos="50000">
                <a:srgbClr val="FF6400">
                  <a:shade val="67500"/>
                  <a:satMod val="115000"/>
                </a:srgbClr>
              </a:gs>
              <a:gs pos="100000">
                <a:srgbClr val="FF64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500" dirty="0"/>
          </a:p>
        </p:txBody>
      </p:sp>
      <p:sp>
        <p:nvSpPr>
          <p:cNvPr id="3" name="矩形 26"/>
          <p:cNvSpPr>
            <a:spLocks noChangeArrowheads="1"/>
          </p:cNvSpPr>
          <p:nvPr/>
        </p:nvSpPr>
        <p:spPr bwMode="auto">
          <a:xfrm>
            <a:off x="3539936" y="1059582"/>
            <a:ext cx="4200416" cy="986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en-US" altLang="zh-CN" sz="88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Part </a:t>
            </a:r>
            <a:r>
              <a:rPr lang="en-US" altLang="zh-CN" sz="40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01</a:t>
            </a:r>
            <a:endParaRPr lang="zh-CN" altLang="en-US" sz="4000" dirty="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endParaRPr>
          </a:p>
        </p:txBody>
      </p:sp>
      <p:sp>
        <p:nvSpPr>
          <p:cNvPr id="4" name="矩形 26"/>
          <p:cNvSpPr>
            <a:spLocks noChangeArrowheads="1"/>
          </p:cNvSpPr>
          <p:nvPr/>
        </p:nvSpPr>
        <p:spPr bwMode="auto">
          <a:xfrm>
            <a:off x="3608507" y="2139702"/>
            <a:ext cx="4688466" cy="709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zh-CN" altLang="en-US" sz="4000" b="1" spc="225" dirty="0" smtClean="0">
                <a:solidFill>
                  <a:schemeClr val="bg1">
                    <a:lumMod val="95000"/>
                  </a:schemeClr>
                </a:solidFill>
                <a:latin typeface="微软雅黑" panose="020B0503020204020204" pitchFamily="34" charset="-122"/>
                <a:ea typeface="微软雅黑" panose="020B0503020204020204" pitchFamily="34" charset="-122"/>
              </a:rPr>
              <a:t>自我介绍</a:t>
            </a:r>
            <a:endParaRPr lang="zh-CN" altLang="en-US" sz="4000" b="1" spc="225"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675522" y="2139702"/>
            <a:ext cx="25526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3725467"/>
            <a:ext cx="9144000" cy="934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等腰三角形 12"/>
          <p:cNvSpPr/>
          <p:nvPr/>
        </p:nvSpPr>
        <p:spPr>
          <a:xfrm flipV="1">
            <a:off x="4019981" y="3720687"/>
            <a:ext cx="1104038" cy="506926"/>
          </a:xfrm>
          <a:prstGeom prst="triangle">
            <a:avLst/>
          </a:prstGeom>
          <a:solidFill>
            <a:srgbClr val="EE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710797" y="1068321"/>
            <a:ext cx="1833872" cy="1833872"/>
            <a:chOff x="1187624" y="990168"/>
            <a:chExt cx="2111694" cy="2111694"/>
          </a:xfrm>
        </p:grpSpPr>
        <p:sp>
          <p:nvSpPr>
            <p:cNvPr id="16" name="椭圆 15"/>
            <p:cNvSpPr/>
            <p:nvPr/>
          </p:nvSpPr>
          <p:spPr>
            <a:xfrm>
              <a:off x="1187624" y="990168"/>
              <a:ext cx="2111694" cy="21116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KSO_Shape"/>
            <p:cNvSpPr>
              <a:spLocks/>
            </p:cNvSpPr>
            <p:nvPr/>
          </p:nvSpPr>
          <p:spPr bwMode="auto">
            <a:xfrm>
              <a:off x="1475656" y="1271994"/>
              <a:ext cx="1659368" cy="1327494"/>
            </a:xfrm>
            <a:custGeom>
              <a:avLst/>
              <a:gdLst>
                <a:gd name="T0" fmla="*/ 2147483646 w 5723"/>
                <a:gd name="T1" fmla="*/ 2147483646 h 4580"/>
                <a:gd name="T2" fmla="*/ 2147483646 w 5723"/>
                <a:gd name="T3" fmla="*/ 2147483646 h 4580"/>
                <a:gd name="T4" fmla="*/ 2147483646 w 5723"/>
                <a:gd name="T5" fmla="*/ 2147483646 h 4580"/>
                <a:gd name="T6" fmla="*/ 2147483646 w 5723"/>
                <a:gd name="T7" fmla="*/ 2147483646 h 4580"/>
                <a:gd name="T8" fmla="*/ 2147483646 w 5723"/>
                <a:gd name="T9" fmla="*/ 2147483646 h 4580"/>
                <a:gd name="T10" fmla="*/ 2147483646 w 5723"/>
                <a:gd name="T11" fmla="*/ 2147483646 h 4580"/>
                <a:gd name="T12" fmla="*/ 2147483646 w 5723"/>
                <a:gd name="T13" fmla="*/ 2147483646 h 4580"/>
                <a:gd name="T14" fmla="*/ 2147483646 w 5723"/>
                <a:gd name="T15" fmla="*/ 2147483646 h 4580"/>
                <a:gd name="T16" fmla="*/ 2147483646 w 5723"/>
                <a:gd name="T17" fmla="*/ 2147483646 h 4580"/>
                <a:gd name="T18" fmla="*/ 2147483646 w 5723"/>
                <a:gd name="T19" fmla="*/ 2147483646 h 4580"/>
                <a:gd name="T20" fmla="*/ 2147483646 w 5723"/>
                <a:gd name="T21" fmla="*/ 2147483646 h 4580"/>
                <a:gd name="T22" fmla="*/ 2147483646 w 5723"/>
                <a:gd name="T23" fmla="*/ 2147483646 h 4580"/>
                <a:gd name="T24" fmla="*/ 2147483646 w 5723"/>
                <a:gd name="T25" fmla="*/ 2147483646 h 4580"/>
                <a:gd name="T26" fmla="*/ 2147483646 w 5723"/>
                <a:gd name="T27" fmla="*/ 2147483646 h 4580"/>
                <a:gd name="T28" fmla="*/ 2147483646 w 5723"/>
                <a:gd name="T29" fmla="*/ 2147483646 h 4580"/>
                <a:gd name="T30" fmla="*/ 2147483646 w 5723"/>
                <a:gd name="T31" fmla="*/ 2147483646 h 4580"/>
                <a:gd name="T32" fmla="*/ 2147483646 w 5723"/>
                <a:gd name="T33" fmla="*/ 2147483646 h 4580"/>
                <a:gd name="T34" fmla="*/ 2147483646 w 5723"/>
                <a:gd name="T35" fmla="*/ 2147483646 h 4580"/>
                <a:gd name="T36" fmla="*/ 2147483646 w 5723"/>
                <a:gd name="T37" fmla="*/ 2147483646 h 4580"/>
                <a:gd name="T38" fmla="*/ 2147483646 w 5723"/>
                <a:gd name="T39" fmla="*/ 2147483646 h 4580"/>
                <a:gd name="T40" fmla="*/ 2147483646 w 5723"/>
                <a:gd name="T41" fmla="*/ 2147483646 h 4580"/>
                <a:gd name="T42" fmla="*/ 2147483646 w 5723"/>
                <a:gd name="T43" fmla="*/ 2147483646 h 4580"/>
                <a:gd name="T44" fmla="*/ 2147483646 w 5723"/>
                <a:gd name="T45" fmla="*/ 2147483646 h 4580"/>
                <a:gd name="T46" fmla="*/ 2147483646 w 5723"/>
                <a:gd name="T47" fmla="*/ 2147483646 h 4580"/>
                <a:gd name="T48" fmla="*/ 2147483646 w 5723"/>
                <a:gd name="T49" fmla="*/ 2147483646 h 4580"/>
                <a:gd name="T50" fmla="*/ 2147483646 w 5723"/>
                <a:gd name="T51" fmla="*/ 2147483646 h 4580"/>
                <a:gd name="T52" fmla="*/ 2147483646 w 5723"/>
                <a:gd name="T53" fmla="*/ 2147483646 h 4580"/>
                <a:gd name="T54" fmla="*/ 2147483646 w 5723"/>
                <a:gd name="T55" fmla="*/ 2147483646 h 4580"/>
                <a:gd name="T56" fmla="*/ 2147483646 w 5723"/>
                <a:gd name="T57" fmla="*/ 2147483646 h 4580"/>
                <a:gd name="T58" fmla="*/ 2147483646 w 5723"/>
                <a:gd name="T59" fmla="*/ 2147483646 h 4580"/>
                <a:gd name="T60" fmla="*/ 2147483646 w 5723"/>
                <a:gd name="T61" fmla="*/ 2147483646 h 4580"/>
                <a:gd name="T62" fmla="*/ 2147483646 w 5723"/>
                <a:gd name="T63" fmla="*/ 2147483646 h 4580"/>
                <a:gd name="T64" fmla="*/ 2147483646 w 5723"/>
                <a:gd name="T65" fmla="*/ 2147483646 h 4580"/>
                <a:gd name="T66" fmla="*/ 2147483646 w 5723"/>
                <a:gd name="T67" fmla="*/ 2147483646 h 4580"/>
                <a:gd name="T68" fmla="*/ 2147483646 w 5723"/>
                <a:gd name="T69" fmla="*/ 2147483646 h 4580"/>
                <a:gd name="T70" fmla="*/ 2147483646 w 5723"/>
                <a:gd name="T71" fmla="*/ 2147483646 h 4580"/>
                <a:gd name="T72" fmla="*/ 2147483646 w 5723"/>
                <a:gd name="T73" fmla="*/ 2147483646 h 4580"/>
                <a:gd name="T74" fmla="*/ 2147483646 w 5723"/>
                <a:gd name="T75" fmla="*/ 2147483646 h 4580"/>
                <a:gd name="T76" fmla="*/ 2147483646 w 5723"/>
                <a:gd name="T77" fmla="*/ 2147483646 h 4580"/>
                <a:gd name="T78" fmla="*/ 2147483646 w 5723"/>
                <a:gd name="T79" fmla="*/ 2147483646 h 4580"/>
                <a:gd name="T80" fmla="*/ 2147483646 w 5723"/>
                <a:gd name="T81" fmla="*/ 2147483646 h 4580"/>
                <a:gd name="T82" fmla="*/ 2147483646 w 5723"/>
                <a:gd name="T83" fmla="*/ 2147483646 h 4580"/>
                <a:gd name="T84" fmla="*/ 2147483646 w 5723"/>
                <a:gd name="T85" fmla="*/ 2147483646 h 4580"/>
                <a:gd name="T86" fmla="*/ 2147483646 w 5723"/>
                <a:gd name="T87" fmla="*/ 2147483646 h 4580"/>
                <a:gd name="T88" fmla="*/ 2147483646 w 5723"/>
                <a:gd name="T89" fmla="*/ 2147483646 h 4580"/>
                <a:gd name="T90" fmla="*/ 2147483646 w 5723"/>
                <a:gd name="T91" fmla="*/ 2147483646 h 4580"/>
                <a:gd name="T92" fmla="*/ 2147483646 w 5723"/>
                <a:gd name="T93" fmla="*/ 2147483646 h 4580"/>
                <a:gd name="T94" fmla="*/ 2147483646 w 5723"/>
                <a:gd name="T95" fmla="*/ 1252723341 h 4580"/>
                <a:gd name="T96" fmla="*/ 2147483646 w 5723"/>
                <a:gd name="T97" fmla="*/ 221114431 h 4580"/>
                <a:gd name="T98" fmla="*/ 2147483646 w 5723"/>
                <a:gd name="T99" fmla="*/ 2147483646 h 4580"/>
                <a:gd name="T100" fmla="*/ 2147483646 w 5723"/>
                <a:gd name="T101" fmla="*/ 2147483646 h 4580"/>
                <a:gd name="T102" fmla="*/ 2147483646 w 5723"/>
                <a:gd name="T103" fmla="*/ 2147483646 h 4580"/>
                <a:gd name="T104" fmla="*/ 2147483646 w 5723"/>
                <a:gd name="T105" fmla="*/ 2147483646 h 4580"/>
                <a:gd name="T106" fmla="*/ 2147483646 w 5723"/>
                <a:gd name="T107" fmla="*/ 2147483646 h 4580"/>
                <a:gd name="T108" fmla="*/ 2147483646 w 5723"/>
                <a:gd name="T109" fmla="*/ 2147483646 h 4580"/>
                <a:gd name="T110" fmla="*/ 2147483646 w 5723"/>
                <a:gd name="T111" fmla="*/ 2147483646 h 4580"/>
                <a:gd name="T112" fmla="*/ 2147483646 w 5723"/>
                <a:gd name="T113" fmla="*/ 2147483646 h 4580"/>
                <a:gd name="T114" fmla="*/ 2147483646 w 5723"/>
                <a:gd name="T115" fmla="*/ 2147483646 h 4580"/>
                <a:gd name="T116" fmla="*/ 2147483646 w 5723"/>
                <a:gd name="T117" fmla="*/ 2147483646 h 4580"/>
                <a:gd name="T118" fmla="*/ 2147483646 w 5723"/>
                <a:gd name="T119" fmla="*/ 2147483646 h 4580"/>
                <a:gd name="T120" fmla="*/ 2147483646 w 5723"/>
                <a:gd name="T121" fmla="*/ 2147483646 h 4580"/>
                <a:gd name="T122" fmla="*/ 2147483646 w 5723"/>
                <a:gd name="T123" fmla="*/ 2147483646 h 45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723" h="4580">
                  <a:moveTo>
                    <a:pt x="1901" y="3265"/>
                  </a:moveTo>
                  <a:lnTo>
                    <a:pt x="1901" y="3265"/>
                  </a:lnTo>
                  <a:lnTo>
                    <a:pt x="1934" y="3265"/>
                  </a:lnTo>
                  <a:lnTo>
                    <a:pt x="1969" y="3264"/>
                  </a:lnTo>
                  <a:lnTo>
                    <a:pt x="2003" y="3261"/>
                  </a:lnTo>
                  <a:lnTo>
                    <a:pt x="2036" y="3258"/>
                  </a:lnTo>
                  <a:lnTo>
                    <a:pt x="2069" y="3254"/>
                  </a:lnTo>
                  <a:lnTo>
                    <a:pt x="2102" y="3249"/>
                  </a:lnTo>
                  <a:lnTo>
                    <a:pt x="2134" y="3245"/>
                  </a:lnTo>
                  <a:lnTo>
                    <a:pt x="2167" y="3239"/>
                  </a:lnTo>
                  <a:lnTo>
                    <a:pt x="2199" y="3232"/>
                  </a:lnTo>
                  <a:lnTo>
                    <a:pt x="2231" y="3223"/>
                  </a:lnTo>
                  <a:lnTo>
                    <a:pt x="2263" y="3215"/>
                  </a:lnTo>
                  <a:lnTo>
                    <a:pt x="2294" y="3206"/>
                  </a:lnTo>
                  <a:lnTo>
                    <a:pt x="2325" y="3195"/>
                  </a:lnTo>
                  <a:lnTo>
                    <a:pt x="2356" y="3184"/>
                  </a:lnTo>
                  <a:lnTo>
                    <a:pt x="2385" y="3174"/>
                  </a:lnTo>
                  <a:lnTo>
                    <a:pt x="2416" y="3161"/>
                  </a:lnTo>
                  <a:lnTo>
                    <a:pt x="2446" y="3148"/>
                  </a:lnTo>
                  <a:lnTo>
                    <a:pt x="2474" y="3135"/>
                  </a:lnTo>
                  <a:lnTo>
                    <a:pt x="2503" y="3120"/>
                  </a:lnTo>
                  <a:lnTo>
                    <a:pt x="2531" y="3105"/>
                  </a:lnTo>
                  <a:lnTo>
                    <a:pt x="2559" y="3090"/>
                  </a:lnTo>
                  <a:lnTo>
                    <a:pt x="2587" y="3073"/>
                  </a:lnTo>
                  <a:lnTo>
                    <a:pt x="2614" y="3056"/>
                  </a:lnTo>
                  <a:lnTo>
                    <a:pt x="2641" y="3039"/>
                  </a:lnTo>
                  <a:lnTo>
                    <a:pt x="2667" y="3021"/>
                  </a:lnTo>
                  <a:lnTo>
                    <a:pt x="2692" y="3002"/>
                  </a:lnTo>
                  <a:lnTo>
                    <a:pt x="2718" y="2983"/>
                  </a:lnTo>
                  <a:lnTo>
                    <a:pt x="2743" y="2963"/>
                  </a:lnTo>
                  <a:lnTo>
                    <a:pt x="2767" y="2943"/>
                  </a:lnTo>
                  <a:lnTo>
                    <a:pt x="2790" y="2921"/>
                  </a:lnTo>
                  <a:lnTo>
                    <a:pt x="2814" y="2900"/>
                  </a:lnTo>
                  <a:lnTo>
                    <a:pt x="2837" y="2878"/>
                  </a:lnTo>
                  <a:lnTo>
                    <a:pt x="2859" y="2855"/>
                  </a:lnTo>
                  <a:lnTo>
                    <a:pt x="2880" y="2831"/>
                  </a:lnTo>
                  <a:lnTo>
                    <a:pt x="2902" y="2808"/>
                  </a:lnTo>
                  <a:lnTo>
                    <a:pt x="2922" y="2783"/>
                  </a:lnTo>
                  <a:lnTo>
                    <a:pt x="2942" y="2759"/>
                  </a:lnTo>
                  <a:lnTo>
                    <a:pt x="2961" y="2733"/>
                  </a:lnTo>
                  <a:lnTo>
                    <a:pt x="2980" y="2708"/>
                  </a:lnTo>
                  <a:lnTo>
                    <a:pt x="2998" y="2681"/>
                  </a:lnTo>
                  <a:lnTo>
                    <a:pt x="3015" y="2655"/>
                  </a:lnTo>
                  <a:lnTo>
                    <a:pt x="3033" y="2628"/>
                  </a:lnTo>
                  <a:lnTo>
                    <a:pt x="3049" y="2601"/>
                  </a:lnTo>
                  <a:lnTo>
                    <a:pt x="3064" y="2572"/>
                  </a:lnTo>
                  <a:lnTo>
                    <a:pt x="3079" y="2544"/>
                  </a:lnTo>
                  <a:lnTo>
                    <a:pt x="3094" y="2515"/>
                  </a:lnTo>
                  <a:lnTo>
                    <a:pt x="3108" y="2486"/>
                  </a:lnTo>
                  <a:lnTo>
                    <a:pt x="3120" y="2457"/>
                  </a:lnTo>
                  <a:lnTo>
                    <a:pt x="3133" y="2426"/>
                  </a:lnTo>
                  <a:lnTo>
                    <a:pt x="3144" y="2397"/>
                  </a:lnTo>
                  <a:lnTo>
                    <a:pt x="3155" y="2366"/>
                  </a:lnTo>
                  <a:lnTo>
                    <a:pt x="3165" y="2335"/>
                  </a:lnTo>
                  <a:lnTo>
                    <a:pt x="3174" y="2303"/>
                  </a:lnTo>
                  <a:lnTo>
                    <a:pt x="3182" y="2272"/>
                  </a:lnTo>
                  <a:lnTo>
                    <a:pt x="3191" y="2241"/>
                  </a:lnTo>
                  <a:lnTo>
                    <a:pt x="3198" y="2209"/>
                  </a:lnTo>
                  <a:lnTo>
                    <a:pt x="3204" y="2175"/>
                  </a:lnTo>
                  <a:lnTo>
                    <a:pt x="3208" y="2143"/>
                  </a:lnTo>
                  <a:lnTo>
                    <a:pt x="3213" y="2110"/>
                  </a:lnTo>
                  <a:lnTo>
                    <a:pt x="3218" y="2077"/>
                  </a:lnTo>
                  <a:lnTo>
                    <a:pt x="3220" y="2043"/>
                  </a:lnTo>
                  <a:lnTo>
                    <a:pt x="3223" y="2010"/>
                  </a:lnTo>
                  <a:lnTo>
                    <a:pt x="3224" y="1975"/>
                  </a:lnTo>
                  <a:lnTo>
                    <a:pt x="3224" y="1941"/>
                  </a:lnTo>
                  <a:lnTo>
                    <a:pt x="3224" y="1907"/>
                  </a:lnTo>
                  <a:lnTo>
                    <a:pt x="3223" y="1873"/>
                  </a:lnTo>
                  <a:lnTo>
                    <a:pt x="3220" y="1839"/>
                  </a:lnTo>
                  <a:lnTo>
                    <a:pt x="3218" y="1806"/>
                  </a:lnTo>
                  <a:lnTo>
                    <a:pt x="3213" y="1773"/>
                  </a:lnTo>
                  <a:lnTo>
                    <a:pt x="3208" y="1740"/>
                  </a:lnTo>
                  <a:lnTo>
                    <a:pt x="3204" y="1706"/>
                  </a:lnTo>
                  <a:lnTo>
                    <a:pt x="3198" y="1675"/>
                  </a:lnTo>
                  <a:lnTo>
                    <a:pt x="3191" y="1643"/>
                  </a:lnTo>
                  <a:lnTo>
                    <a:pt x="3182" y="1611"/>
                  </a:lnTo>
                  <a:lnTo>
                    <a:pt x="3174" y="1579"/>
                  </a:lnTo>
                  <a:lnTo>
                    <a:pt x="3165" y="1548"/>
                  </a:lnTo>
                  <a:lnTo>
                    <a:pt x="3155" y="1517"/>
                  </a:lnTo>
                  <a:lnTo>
                    <a:pt x="3144" y="1486"/>
                  </a:lnTo>
                  <a:lnTo>
                    <a:pt x="3133" y="1455"/>
                  </a:lnTo>
                  <a:lnTo>
                    <a:pt x="3120" y="1426"/>
                  </a:lnTo>
                  <a:lnTo>
                    <a:pt x="3108" y="1396"/>
                  </a:lnTo>
                  <a:lnTo>
                    <a:pt x="3094" y="1368"/>
                  </a:lnTo>
                  <a:lnTo>
                    <a:pt x="3079" y="1338"/>
                  </a:lnTo>
                  <a:lnTo>
                    <a:pt x="3064" y="1311"/>
                  </a:lnTo>
                  <a:lnTo>
                    <a:pt x="3049" y="1283"/>
                  </a:lnTo>
                  <a:lnTo>
                    <a:pt x="3033" y="1255"/>
                  </a:lnTo>
                  <a:lnTo>
                    <a:pt x="3015" y="1228"/>
                  </a:lnTo>
                  <a:lnTo>
                    <a:pt x="2998" y="1201"/>
                  </a:lnTo>
                  <a:lnTo>
                    <a:pt x="2980" y="1175"/>
                  </a:lnTo>
                  <a:lnTo>
                    <a:pt x="2961" y="1150"/>
                  </a:lnTo>
                  <a:lnTo>
                    <a:pt x="2942" y="1124"/>
                  </a:lnTo>
                  <a:lnTo>
                    <a:pt x="2922" y="1099"/>
                  </a:lnTo>
                  <a:lnTo>
                    <a:pt x="2902" y="1075"/>
                  </a:lnTo>
                  <a:lnTo>
                    <a:pt x="2880" y="1052"/>
                  </a:lnTo>
                  <a:lnTo>
                    <a:pt x="2859" y="1028"/>
                  </a:lnTo>
                  <a:lnTo>
                    <a:pt x="2837" y="1005"/>
                  </a:lnTo>
                  <a:lnTo>
                    <a:pt x="2814" y="983"/>
                  </a:lnTo>
                  <a:lnTo>
                    <a:pt x="2790" y="962"/>
                  </a:lnTo>
                  <a:lnTo>
                    <a:pt x="2767" y="940"/>
                  </a:lnTo>
                  <a:lnTo>
                    <a:pt x="2743" y="920"/>
                  </a:lnTo>
                  <a:lnTo>
                    <a:pt x="2718" y="900"/>
                  </a:lnTo>
                  <a:lnTo>
                    <a:pt x="2692" y="881"/>
                  </a:lnTo>
                  <a:lnTo>
                    <a:pt x="2667" y="862"/>
                  </a:lnTo>
                  <a:lnTo>
                    <a:pt x="2641" y="844"/>
                  </a:lnTo>
                  <a:lnTo>
                    <a:pt x="2614" y="827"/>
                  </a:lnTo>
                  <a:lnTo>
                    <a:pt x="2587" y="809"/>
                  </a:lnTo>
                  <a:lnTo>
                    <a:pt x="2559" y="793"/>
                  </a:lnTo>
                  <a:lnTo>
                    <a:pt x="2531" y="778"/>
                  </a:lnTo>
                  <a:lnTo>
                    <a:pt x="2503" y="763"/>
                  </a:lnTo>
                  <a:lnTo>
                    <a:pt x="2474" y="749"/>
                  </a:lnTo>
                  <a:lnTo>
                    <a:pt x="2446" y="734"/>
                  </a:lnTo>
                  <a:lnTo>
                    <a:pt x="2416" y="721"/>
                  </a:lnTo>
                  <a:lnTo>
                    <a:pt x="2385" y="709"/>
                  </a:lnTo>
                  <a:lnTo>
                    <a:pt x="2356" y="698"/>
                  </a:lnTo>
                  <a:lnTo>
                    <a:pt x="2325" y="687"/>
                  </a:lnTo>
                  <a:lnTo>
                    <a:pt x="2294" y="677"/>
                  </a:lnTo>
                  <a:lnTo>
                    <a:pt x="2263" y="668"/>
                  </a:lnTo>
                  <a:lnTo>
                    <a:pt x="2231" y="660"/>
                  </a:lnTo>
                  <a:lnTo>
                    <a:pt x="2199" y="651"/>
                  </a:lnTo>
                  <a:lnTo>
                    <a:pt x="2167" y="644"/>
                  </a:lnTo>
                  <a:lnTo>
                    <a:pt x="2134" y="638"/>
                  </a:lnTo>
                  <a:lnTo>
                    <a:pt x="2102" y="634"/>
                  </a:lnTo>
                  <a:lnTo>
                    <a:pt x="2069" y="629"/>
                  </a:lnTo>
                  <a:lnTo>
                    <a:pt x="2036" y="624"/>
                  </a:lnTo>
                  <a:lnTo>
                    <a:pt x="2003" y="622"/>
                  </a:lnTo>
                  <a:lnTo>
                    <a:pt x="1969" y="619"/>
                  </a:lnTo>
                  <a:lnTo>
                    <a:pt x="1934" y="618"/>
                  </a:lnTo>
                  <a:lnTo>
                    <a:pt x="1901" y="618"/>
                  </a:lnTo>
                  <a:lnTo>
                    <a:pt x="1867" y="618"/>
                  </a:lnTo>
                  <a:lnTo>
                    <a:pt x="1832" y="619"/>
                  </a:lnTo>
                  <a:lnTo>
                    <a:pt x="1799" y="622"/>
                  </a:lnTo>
                  <a:lnTo>
                    <a:pt x="1765" y="624"/>
                  </a:lnTo>
                  <a:lnTo>
                    <a:pt x="1732" y="629"/>
                  </a:lnTo>
                  <a:lnTo>
                    <a:pt x="1699" y="634"/>
                  </a:lnTo>
                  <a:lnTo>
                    <a:pt x="1667" y="638"/>
                  </a:lnTo>
                  <a:lnTo>
                    <a:pt x="1633" y="644"/>
                  </a:lnTo>
                  <a:lnTo>
                    <a:pt x="1601" y="651"/>
                  </a:lnTo>
                  <a:lnTo>
                    <a:pt x="1569" y="660"/>
                  </a:lnTo>
                  <a:lnTo>
                    <a:pt x="1539" y="668"/>
                  </a:lnTo>
                  <a:lnTo>
                    <a:pt x="1507" y="677"/>
                  </a:lnTo>
                  <a:lnTo>
                    <a:pt x="1476" y="687"/>
                  </a:lnTo>
                  <a:lnTo>
                    <a:pt x="1445" y="698"/>
                  </a:lnTo>
                  <a:lnTo>
                    <a:pt x="1415" y="709"/>
                  </a:lnTo>
                  <a:lnTo>
                    <a:pt x="1385" y="721"/>
                  </a:lnTo>
                  <a:lnTo>
                    <a:pt x="1356" y="734"/>
                  </a:lnTo>
                  <a:lnTo>
                    <a:pt x="1327" y="749"/>
                  </a:lnTo>
                  <a:lnTo>
                    <a:pt x="1298" y="763"/>
                  </a:lnTo>
                  <a:lnTo>
                    <a:pt x="1270" y="778"/>
                  </a:lnTo>
                  <a:lnTo>
                    <a:pt x="1241" y="793"/>
                  </a:lnTo>
                  <a:lnTo>
                    <a:pt x="1214" y="809"/>
                  </a:lnTo>
                  <a:lnTo>
                    <a:pt x="1187" y="827"/>
                  </a:lnTo>
                  <a:lnTo>
                    <a:pt x="1161" y="844"/>
                  </a:lnTo>
                  <a:lnTo>
                    <a:pt x="1134" y="862"/>
                  </a:lnTo>
                  <a:lnTo>
                    <a:pt x="1109" y="881"/>
                  </a:lnTo>
                  <a:lnTo>
                    <a:pt x="1083" y="900"/>
                  </a:lnTo>
                  <a:lnTo>
                    <a:pt x="1059" y="920"/>
                  </a:lnTo>
                  <a:lnTo>
                    <a:pt x="1034" y="940"/>
                  </a:lnTo>
                  <a:lnTo>
                    <a:pt x="1010" y="962"/>
                  </a:lnTo>
                  <a:lnTo>
                    <a:pt x="987" y="983"/>
                  </a:lnTo>
                  <a:lnTo>
                    <a:pt x="964" y="1005"/>
                  </a:lnTo>
                  <a:lnTo>
                    <a:pt x="942" y="1028"/>
                  </a:lnTo>
                  <a:lnTo>
                    <a:pt x="920" y="1052"/>
                  </a:lnTo>
                  <a:lnTo>
                    <a:pt x="899" y="1075"/>
                  </a:lnTo>
                  <a:lnTo>
                    <a:pt x="879" y="1099"/>
                  </a:lnTo>
                  <a:lnTo>
                    <a:pt x="859" y="1124"/>
                  </a:lnTo>
                  <a:lnTo>
                    <a:pt x="840" y="1150"/>
                  </a:lnTo>
                  <a:lnTo>
                    <a:pt x="821" y="1175"/>
                  </a:lnTo>
                  <a:lnTo>
                    <a:pt x="803" y="1201"/>
                  </a:lnTo>
                  <a:lnTo>
                    <a:pt x="785" y="1228"/>
                  </a:lnTo>
                  <a:lnTo>
                    <a:pt x="769" y="1255"/>
                  </a:lnTo>
                  <a:lnTo>
                    <a:pt x="752" y="1283"/>
                  </a:lnTo>
                  <a:lnTo>
                    <a:pt x="737" y="1311"/>
                  </a:lnTo>
                  <a:lnTo>
                    <a:pt x="722" y="1338"/>
                  </a:lnTo>
                  <a:lnTo>
                    <a:pt x="707" y="1368"/>
                  </a:lnTo>
                  <a:lnTo>
                    <a:pt x="694" y="1396"/>
                  </a:lnTo>
                  <a:lnTo>
                    <a:pt x="681" y="1426"/>
                  </a:lnTo>
                  <a:lnTo>
                    <a:pt x="668" y="1455"/>
                  </a:lnTo>
                  <a:lnTo>
                    <a:pt x="658" y="1486"/>
                  </a:lnTo>
                  <a:lnTo>
                    <a:pt x="647" y="1517"/>
                  </a:lnTo>
                  <a:lnTo>
                    <a:pt x="636" y="1548"/>
                  </a:lnTo>
                  <a:lnTo>
                    <a:pt x="627" y="1579"/>
                  </a:lnTo>
                  <a:lnTo>
                    <a:pt x="618" y="1611"/>
                  </a:lnTo>
                  <a:lnTo>
                    <a:pt x="610" y="1643"/>
                  </a:lnTo>
                  <a:lnTo>
                    <a:pt x="604" y="1675"/>
                  </a:lnTo>
                  <a:lnTo>
                    <a:pt x="597" y="1706"/>
                  </a:lnTo>
                  <a:lnTo>
                    <a:pt x="592" y="1740"/>
                  </a:lnTo>
                  <a:lnTo>
                    <a:pt x="588" y="1773"/>
                  </a:lnTo>
                  <a:lnTo>
                    <a:pt x="584" y="1806"/>
                  </a:lnTo>
                  <a:lnTo>
                    <a:pt x="581" y="1839"/>
                  </a:lnTo>
                  <a:lnTo>
                    <a:pt x="578" y="1873"/>
                  </a:lnTo>
                  <a:lnTo>
                    <a:pt x="577" y="1907"/>
                  </a:lnTo>
                  <a:lnTo>
                    <a:pt x="577" y="1941"/>
                  </a:lnTo>
                  <a:lnTo>
                    <a:pt x="577" y="1975"/>
                  </a:lnTo>
                  <a:lnTo>
                    <a:pt x="578" y="2010"/>
                  </a:lnTo>
                  <a:lnTo>
                    <a:pt x="581" y="2043"/>
                  </a:lnTo>
                  <a:lnTo>
                    <a:pt x="584" y="2077"/>
                  </a:lnTo>
                  <a:lnTo>
                    <a:pt x="588" y="2110"/>
                  </a:lnTo>
                  <a:lnTo>
                    <a:pt x="592" y="2143"/>
                  </a:lnTo>
                  <a:lnTo>
                    <a:pt x="597" y="2175"/>
                  </a:lnTo>
                  <a:lnTo>
                    <a:pt x="604" y="2209"/>
                  </a:lnTo>
                  <a:lnTo>
                    <a:pt x="610" y="2241"/>
                  </a:lnTo>
                  <a:lnTo>
                    <a:pt x="618" y="2272"/>
                  </a:lnTo>
                  <a:lnTo>
                    <a:pt x="627" y="2303"/>
                  </a:lnTo>
                  <a:lnTo>
                    <a:pt x="636" y="2335"/>
                  </a:lnTo>
                  <a:lnTo>
                    <a:pt x="647" y="2366"/>
                  </a:lnTo>
                  <a:lnTo>
                    <a:pt x="658" y="2397"/>
                  </a:lnTo>
                  <a:lnTo>
                    <a:pt x="668" y="2426"/>
                  </a:lnTo>
                  <a:lnTo>
                    <a:pt x="681" y="2457"/>
                  </a:lnTo>
                  <a:lnTo>
                    <a:pt x="694" y="2486"/>
                  </a:lnTo>
                  <a:lnTo>
                    <a:pt x="707" y="2515"/>
                  </a:lnTo>
                  <a:lnTo>
                    <a:pt x="722" y="2544"/>
                  </a:lnTo>
                  <a:lnTo>
                    <a:pt x="737" y="2572"/>
                  </a:lnTo>
                  <a:lnTo>
                    <a:pt x="752" y="2601"/>
                  </a:lnTo>
                  <a:lnTo>
                    <a:pt x="769" y="2628"/>
                  </a:lnTo>
                  <a:lnTo>
                    <a:pt x="785" y="2655"/>
                  </a:lnTo>
                  <a:lnTo>
                    <a:pt x="803" y="2681"/>
                  </a:lnTo>
                  <a:lnTo>
                    <a:pt x="821" y="2708"/>
                  </a:lnTo>
                  <a:lnTo>
                    <a:pt x="840" y="2733"/>
                  </a:lnTo>
                  <a:lnTo>
                    <a:pt x="859" y="2759"/>
                  </a:lnTo>
                  <a:lnTo>
                    <a:pt x="879" y="2783"/>
                  </a:lnTo>
                  <a:lnTo>
                    <a:pt x="899" y="2808"/>
                  </a:lnTo>
                  <a:lnTo>
                    <a:pt x="920" y="2831"/>
                  </a:lnTo>
                  <a:lnTo>
                    <a:pt x="942" y="2855"/>
                  </a:lnTo>
                  <a:lnTo>
                    <a:pt x="964" y="2878"/>
                  </a:lnTo>
                  <a:lnTo>
                    <a:pt x="987" y="2900"/>
                  </a:lnTo>
                  <a:lnTo>
                    <a:pt x="1010" y="2921"/>
                  </a:lnTo>
                  <a:lnTo>
                    <a:pt x="1034" y="2943"/>
                  </a:lnTo>
                  <a:lnTo>
                    <a:pt x="1059" y="2963"/>
                  </a:lnTo>
                  <a:lnTo>
                    <a:pt x="1083" y="2983"/>
                  </a:lnTo>
                  <a:lnTo>
                    <a:pt x="1109" y="3002"/>
                  </a:lnTo>
                  <a:lnTo>
                    <a:pt x="1134" y="3021"/>
                  </a:lnTo>
                  <a:lnTo>
                    <a:pt x="1161" y="3039"/>
                  </a:lnTo>
                  <a:lnTo>
                    <a:pt x="1187" y="3056"/>
                  </a:lnTo>
                  <a:lnTo>
                    <a:pt x="1214" y="3073"/>
                  </a:lnTo>
                  <a:lnTo>
                    <a:pt x="1241" y="3090"/>
                  </a:lnTo>
                  <a:lnTo>
                    <a:pt x="1270" y="3105"/>
                  </a:lnTo>
                  <a:lnTo>
                    <a:pt x="1298" y="3120"/>
                  </a:lnTo>
                  <a:lnTo>
                    <a:pt x="1327" y="3135"/>
                  </a:lnTo>
                  <a:lnTo>
                    <a:pt x="1356" y="3148"/>
                  </a:lnTo>
                  <a:lnTo>
                    <a:pt x="1385" y="3161"/>
                  </a:lnTo>
                  <a:lnTo>
                    <a:pt x="1415" y="3174"/>
                  </a:lnTo>
                  <a:lnTo>
                    <a:pt x="1445" y="3184"/>
                  </a:lnTo>
                  <a:lnTo>
                    <a:pt x="1476" y="3195"/>
                  </a:lnTo>
                  <a:lnTo>
                    <a:pt x="1507" y="3206"/>
                  </a:lnTo>
                  <a:lnTo>
                    <a:pt x="1539" y="3215"/>
                  </a:lnTo>
                  <a:lnTo>
                    <a:pt x="1569" y="3223"/>
                  </a:lnTo>
                  <a:lnTo>
                    <a:pt x="1601" y="3232"/>
                  </a:lnTo>
                  <a:lnTo>
                    <a:pt x="1633" y="3239"/>
                  </a:lnTo>
                  <a:lnTo>
                    <a:pt x="1667" y="3245"/>
                  </a:lnTo>
                  <a:lnTo>
                    <a:pt x="1699" y="3249"/>
                  </a:lnTo>
                  <a:lnTo>
                    <a:pt x="1732" y="3254"/>
                  </a:lnTo>
                  <a:lnTo>
                    <a:pt x="1765" y="3258"/>
                  </a:lnTo>
                  <a:lnTo>
                    <a:pt x="1799" y="3261"/>
                  </a:lnTo>
                  <a:lnTo>
                    <a:pt x="1832" y="3264"/>
                  </a:lnTo>
                  <a:lnTo>
                    <a:pt x="1867" y="3265"/>
                  </a:lnTo>
                  <a:lnTo>
                    <a:pt x="1901" y="3265"/>
                  </a:lnTo>
                  <a:close/>
                  <a:moveTo>
                    <a:pt x="2909" y="2339"/>
                  </a:moveTo>
                  <a:lnTo>
                    <a:pt x="2909" y="2339"/>
                  </a:lnTo>
                  <a:lnTo>
                    <a:pt x="2890" y="2374"/>
                  </a:lnTo>
                  <a:lnTo>
                    <a:pt x="2870" y="2410"/>
                  </a:lnTo>
                  <a:lnTo>
                    <a:pt x="2848" y="2445"/>
                  </a:lnTo>
                  <a:lnTo>
                    <a:pt x="2826" y="2479"/>
                  </a:lnTo>
                  <a:lnTo>
                    <a:pt x="2803" y="2512"/>
                  </a:lnTo>
                  <a:lnTo>
                    <a:pt x="2781" y="2544"/>
                  </a:lnTo>
                  <a:lnTo>
                    <a:pt x="2756" y="2576"/>
                  </a:lnTo>
                  <a:lnTo>
                    <a:pt x="2731" y="2605"/>
                  </a:lnTo>
                  <a:lnTo>
                    <a:pt x="2706" y="2635"/>
                  </a:lnTo>
                  <a:lnTo>
                    <a:pt x="2680" y="2663"/>
                  </a:lnTo>
                  <a:lnTo>
                    <a:pt x="2653" y="2691"/>
                  </a:lnTo>
                  <a:lnTo>
                    <a:pt x="2626" y="2717"/>
                  </a:lnTo>
                  <a:lnTo>
                    <a:pt x="2597" y="2743"/>
                  </a:lnTo>
                  <a:lnTo>
                    <a:pt x="2569" y="2766"/>
                  </a:lnTo>
                  <a:lnTo>
                    <a:pt x="2539" y="2789"/>
                  </a:lnTo>
                  <a:lnTo>
                    <a:pt x="2510" y="2811"/>
                  </a:lnTo>
                  <a:lnTo>
                    <a:pt x="2479" y="2831"/>
                  </a:lnTo>
                  <a:lnTo>
                    <a:pt x="2447" y="2852"/>
                  </a:lnTo>
                  <a:lnTo>
                    <a:pt x="2416" y="2869"/>
                  </a:lnTo>
                  <a:lnTo>
                    <a:pt x="2384" y="2887"/>
                  </a:lnTo>
                  <a:lnTo>
                    <a:pt x="2351" y="2902"/>
                  </a:lnTo>
                  <a:lnTo>
                    <a:pt x="2318" y="2918"/>
                  </a:lnTo>
                  <a:lnTo>
                    <a:pt x="2285" y="2931"/>
                  </a:lnTo>
                  <a:lnTo>
                    <a:pt x="2250" y="2943"/>
                  </a:lnTo>
                  <a:lnTo>
                    <a:pt x="2216" y="2953"/>
                  </a:lnTo>
                  <a:lnTo>
                    <a:pt x="2182" y="2963"/>
                  </a:lnTo>
                  <a:lnTo>
                    <a:pt x="2146" y="2971"/>
                  </a:lnTo>
                  <a:lnTo>
                    <a:pt x="2111" y="2978"/>
                  </a:lnTo>
                  <a:lnTo>
                    <a:pt x="2075" y="2983"/>
                  </a:lnTo>
                  <a:lnTo>
                    <a:pt x="2038" y="2987"/>
                  </a:lnTo>
                  <a:lnTo>
                    <a:pt x="2002" y="2989"/>
                  </a:lnTo>
                  <a:lnTo>
                    <a:pt x="1965" y="2990"/>
                  </a:lnTo>
                  <a:lnTo>
                    <a:pt x="1928" y="2989"/>
                  </a:lnTo>
                  <a:lnTo>
                    <a:pt x="1892" y="2987"/>
                  </a:lnTo>
                  <a:lnTo>
                    <a:pt x="1855" y="2983"/>
                  </a:lnTo>
                  <a:lnTo>
                    <a:pt x="1819" y="2978"/>
                  </a:lnTo>
                  <a:lnTo>
                    <a:pt x="1784" y="2971"/>
                  </a:lnTo>
                  <a:lnTo>
                    <a:pt x="1748" y="2963"/>
                  </a:lnTo>
                  <a:lnTo>
                    <a:pt x="1714" y="2953"/>
                  </a:lnTo>
                  <a:lnTo>
                    <a:pt x="1680" y="2943"/>
                  </a:lnTo>
                  <a:lnTo>
                    <a:pt x="1645" y="2931"/>
                  </a:lnTo>
                  <a:lnTo>
                    <a:pt x="1612" y="2918"/>
                  </a:lnTo>
                  <a:lnTo>
                    <a:pt x="1579" y="2902"/>
                  </a:lnTo>
                  <a:lnTo>
                    <a:pt x="1546" y="2887"/>
                  </a:lnTo>
                  <a:lnTo>
                    <a:pt x="1514" y="2869"/>
                  </a:lnTo>
                  <a:lnTo>
                    <a:pt x="1483" y="2852"/>
                  </a:lnTo>
                  <a:lnTo>
                    <a:pt x="1451" y="2831"/>
                  </a:lnTo>
                  <a:lnTo>
                    <a:pt x="1421" y="2811"/>
                  </a:lnTo>
                  <a:lnTo>
                    <a:pt x="1391" y="2789"/>
                  </a:lnTo>
                  <a:lnTo>
                    <a:pt x="1361" y="2766"/>
                  </a:lnTo>
                  <a:lnTo>
                    <a:pt x="1333" y="2743"/>
                  </a:lnTo>
                  <a:lnTo>
                    <a:pt x="1304" y="2717"/>
                  </a:lnTo>
                  <a:lnTo>
                    <a:pt x="1277" y="2691"/>
                  </a:lnTo>
                  <a:lnTo>
                    <a:pt x="1250" y="2663"/>
                  </a:lnTo>
                  <a:lnTo>
                    <a:pt x="1224" y="2635"/>
                  </a:lnTo>
                  <a:lnTo>
                    <a:pt x="1199" y="2605"/>
                  </a:lnTo>
                  <a:lnTo>
                    <a:pt x="1174" y="2576"/>
                  </a:lnTo>
                  <a:lnTo>
                    <a:pt x="1149" y="2544"/>
                  </a:lnTo>
                  <a:lnTo>
                    <a:pt x="1127" y="2512"/>
                  </a:lnTo>
                  <a:lnTo>
                    <a:pt x="1104" y="2479"/>
                  </a:lnTo>
                  <a:lnTo>
                    <a:pt x="1082" y="2445"/>
                  </a:lnTo>
                  <a:lnTo>
                    <a:pt x="1060" y="2410"/>
                  </a:lnTo>
                  <a:lnTo>
                    <a:pt x="1040" y="2374"/>
                  </a:lnTo>
                  <a:lnTo>
                    <a:pt x="1021" y="2339"/>
                  </a:lnTo>
                  <a:lnTo>
                    <a:pt x="2909" y="2339"/>
                  </a:lnTo>
                  <a:close/>
                  <a:moveTo>
                    <a:pt x="2699" y="3437"/>
                  </a:moveTo>
                  <a:lnTo>
                    <a:pt x="2699" y="3437"/>
                  </a:lnTo>
                  <a:lnTo>
                    <a:pt x="2654" y="3460"/>
                  </a:lnTo>
                  <a:lnTo>
                    <a:pt x="2608" y="3482"/>
                  </a:lnTo>
                  <a:lnTo>
                    <a:pt x="2562" y="3503"/>
                  </a:lnTo>
                  <a:lnTo>
                    <a:pt x="2514" y="3522"/>
                  </a:lnTo>
                  <a:lnTo>
                    <a:pt x="2467" y="3540"/>
                  </a:lnTo>
                  <a:lnTo>
                    <a:pt x="2419" y="3556"/>
                  </a:lnTo>
                  <a:lnTo>
                    <a:pt x="2369" y="3572"/>
                  </a:lnTo>
                  <a:lnTo>
                    <a:pt x="2319" y="3585"/>
                  </a:lnTo>
                  <a:lnTo>
                    <a:pt x="2268" y="3596"/>
                  </a:lnTo>
                  <a:lnTo>
                    <a:pt x="2217" y="3607"/>
                  </a:lnTo>
                  <a:lnTo>
                    <a:pt x="2166" y="3617"/>
                  </a:lnTo>
                  <a:lnTo>
                    <a:pt x="2114" y="3624"/>
                  </a:lnTo>
                  <a:lnTo>
                    <a:pt x="2061" y="3630"/>
                  </a:lnTo>
                  <a:lnTo>
                    <a:pt x="2008" y="3634"/>
                  </a:lnTo>
                  <a:lnTo>
                    <a:pt x="1954" y="3637"/>
                  </a:lnTo>
                  <a:lnTo>
                    <a:pt x="1901" y="3637"/>
                  </a:lnTo>
                  <a:lnTo>
                    <a:pt x="1847" y="3637"/>
                  </a:lnTo>
                  <a:lnTo>
                    <a:pt x="1793" y="3634"/>
                  </a:lnTo>
                  <a:lnTo>
                    <a:pt x="1740" y="3630"/>
                  </a:lnTo>
                  <a:lnTo>
                    <a:pt x="1688" y="3624"/>
                  </a:lnTo>
                  <a:lnTo>
                    <a:pt x="1636" y="3617"/>
                  </a:lnTo>
                  <a:lnTo>
                    <a:pt x="1584" y="3607"/>
                  </a:lnTo>
                  <a:lnTo>
                    <a:pt x="1533" y="3596"/>
                  </a:lnTo>
                  <a:lnTo>
                    <a:pt x="1482" y="3585"/>
                  </a:lnTo>
                  <a:lnTo>
                    <a:pt x="1432" y="3572"/>
                  </a:lnTo>
                  <a:lnTo>
                    <a:pt x="1384" y="3556"/>
                  </a:lnTo>
                  <a:lnTo>
                    <a:pt x="1335" y="3540"/>
                  </a:lnTo>
                  <a:lnTo>
                    <a:pt x="1286" y="3522"/>
                  </a:lnTo>
                  <a:lnTo>
                    <a:pt x="1239" y="3503"/>
                  </a:lnTo>
                  <a:lnTo>
                    <a:pt x="1193" y="3482"/>
                  </a:lnTo>
                  <a:lnTo>
                    <a:pt x="1147" y="3460"/>
                  </a:lnTo>
                  <a:lnTo>
                    <a:pt x="1102" y="3437"/>
                  </a:lnTo>
                  <a:lnTo>
                    <a:pt x="1054" y="3450"/>
                  </a:lnTo>
                  <a:lnTo>
                    <a:pt x="1007" y="3465"/>
                  </a:lnTo>
                  <a:lnTo>
                    <a:pt x="961" y="3480"/>
                  </a:lnTo>
                  <a:lnTo>
                    <a:pt x="915" y="3497"/>
                  </a:lnTo>
                  <a:lnTo>
                    <a:pt x="870" y="3515"/>
                  </a:lnTo>
                  <a:lnTo>
                    <a:pt x="825" y="3534"/>
                  </a:lnTo>
                  <a:lnTo>
                    <a:pt x="782" y="3554"/>
                  </a:lnTo>
                  <a:lnTo>
                    <a:pt x="739" y="3576"/>
                  </a:lnTo>
                  <a:lnTo>
                    <a:pt x="697" y="3599"/>
                  </a:lnTo>
                  <a:lnTo>
                    <a:pt x="655" y="3624"/>
                  </a:lnTo>
                  <a:lnTo>
                    <a:pt x="615" y="3650"/>
                  </a:lnTo>
                  <a:lnTo>
                    <a:pt x="576" y="3677"/>
                  </a:lnTo>
                  <a:lnTo>
                    <a:pt x="537" y="3705"/>
                  </a:lnTo>
                  <a:lnTo>
                    <a:pt x="500" y="3736"/>
                  </a:lnTo>
                  <a:lnTo>
                    <a:pt x="463" y="3768"/>
                  </a:lnTo>
                  <a:lnTo>
                    <a:pt x="428" y="3801"/>
                  </a:lnTo>
                  <a:lnTo>
                    <a:pt x="392" y="3837"/>
                  </a:lnTo>
                  <a:lnTo>
                    <a:pt x="359" y="3873"/>
                  </a:lnTo>
                  <a:lnTo>
                    <a:pt x="326" y="3911"/>
                  </a:lnTo>
                  <a:lnTo>
                    <a:pt x="294" y="3952"/>
                  </a:lnTo>
                  <a:lnTo>
                    <a:pt x="263" y="3994"/>
                  </a:lnTo>
                  <a:lnTo>
                    <a:pt x="234" y="4037"/>
                  </a:lnTo>
                  <a:lnTo>
                    <a:pt x="205" y="4083"/>
                  </a:lnTo>
                  <a:lnTo>
                    <a:pt x="178" y="4130"/>
                  </a:lnTo>
                  <a:lnTo>
                    <a:pt x="151" y="4180"/>
                  </a:lnTo>
                  <a:lnTo>
                    <a:pt x="126" y="4231"/>
                  </a:lnTo>
                  <a:lnTo>
                    <a:pt x="102" y="4284"/>
                  </a:lnTo>
                  <a:lnTo>
                    <a:pt x="80" y="4339"/>
                  </a:lnTo>
                  <a:lnTo>
                    <a:pt x="57" y="4397"/>
                  </a:lnTo>
                  <a:lnTo>
                    <a:pt x="37" y="4456"/>
                  </a:lnTo>
                  <a:lnTo>
                    <a:pt x="18" y="4518"/>
                  </a:lnTo>
                  <a:lnTo>
                    <a:pt x="0" y="4580"/>
                  </a:lnTo>
                  <a:lnTo>
                    <a:pt x="3802" y="4580"/>
                  </a:lnTo>
                  <a:lnTo>
                    <a:pt x="3784" y="4518"/>
                  </a:lnTo>
                  <a:lnTo>
                    <a:pt x="3764" y="4456"/>
                  </a:lnTo>
                  <a:lnTo>
                    <a:pt x="3744" y="4397"/>
                  </a:lnTo>
                  <a:lnTo>
                    <a:pt x="3722" y="4339"/>
                  </a:lnTo>
                  <a:lnTo>
                    <a:pt x="3700" y="4284"/>
                  </a:lnTo>
                  <a:lnTo>
                    <a:pt x="3675" y="4231"/>
                  </a:lnTo>
                  <a:lnTo>
                    <a:pt x="3650" y="4180"/>
                  </a:lnTo>
                  <a:lnTo>
                    <a:pt x="3624" y="4130"/>
                  </a:lnTo>
                  <a:lnTo>
                    <a:pt x="3596" y="4083"/>
                  </a:lnTo>
                  <a:lnTo>
                    <a:pt x="3567" y="4037"/>
                  </a:lnTo>
                  <a:lnTo>
                    <a:pt x="3538" y="3994"/>
                  </a:lnTo>
                  <a:lnTo>
                    <a:pt x="3507" y="3952"/>
                  </a:lnTo>
                  <a:lnTo>
                    <a:pt x="3475" y="3911"/>
                  </a:lnTo>
                  <a:lnTo>
                    <a:pt x="3443" y="3873"/>
                  </a:lnTo>
                  <a:lnTo>
                    <a:pt x="3409" y="3837"/>
                  </a:lnTo>
                  <a:lnTo>
                    <a:pt x="3374" y="3801"/>
                  </a:lnTo>
                  <a:lnTo>
                    <a:pt x="3339" y="3768"/>
                  </a:lnTo>
                  <a:lnTo>
                    <a:pt x="3302" y="3736"/>
                  </a:lnTo>
                  <a:lnTo>
                    <a:pt x="3264" y="3705"/>
                  </a:lnTo>
                  <a:lnTo>
                    <a:pt x="3225" y="3677"/>
                  </a:lnTo>
                  <a:lnTo>
                    <a:pt x="3186" y="3650"/>
                  </a:lnTo>
                  <a:lnTo>
                    <a:pt x="3146" y="3624"/>
                  </a:lnTo>
                  <a:lnTo>
                    <a:pt x="3104" y="3599"/>
                  </a:lnTo>
                  <a:lnTo>
                    <a:pt x="3063" y="3575"/>
                  </a:lnTo>
                  <a:lnTo>
                    <a:pt x="3020" y="3554"/>
                  </a:lnTo>
                  <a:lnTo>
                    <a:pt x="2976" y="3534"/>
                  </a:lnTo>
                  <a:lnTo>
                    <a:pt x="2932" y="3515"/>
                  </a:lnTo>
                  <a:lnTo>
                    <a:pt x="2886" y="3497"/>
                  </a:lnTo>
                  <a:lnTo>
                    <a:pt x="2841" y="3480"/>
                  </a:lnTo>
                  <a:lnTo>
                    <a:pt x="2794" y="3464"/>
                  </a:lnTo>
                  <a:lnTo>
                    <a:pt x="2748" y="3450"/>
                  </a:lnTo>
                  <a:lnTo>
                    <a:pt x="2699" y="3437"/>
                  </a:lnTo>
                  <a:close/>
                  <a:moveTo>
                    <a:pt x="3482" y="1721"/>
                  </a:moveTo>
                  <a:lnTo>
                    <a:pt x="4830" y="1721"/>
                  </a:lnTo>
                  <a:lnTo>
                    <a:pt x="4811" y="1757"/>
                  </a:lnTo>
                  <a:lnTo>
                    <a:pt x="4791" y="1793"/>
                  </a:lnTo>
                  <a:lnTo>
                    <a:pt x="4769" y="1827"/>
                  </a:lnTo>
                  <a:lnTo>
                    <a:pt x="4748" y="1862"/>
                  </a:lnTo>
                  <a:lnTo>
                    <a:pt x="4724" y="1895"/>
                  </a:lnTo>
                  <a:lnTo>
                    <a:pt x="4702" y="1927"/>
                  </a:lnTo>
                  <a:lnTo>
                    <a:pt x="4677" y="1958"/>
                  </a:lnTo>
                  <a:lnTo>
                    <a:pt x="4652" y="1988"/>
                  </a:lnTo>
                  <a:lnTo>
                    <a:pt x="4627" y="2018"/>
                  </a:lnTo>
                  <a:lnTo>
                    <a:pt x="4601" y="2045"/>
                  </a:lnTo>
                  <a:lnTo>
                    <a:pt x="4574" y="2072"/>
                  </a:lnTo>
                  <a:lnTo>
                    <a:pt x="4547" y="2100"/>
                  </a:lnTo>
                  <a:lnTo>
                    <a:pt x="4518" y="2124"/>
                  </a:lnTo>
                  <a:lnTo>
                    <a:pt x="4490" y="2148"/>
                  </a:lnTo>
                  <a:lnTo>
                    <a:pt x="4460" y="2172"/>
                  </a:lnTo>
                  <a:lnTo>
                    <a:pt x="4431" y="2193"/>
                  </a:lnTo>
                  <a:lnTo>
                    <a:pt x="4400" y="2214"/>
                  </a:lnTo>
                  <a:lnTo>
                    <a:pt x="4369" y="2233"/>
                  </a:lnTo>
                  <a:lnTo>
                    <a:pt x="4337" y="2252"/>
                  </a:lnTo>
                  <a:lnTo>
                    <a:pt x="4305" y="2269"/>
                  </a:lnTo>
                  <a:lnTo>
                    <a:pt x="4272" y="2286"/>
                  </a:lnTo>
                  <a:lnTo>
                    <a:pt x="4239" y="2300"/>
                  </a:lnTo>
                  <a:lnTo>
                    <a:pt x="4206" y="2314"/>
                  </a:lnTo>
                  <a:lnTo>
                    <a:pt x="4171" y="2326"/>
                  </a:lnTo>
                  <a:lnTo>
                    <a:pt x="4137" y="2336"/>
                  </a:lnTo>
                  <a:lnTo>
                    <a:pt x="4102" y="2346"/>
                  </a:lnTo>
                  <a:lnTo>
                    <a:pt x="4067" y="2353"/>
                  </a:lnTo>
                  <a:lnTo>
                    <a:pt x="4031" y="2360"/>
                  </a:lnTo>
                  <a:lnTo>
                    <a:pt x="3996" y="2365"/>
                  </a:lnTo>
                  <a:lnTo>
                    <a:pt x="3959" y="2370"/>
                  </a:lnTo>
                  <a:lnTo>
                    <a:pt x="3922" y="2371"/>
                  </a:lnTo>
                  <a:lnTo>
                    <a:pt x="3886" y="2372"/>
                  </a:lnTo>
                  <a:lnTo>
                    <a:pt x="3859" y="2372"/>
                  </a:lnTo>
                  <a:lnTo>
                    <a:pt x="3830" y="2371"/>
                  </a:lnTo>
                  <a:lnTo>
                    <a:pt x="3803" y="2368"/>
                  </a:lnTo>
                  <a:lnTo>
                    <a:pt x="3776" y="2365"/>
                  </a:lnTo>
                  <a:lnTo>
                    <a:pt x="3748" y="2361"/>
                  </a:lnTo>
                  <a:lnTo>
                    <a:pt x="3721" y="2357"/>
                  </a:lnTo>
                  <a:lnTo>
                    <a:pt x="3695" y="2352"/>
                  </a:lnTo>
                  <a:lnTo>
                    <a:pt x="3668" y="2345"/>
                  </a:lnTo>
                  <a:lnTo>
                    <a:pt x="3642" y="2338"/>
                  </a:lnTo>
                  <a:lnTo>
                    <a:pt x="3616" y="2331"/>
                  </a:lnTo>
                  <a:lnTo>
                    <a:pt x="3590" y="2322"/>
                  </a:lnTo>
                  <a:lnTo>
                    <a:pt x="3564" y="2313"/>
                  </a:lnTo>
                  <a:lnTo>
                    <a:pt x="3539" y="2302"/>
                  </a:lnTo>
                  <a:lnTo>
                    <a:pt x="3514" y="2291"/>
                  </a:lnTo>
                  <a:lnTo>
                    <a:pt x="3489" y="2280"/>
                  </a:lnTo>
                  <a:lnTo>
                    <a:pt x="3464" y="2268"/>
                  </a:lnTo>
                  <a:lnTo>
                    <a:pt x="3456" y="2307"/>
                  </a:lnTo>
                  <a:lnTo>
                    <a:pt x="3446" y="2345"/>
                  </a:lnTo>
                  <a:lnTo>
                    <a:pt x="3436" y="2383"/>
                  </a:lnTo>
                  <a:lnTo>
                    <a:pt x="3425" y="2421"/>
                  </a:lnTo>
                  <a:lnTo>
                    <a:pt x="3412" y="2458"/>
                  </a:lnTo>
                  <a:lnTo>
                    <a:pt x="3399" y="2495"/>
                  </a:lnTo>
                  <a:lnTo>
                    <a:pt x="3385" y="2531"/>
                  </a:lnTo>
                  <a:lnTo>
                    <a:pt x="3371" y="2567"/>
                  </a:lnTo>
                  <a:lnTo>
                    <a:pt x="3424" y="2585"/>
                  </a:lnTo>
                  <a:lnTo>
                    <a:pt x="3478" y="2602"/>
                  </a:lnTo>
                  <a:lnTo>
                    <a:pt x="3533" y="2615"/>
                  </a:lnTo>
                  <a:lnTo>
                    <a:pt x="3590" y="2627"/>
                  </a:lnTo>
                  <a:lnTo>
                    <a:pt x="3647" y="2636"/>
                  </a:lnTo>
                  <a:lnTo>
                    <a:pt x="3703" y="2642"/>
                  </a:lnTo>
                  <a:lnTo>
                    <a:pt x="3763" y="2647"/>
                  </a:lnTo>
                  <a:lnTo>
                    <a:pt x="3822" y="2648"/>
                  </a:lnTo>
                  <a:lnTo>
                    <a:pt x="3856" y="2647"/>
                  </a:lnTo>
                  <a:lnTo>
                    <a:pt x="3889" y="2646"/>
                  </a:lnTo>
                  <a:lnTo>
                    <a:pt x="3924" y="2644"/>
                  </a:lnTo>
                  <a:lnTo>
                    <a:pt x="3957" y="2641"/>
                  </a:lnTo>
                  <a:lnTo>
                    <a:pt x="3990" y="2637"/>
                  </a:lnTo>
                  <a:lnTo>
                    <a:pt x="4023" y="2632"/>
                  </a:lnTo>
                  <a:lnTo>
                    <a:pt x="4056" y="2627"/>
                  </a:lnTo>
                  <a:lnTo>
                    <a:pt x="4088" y="2621"/>
                  </a:lnTo>
                  <a:lnTo>
                    <a:pt x="4120" y="2614"/>
                  </a:lnTo>
                  <a:lnTo>
                    <a:pt x="4152" y="2606"/>
                  </a:lnTo>
                  <a:lnTo>
                    <a:pt x="4184" y="2597"/>
                  </a:lnTo>
                  <a:lnTo>
                    <a:pt x="4215" y="2589"/>
                  </a:lnTo>
                  <a:lnTo>
                    <a:pt x="4246" y="2578"/>
                  </a:lnTo>
                  <a:lnTo>
                    <a:pt x="4277" y="2567"/>
                  </a:lnTo>
                  <a:lnTo>
                    <a:pt x="4307" y="2556"/>
                  </a:lnTo>
                  <a:lnTo>
                    <a:pt x="4337" y="2544"/>
                  </a:lnTo>
                  <a:lnTo>
                    <a:pt x="4367" y="2531"/>
                  </a:lnTo>
                  <a:lnTo>
                    <a:pt x="4395" y="2518"/>
                  </a:lnTo>
                  <a:lnTo>
                    <a:pt x="4425" y="2502"/>
                  </a:lnTo>
                  <a:lnTo>
                    <a:pt x="4453" y="2488"/>
                  </a:lnTo>
                  <a:lnTo>
                    <a:pt x="4480" y="2473"/>
                  </a:lnTo>
                  <a:lnTo>
                    <a:pt x="4508" y="2456"/>
                  </a:lnTo>
                  <a:lnTo>
                    <a:pt x="4535" y="2439"/>
                  </a:lnTo>
                  <a:lnTo>
                    <a:pt x="4562" y="2422"/>
                  </a:lnTo>
                  <a:lnTo>
                    <a:pt x="4588" y="2404"/>
                  </a:lnTo>
                  <a:lnTo>
                    <a:pt x="4614" y="2385"/>
                  </a:lnTo>
                  <a:lnTo>
                    <a:pt x="4639" y="2365"/>
                  </a:lnTo>
                  <a:lnTo>
                    <a:pt x="4664" y="2346"/>
                  </a:lnTo>
                  <a:lnTo>
                    <a:pt x="4688" y="2325"/>
                  </a:lnTo>
                  <a:lnTo>
                    <a:pt x="4711" y="2303"/>
                  </a:lnTo>
                  <a:lnTo>
                    <a:pt x="4735" y="2282"/>
                  </a:lnTo>
                  <a:lnTo>
                    <a:pt x="4757" y="2259"/>
                  </a:lnTo>
                  <a:lnTo>
                    <a:pt x="4780" y="2237"/>
                  </a:lnTo>
                  <a:lnTo>
                    <a:pt x="4801" y="2214"/>
                  </a:lnTo>
                  <a:lnTo>
                    <a:pt x="4823" y="2191"/>
                  </a:lnTo>
                  <a:lnTo>
                    <a:pt x="4843" y="2166"/>
                  </a:lnTo>
                  <a:lnTo>
                    <a:pt x="4863" y="2141"/>
                  </a:lnTo>
                  <a:lnTo>
                    <a:pt x="4883" y="2116"/>
                  </a:lnTo>
                  <a:lnTo>
                    <a:pt x="4901" y="2090"/>
                  </a:lnTo>
                  <a:lnTo>
                    <a:pt x="4920" y="2064"/>
                  </a:lnTo>
                  <a:lnTo>
                    <a:pt x="4936" y="2037"/>
                  </a:lnTo>
                  <a:lnTo>
                    <a:pt x="4954" y="2011"/>
                  </a:lnTo>
                  <a:lnTo>
                    <a:pt x="4969" y="1982"/>
                  </a:lnTo>
                  <a:lnTo>
                    <a:pt x="4986" y="1955"/>
                  </a:lnTo>
                  <a:lnTo>
                    <a:pt x="5000" y="1927"/>
                  </a:lnTo>
                  <a:lnTo>
                    <a:pt x="5014" y="1898"/>
                  </a:lnTo>
                  <a:lnTo>
                    <a:pt x="5029" y="1869"/>
                  </a:lnTo>
                  <a:lnTo>
                    <a:pt x="5042" y="1839"/>
                  </a:lnTo>
                  <a:lnTo>
                    <a:pt x="5053" y="1809"/>
                  </a:lnTo>
                  <a:lnTo>
                    <a:pt x="5065" y="1779"/>
                  </a:lnTo>
                  <a:lnTo>
                    <a:pt x="5076" y="1748"/>
                  </a:lnTo>
                  <a:lnTo>
                    <a:pt x="5085" y="1717"/>
                  </a:lnTo>
                  <a:lnTo>
                    <a:pt x="5095" y="1686"/>
                  </a:lnTo>
                  <a:lnTo>
                    <a:pt x="5103" y="1654"/>
                  </a:lnTo>
                  <a:lnTo>
                    <a:pt x="5111" y="1622"/>
                  </a:lnTo>
                  <a:lnTo>
                    <a:pt x="5119" y="1590"/>
                  </a:lnTo>
                  <a:lnTo>
                    <a:pt x="5124" y="1558"/>
                  </a:lnTo>
                  <a:lnTo>
                    <a:pt x="5130" y="1525"/>
                  </a:lnTo>
                  <a:lnTo>
                    <a:pt x="5135" y="1492"/>
                  </a:lnTo>
                  <a:lnTo>
                    <a:pt x="5139" y="1459"/>
                  </a:lnTo>
                  <a:lnTo>
                    <a:pt x="5141" y="1426"/>
                  </a:lnTo>
                  <a:lnTo>
                    <a:pt x="5143" y="1391"/>
                  </a:lnTo>
                  <a:lnTo>
                    <a:pt x="5145" y="1358"/>
                  </a:lnTo>
                  <a:lnTo>
                    <a:pt x="5146" y="1324"/>
                  </a:lnTo>
                  <a:lnTo>
                    <a:pt x="5145" y="1290"/>
                  </a:lnTo>
                  <a:lnTo>
                    <a:pt x="5143" y="1255"/>
                  </a:lnTo>
                  <a:lnTo>
                    <a:pt x="5141" y="1222"/>
                  </a:lnTo>
                  <a:lnTo>
                    <a:pt x="5139" y="1189"/>
                  </a:lnTo>
                  <a:lnTo>
                    <a:pt x="5135" y="1155"/>
                  </a:lnTo>
                  <a:lnTo>
                    <a:pt x="5130" y="1123"/>
                  </a:lnTo>
                  <a:lnTo>
                    <a:pt x="5124" y="1090"/>
                  </a:lnTo>
                  <a:lnTo>
                    <a:pt x="5119" y="1058"/>
                  </a:lnTo>
                  <a:lnTo>
                    <a:pt x="5111" y="1024"/>
                  </a:lnTo>
                  <a:lnTo>
                    <a:pt x="5103" y="994"/>
                  </a:lnTo>
                  <a:lnTo>
                    <a:pt x="5095" y="962"/>
                  </a:lnTo>
                  <a:lnTo>
                    <a:pt x="5085" y="930"/>
                  </a:lnTo>
                  <a:lnTo>
                    <a:pt x="5076" y="899"/>
                  </a:lnTo>
                  <a:lnTo>
                    <a:pt x="5065" y="869"/>
                  </a:lnTo>
                  <a:lnTo>
                    <a:pt x="5053" y="838"/>
                  </a:lnTo>
                  <a:lnTo>
                    <a:pt x="5042" y="809"/>
                  </a:lnTo>
                  <a:lnTo>
                    <a:pt x="5029" y="779"/>
                  </a:lnTo>
                  <a:lnTo>
                    <a:pt x="5014" y="750"/>
                  </a:lnTo>
                  <a:lnTo>
                    <a:pt x="5000" y="721"/>
                  </a:lnTo>
                  <a:lnTo>
                    <a:pt x="4986" y="693"/>
                  </a:lnTo>
                  <a:lnTo>
                    <a:pt x="4969" y="666"/>
                  </a:lnTo>
                  <a:lnTo>
                    <a:pt x="4954" y="637"/>
                  </a:lnTo>
                  <a:lnTo>
                    <a:pt x="4936" y="610"/>
                  </a:lnTo>
                  <a:lnTo>
                    <a:pt x="4920" y="584"/>
                  </a:lnTo>
                  <a:lnTo>
                    <a:pt x="4901" y="558"/>
                  </a:lnTo>
                  <a:lnTo>
                    <a:pt x="4883" y="532"/>
                  </a:lnTo>
                  <a:lnTo>
                    <a:pt x="4863" y="507"/>
                  </a:lnTo>
                  <a:lnTo>
                    <a:pt x="4843" y="482"/>
                  </a:lnTo>
                  <a:lnTo>
                    <a:pt x="4823" y="457"/>
                  </a:lnTo>
                  <a:lnTo>
                    <a:pt x="4801" y="434"/>
                  </a:lnTo>
                  <a:lnTo>
                    <a:pt x="4780" y="411"/>
                  </a:lnTo>
                  <a:lnTo>
                    <a:pt x="4757" y="389"/>
                  </a:lnTo>
                  <a:lnTo>
                    <a:pt x="4735" y="366"/>
                  </a:lnTo>
                  <a:lnTo>
                    <a:pt x="4711" y="345"/>
                  </a:lnTo>
                  <a:lnTo>
                    <a:pt x="4688" y="323"/>
                  </a:lnTo>
                  <a:lnTo>
                    <a:pt x="4664" y="302"/>
                  </a:lnTo>
                  <a:lnTo>
                    <a:pt x="4639" y="283"/>
                  </a:lnTo>
                  <a:lnTo>
                    <a:pt x="4614" y="263"/>
                  </a:lnTo>
                  <a:lnTo>
                    <a:pt x="4588" y="244"/>
                  </a:lnTo>
                  <a:lnTo>
                    <a:pt x="4562" y="226"/>
                  </a:lnTo>
                  <a:lnTo>
                    <a:pt x="4535" y="209"/>
                  </a:lnTo>
                  <a:lnTo>
                    <a:pt x="4508" y="192"/>
                  </a:lnTo>
                  <a:lnTo>
                    <a:pt x="4480" y="175"/>
                  </a:lnTo>
                  <a:lnTo>
                    <a:pt x="4453" y="160"/>
                  </a:lnTo>
                  <a:lnTo>
                    <a:pt x="4425" y="145"/>
                  </a:lnTo>
                  <a:lnTo>
                    <a:pt x="4395" y="130"/>
                  </a:lnTo>
                  <a:lnTo>
                    <a:pt x="4367" y="117"/>
                  </a:lnTo>
                  <a:lnTo>
                    <a:pt x="4337" y="104"/>
                  </a:lnTo>
                  <a:lnTo>
                    <a:pt x="4307" y="92"/>
                  </a:lnTo>
                  <a:lnTo>
                    <a:pt x="4277" y="81"/>
                  </a:lnTo>
                  <a:lnTo>
                    <a:pt x="4246" y="70"/>
                  </a:lnTo>
                  <a:lnTo>
                    <a:pt x="4215" y="59"/>
                  </a:lnTo>
                  <a:lnTo>
                    <a:pt x="4184" y="51"/>
                  </a:lnTo>
                  <a:lnTo>
                    <a:pt x="4152" y="42"/>
                  </a:lnTo>
                  <a:lnTo>
                    <a:pt x="4120" y="34"/>
                  </a:lnTo>
                  <a:lnTo>
                    <a:pt x="4088" y="27"/>
                  </a:lnTo>
                  <a:lnTo>
                    <a:pt x="4056" y="21"/>
                  </a:lnTo>
                  <a:lnTo>
                    <a:pt x="4023" y="16"/>
                  </a:lnTo>
                  <a:lnTo>
                    <a:pt x="3990" y="11"/>
                  </a:lnTo>
                  <a:lnTo>
                    <a:pt x="3957" y="7"/>
                  </a:lnTo>
                  <a:lnTo>
                    <a:pt x="3924" y="4"/>
                  </a:lnTo>
                  <a:lnTo>
                    <a:pt x="3889" y="2"/>
                  </a:lnTo>
                  <a:lnTo>
                    <a:pt x="3856" y="1"/>
                  </a:lnTo>
                  <a:lnTo>
                    <a:pt x="3822" y="0"/>
                  </a:lnTo>
                  <a:lnTo>
                    <a:pt x="3779" y="1"/>
                  </a:lnTo>
                  <a:lnTo>
                    <a:pt x="3737" y="2"/>
                  </a:lnTo>
                  <a:lnTo>
                    <a:pt x="3695" y="6"/>
                  </a:lnTo>
                  <a:lnTo>
                    <a:pt x="3654" y="11"/>
                  </a:lnTo>
                  <a:lnTo>
                    <a:pt x="3613" y="17"/>
                  </a:lnTo>
                  <a:lnTo>
                    <a:pt x="3572" y="24"/>
                  </a:lnTo>
                  <a:lnTo>
                    <a:pt x="3533" y="32"/>
                  </a:lnTo>
                  <a:lnTo>
                    <a:pt x="3493" y="42"/>
                  </a:lnTo>
                  <a:lnTo>
                    <a:pt x="3454" y="52"/>
                  </a:lnTo>
                  <a:lnTo>
                    <a:pt x="3414" y="64"/>
                  </a:lnTo>
                  <a:lnTo>
                    <a:pt x="3377" y="77"/>
                  </a:lnTo>
                  <a:lnTo>
                    <a:pt x="3339" y="91"/>
                  </a:lnTo>
                  <a:lnTo>
                    <a:pt x="3302" y="107"/>
                  </a:lnTo>
                  <a:lnTo>
                    <a:pt x="3265" y="122"/>
                  </a:lnTo>
                  <a:lnTo>
                    <a:pt x="3230" y="140"/>
                  </a:lnTo>
                  <a:lnTo>
                    <a:pt x="3194" y="159"/>
                  </a:lnTo>
                  <a:lnTo>
                    <a:pt x="3160" y="178"/>
                  </a:lnTo>
                  <a:lnTo>
                    <a:pt x="3126" y="198"/>
                  </a:lnTo>
                  <a:lnTo>
                    <a:pt x="3092" y="219"/>
                  </a:lnTo>
                  <a:lnTo>
                    <a:pt x="3059" y="242"/>
                  </a:lnTo>
                  <a:lnTo>
                    <a:pt x="3027" y="265"/>
                  </a:lnTo>
                  <a:lnTo>
                    <a:pt x="2996" y="289"/>
                  </a:lnTo>
                  <a:lnTo>
                    <a:pt x="2966" y="314"/>
                  </a:lnTo>
                  <a:lnTo>
                    <a:pt x="2936" y="340"/>
                  </a:lnTo>
                  <a:lnTo>
                    <a:pt x="2908" y="367"/>
                  </a:lnTo>
                  <a:lnTo>
                    <a:pt x="2879" y="394"/>
                  </a:lnTo>
                  <a:lnTo>
                    <a:pt x="2852" y="423"/>
                  </a:lnTo>
                  <a:lnTo>
                    <a:pt x="2826" y="452"/>
                  </a:lnTo>
                  <a:lnTo>
                    <a:pt x="2800" y="482"/>
                  </a:lnTo>
                  <a:lnTo>
                    <a:pt x="2775" y="514"/>
                  </a:lnTo>
                  <a:lnTo>
                    <a:pt x="2751" y="545"/>
                  </a:lnTo>
                  <a:lnTo>
                    <a:pt x="2729" y="577"/>
                  </a:lnTo>
                  <a:lnTo>
                    <a:pt x="2766" y="600"/>
                  </a:lnTo>
                  <a:lnTo>
                    <a:pt x="2802" y="625"/>
                  </a:lnTo>
                  <a:lnTo>
                    <a:pt x="2839" y="650"/>
                  </a:lnTo>
                  <a:lnTo>
                    <a:pt x="2873" y="676"/>
                  </a:lnTo>
                  <a:lnTo>
                    <a:pt x="2908" y="704"/>
                  </a:lnTo>
                  <a:lnTo>
                    <a:pt x="2942" y="732"/>
                  </a:lnTo>
                  <a:lnTo>
                    <a:pt x="2974" y="762"/>
                  </a:lnTo>
                  <a:lnTo>
                    <a:pt x="3006" y="791"/>
                  </a:lnTo>
                  <a:lnTo>
                    <a:pt x="3037" y="822"/>
                  </a:lnTo>
                  <a:lnTo>
                    <a:pt x="3067" y="853"/>
                  </a:lnTo>
                  <a:lnTo>
                    <a:pt x="3097" y="886"/>
                  </a:lnTo>
                  <a:lnTo>
                    <a:pt x="3126" y="919"/>
                  </a:lnTo>
                  <a:lnTo>
                    <a:pt x="3153" y="952"/>
                  </a:lnTo>
                  <a:lnTo>
                    <a:pt x="3180" y="988"/>
                  </a:lnTo>
                  <a:lnTo>
                    <a:pt x="3206" y="1023"/>
                  </a:lnTo>
                  <a:lnTo>
                    <a:pt x="3231" y="1059"/>
                  </a:lnTo>
                  <a:lnTo>
                    <a:pt x="3255" y="1095"/>
                  </a:lnTo>
                  <a:lnTo>
                    <a:pt x="3277" y="1133"/>
                  </a:lnTo>
                  <a:lnTo>
                    <a:pt x="3298" y="1171"/>
                  </a:lnTo>
                  <a:lnTo>
                    <a:pt x="3320" y="1210"/>
                  </a:lnTo>
                  <a:lnTo>
                    <a:pt x="3340" y="1251"/>
                  </a:lnTo>
                  <a:lnTo>
                    <a:pt x="3358" y="1290"/>
                  </a:lnTo>
                  <a:lnTo>
                    <a:pt x="3375" y="1331"/>
                  </a:lnTo>
                  <a:lnTo>
                    <a:pt x="3392" y="1373"/>
                  </a:lnTo>
                  <a:lnTo>
                    <a:pt x="3407" y="1414"/>
                  </a:lnTo>
                  <a:lnTo>
                    <a:pt x="3422" y="1457"/>
                  </a:lnTo>
                  <a:lnTo>
                    <a:pt x="3435" y="1499"/>
                  </a:lnTo>
                  <a:lnTo>
                    <a:pt x="3446" y="1543"/>
                  </a:lnTo>
                  <a:lnTo>
                    <a:pt x="3457" y="1587"/>
                  </a:lnTo>
                  <a:lnTo>
                    <a:pt x="3467" y="1631"/>
                  </a:lnTo>
                  <a:lnTo>
                    <a:pt x="3475" y="1676"/>
                  </a:lnTo>
                  <a:lnTo>
                    <a:pt x="3482" y="1721"/>
                  </a:lnTo>
                  <a:close/>
                  <a:moveTo>
                    <a:pt x="4620" y="2820"/>
                  </a:moveTo>
                  <a:lnTo>
                    <a:pt x="4620" y="2820"/>
                  </a:lnTo>
                  <a:lnTo>
                    <a:pt x="4575" y="2842"/>
                  </a:lnTo>
                  <a:lnTo>
                    <a:pt x="4530" y="2865"/>
                  </a:lnTo>
                  <a:lnTo>
                    <a:pt x="4483" y="2885"/>
                  </a:lnTo>
                  <a:lnTo>
                    <a:pt x="4435" y="2905"/>
                  </a:lnTo>
                  <a:lnTo>
                    <a:pt x="4388" y="2923"/>
                  </a:lnTo>
                  <a:lnTo>
                    <a:pt x="4339" y="2939"/>
                  </a:lnTo>
                  <a:lnTo>
                    <a:pt x="4290" y="2953"/>
                  </a:lnTo>
                  <a:lnTo>
                    <a:pt x="4240" y="2968"/>
                  </a:lnTo>
                  <a:lnTo>
                    <a:pt x="4189" y="2979"/>
                  </a:lnTo>
                  <a:lnTo>
                    <a:pt x="4138" y="2990"/>
                  </a:lnTo>
                  <a:lnTo>
                    <a:pt x="4087" y="2998"/>
                  </a:lnTo>
                  <a:lnTo>
                    <a:pt x="4035" y="3007"/>
                  </a:lnTo>
                  <a:lnTo>
                    <a:pt x="3982" y="3013"/>
                  </a:lnTo>
                  <a:lnTo>
                    <a:pt x="3928" y="3016"/>
                  </a:lnTo>
                  <a:lnTo>
                    <a:pt x="3875" y="3019"/>
                  </a:lnTo>
                  <a:lnTo>
                    <a:pt x="3822" y="3020"/>
                  </a:lnTo>
                  <a:lnTo>
                    <a:pt x="3779" y="3019"/>
                  </a:lnTo>
                  <a:lnTo>
                    <a:pt x="3737" y="3017"/>
                  </a:lnTo>
                  <a:lnTo>
                    <a:pt x="3695" y="3015"/>
                  </a:lnTo>
                  <a:lnTo>
                    <a:pt x="3654" y="3011"/>
                  </a:lnTo>
                  <a:lnTo>
                    <a:pt x="3612" y="3007"/>
                  </a:lnTo>
                  <a:lnTo>
                    <a:pt x="3572" y="3001"/>
                  </a:lnTo>
                  <a:lnTo>
                    <a:pt x="3531" y="2995"/>
                  </a:lnTo>
                  <a:lnTo>
                    <a:pt x="3490" y="2987"/>
                  </a:lnTo>
                  <a:lnTo>
                    <a:pt x="3451" y="2978"/>
                  </a:lnTo>
                  <a:lnTo>
                    <a:pt x="3411" y="2969"/>
                  </a:lnTo>
                  <a:lnTo>
                    <a:pt x="3372" y="2958"/>
                  </a:lnTo>
                  <a:lnTo>
                    <a:pt x="3333" y="2947"/>
                  </a:lnTo>
                  <a:lnTo>
                    <a:pt x="3295" y="2936"/>
                  </a:lnTo>
                  <a:lnTo>
                    <a:pt x="3257" y="2923"/>
                  </a:lnTo>
                  <a:lnTo>
                    <a:pt x="3219" y="2908"/>
                  </a:lnTo>
                  <a:lnTo>
                    <a:pt x="3181" y="2893"/>
                  </a:lnTo>
                  <a:lnTo>
                    <a:pt x="3148" y="2937"/>
                  </a:lnTo>
                  <a:lnTo>
                    <a:pt x="3114" y="2978"/>
                  </a:lnTo>
                  <a:lnTo>
                    <a:pt x="3078" y="3019"/>
                  </a:lnTo>
                  <a:lnTo>
                    <a:pt x="3040" y="3059"/>
                  </a:lnTo>
                  <a:lnTo>
                    <a:pt x="3001" y="3097"/>
                  </a:lnTo>
                  <a:lnTo>
                    <a:pt x="2962" y="3133"/>
                  </a:lnTo>
                  <a:lnTo>
                    <a:pt x="2921" y="3169"/>
                  </a:lnTo>
                  <a:lnTo>
                    <a:pt x="2878" y="3203"/>
                  </a:lnTo>
                  <a:lnTo>
                    <a:pt x="2918" y="3216"/>
                  </a:lnTo>
                  <a:lnTo>
                    <a:pt x="2957" y="3230"/>
                  </a:lnTo>
                  <a:lnTo>
                    <a:pt x="2996" y="3245"/>
                  </a:lnTo>
                  <a:lnTo>
                    <a:pt x="3034" y="3260"/>
                  </a:lnTo>
                  <a:lnTo>
                    <a:pt x="3072" y="3275"/>
                  </a:lnTo>
                  <a:lnTo>
                    <a:pt x="3109" y="3292"/>
                  </a:lnTo>
                  <a:lnTo>
                    <a:pt x="3144" y="3310"/>
                  </a:lnTo>
                  <a:lnTo>
                    <a:pt x="3180" y="3328"/>
                  </a:lnTo>
                  <a:lnTo>
                    <a:pt x="3216" y="3345"/>
                  </a:lnTo>
                  <a:lnTo>
                    <a:pt x="3250" y="3365"/>
                  </a:lnTo>
                  <a:lnTo>
                    <a:pt x="3283" y="3384"/>
                  </a:lnTo>
                  <a:lnTo>
                    <a:pt x="3316" y="3406"/>
                  </a:lnTo>
                  <a:lnTo>
                    <a:pt x="3348" y="3427"/>
                  </a:lnTo>
                  <a:lnTo>
                    <a:pt x="3380" y="3448"/>
                  </a:lnTo>
                  <a:lnTo>
                    <a:pt x="3411" y="3472"/>
                  </a:lnTo>
                  <a:lnTo>
                    <a:pt x="3442" y="3495"/>
                  </a:lnTo>
                  <a:lnTo>
                    <a:pt x="3471" y="3519"/>
                  </a:lnTo>
                  <a:lnTo>
                    <a:pt x="3501" y="3543"/>
                  </a:lnTo>
                  <a:lnTo>
                    <a:pt x="3529" y="3569"/>
                  </a:lnTo>
                  <a:lnTo>
                    <a:pt x="3558" y="3595"/>
                  </a:lnTo>
                  <a:lnTo>
                    <a:pt x="3585" y="3622"/>
                  </a:lnTo>
                  <a:lnTo>
                    <a:pt x="3611" y="3650"/>
                  </a:lnTo>
                  <a:lnTo>
                    <a:pt x="3637" y="3678"/>
                  </a:lnTo>
                  <a:lnTo>
                    <a:pt x="3663" y="3706"/>
                  </a:lnTo>
                  <a:lnTo>
                    <a:pt x="3688" y="3736"/>
                  </a:lnTo>
                  <a:lnTo>
                    <a:pt x="3712" y="3767"/>
                  </a:lnTo>
                  <a:lnTo>
                    <a:pt x="3735" y="3798"/>
                  </a:lnTo>
                  <a:lnTo>
                    <a:pt x="3759" y="3830"/>
                  </a:lnTo>
                  <a:lnTo>
                    <a:pt x="3782" y="3862"/>
                  </a:lnTo>
                  <a:lnTo>
                    <a:pt x="3803" y="3895"/>
                  </a:lnTo>
                  <a:lnTo>
                    <a:pt x="3824" y="3928"/>
                  </a:lnTo>
                  <a:lnTo>
                    <a:pt x="3844" y="3963"/>
                  </a:lnTo>
                  <a:lnTo>
                    <a:pt x="5723" y="3963"/>
                  </a:lnTo>
                  <a:lnTo>
                    <a:pt x="5705" y="3900"/>
                  </a:lnTo>
                  <a:lnTo>
                    <a:pt x="5686" y="3838"/>
                  </a:lnTo>
                  <a:lnTo>
                    <a:pt x="5664" y="3779"/>
                  </a:lnTo>
                  <a:lnTo>
                    <a:pt x="5643" y="3722"/>
                  </a:lnTo>
                  <a:lnTo>
                    <a:pt x="5621" y="3666"/>
                  </a:lnTo>
                  <a:lnTo>
                    <a:pt x="5596" y="3613"/>
                  </a:lnTo>
                  <a:lnTo>
                    <a:pt x="5571" y="3562"/>
                  </a:lnTo>
                  <a:lnTo>
                    <a:pt x="5545" y="3512"/>
                  </a:lnTo>
                  <a:lnTo>
                    <a:pt x="5518" y="3465"/>
                  </a:lnTo>
                  <a:lnTo>
                    <a:pt x="5489" y="3420"/>
                  </a:lnTo>
                  <a:lnTo>
                    <a:pt x="5458" y="3376"/>
                  </a:lnTo>
                  <a:lnTo>
                    <a:pt x="5429" y="3335"/>
                  </a:lnTo>
                  <a:lnTo>
                    <a:pt x="5397" y="3294"/>
                  </a:lnTo>
                  <a:lnTo>
                    <a:pt x="5364" y="3255"/>
                  </a:lnTo>
                  <a:lnTo>
                    <a:pt x="5329" y="3219"/>
                  </a:lnTo>
                  <a:lnTo>
                    <a:pt x="5295" y="3183"/>
                  </a:lnTo>
                  <a:lnTo>
                    <a:pt x="5259" y="3150"/>
                  </a:lnTo>
                  <a:lnTo>
                    <a:pt x="5223" y="3118"/>
                  </a:lnTo>
                  <a:lnTo>
                    <a:pt x="5185" y="3088"/>
                  </a:lnTo>
                  <a:lnTo>
                    <a:pt x="5147" y="3059"/>
                  </a:lnTo>
                  <a:lnTo>
                    <a:pt x="5107" y="3032"/>
                  </a:lnTo>
                  <a:lnTo>
                    <a:pt x="5066" y="3005"/>
                  </a:lnTo>
                  <a:lnTo>
                    <a:pt x="5026" y="2982"/>
                  </a:lnTo>
                  <a:lnTo>
                    <a:pt x="4984" y="2958"/>
                  </a:lnTo>
                  <a:lnTo>
                    <a:pt x="4941" y="2937"/>
                  </a:lnTo>
                  <a:lnTo>
                    <a:pt x="4897" y="2915"/>
                  </a:lnTo>
                  <a:lnTo>
                    <a:pt x="4853" y="2897"/>
                  </a:lnTo>
                  <a:lnTo>
                    <a:pt x="4808" y="2879"/>
                  </a:lnTo>
                  <a:lnTo>
                    <a:pt x="4762" y="2862"/>
                  </a:lnTo>
                  <a:lnTo>
                    <a:pt x="4716" y="2847"/>
                  </a:lnTo>
                  <a:lnTo>
                    <a:pt x="4669" y="2833"/>
                  </a:lnTo>
                  <a:lnTo>
                    <a:pt x="4620" y="2820"/>
                  </a:lnTo>
                  <a:close/>
                </a:path>
              </a:pathLst>
            </a:custGeom>
            <a:solidFill>
              <a:schemeClr val="bg1"/>
            </a:solidFill>
            <a:ln>
              <a:noFill/>
            </a:ln>
            <a:effectLst>
              <a:outerShdw blurRad="50800" dist="38100" dir="5400000" algn="t"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spTree>
    <p:extLst>
      <p:ext uri="{BB962C8B-B14F-4D97-AF65-F5344CB8AC3E}">
        <p14:creationId xmlns:p14="http://schemas.microsoft.com/office/powerpoint/2010/main" xmlns="" val="26548485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
                                        </p:tgtEl>
                                        <p:attrNameLst>
                                          <p:attrName>style.visibility</p:attrName>
                                        </p:attrNameLst>
                                      </p:cBhvr>
                                      <p:to>
                                        <p:strVal val="visible"/>
                                      </p:to>
                                    </p:set>
                                    <p:anim calcmode="discrete" valueType="clr">
                                      <p:cBhvr override="childStyle">
                                        <p:cTn id="13" dur="2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
                                        </p:tgtEl>
                                        <p:attrNameLst>
                                          <p:attrName>fillcolor</p:attrName>
                                        </p:attrNameLst>
                                      </p:cBhvr>
                                      <p:tavLst>
                                        <p:tav tm="0">
                                          <p:val>
                                            <p:clrVal>
                                              <a:schemeClr val="accent2"/>
                                            </p:clrVal>
                                          </p:val>
                                        </p:tav>
                                        <p:tav tm="50000">
                                          <p:val>
                                            <p:clrVal>
                                              <a:schemeClr val="hlink"/>
                                            </p:clrVal>
                                          </p:val>
                                        </p:tav>
                                      </p:tavLst>
                                    </p:anim>
                                    <p:set>
                                      <p:cBhvr>
                                        <p:cTn id="15" dur="200"/>
                                        <p:tgtEl>
                                          <p:spTgt spid="3"/>
                                        </p:tgtEl>
                                        <p:attrNameLst>
                                          <p:attrName>fill.type</p:attrName>
                                        </p:attrNameLst>
                                      </p:cBhvr>
                                      <p:to>
                                        <p:strVal val="solid"/>
                                      </p:to>
                                    </p:set>
                                  </p:childTnLst>
                                </p:cTn>
                              </p:par>
                            </p:childTnLst>
                          </p:cTn>
                        </p:par>
                        <p:par>
                          <p:cTn id="16" fill="hold">
                            <p:stCondLst>
                              <p:cond delay="12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2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200"/>
                                        <p:tgtEl>
                                          <p:spTgt spid="4"/>
                                        </p:tgtEl>
                                        <p:attrNameLst>
                                          <p:attrName>fillcolor</p:attrName>
                                        </p:attrNameLst>
                                      </p:cBhvr>
                                      <p:tavLst>
                                        <p:tav tm="0">
                                          <p:val>
                                            <p:clrVal>
                                              <a:schemeClr val="accent2"/>
                                            </p:clrVal>
                                          </p:val>
                                        </p:tav>
                                        <p:tav tm="50000">
                                          <p:val>
                                            <p:clrVal>
                                              <a:schemeClr val="hlink"/>
                                            </p:clrVal>
                                          </p:val>
                                        </p:tav>
                                      </p:tavLst>
                                    </p:anim>
                                    <p:set>
                                      <p:cBhvr>
                                        <p:cTn id="21" dur="200"/>
                                        <p:tgtEl>
                                          <p:spTgt spid="4"/>
                                        </p:tgtEl>
                                        <p:attrNameLst>
                                          <p:attrName>fill.type</p:attrName>
                                        </p:attrNameLst>
                                      </p:cBhvr>
                                      <p:to>
                                        <p:strVal val="solid"/>
                                      </p:to>
                                    </p:set>
                                  </p:childTnLst>
                                </p:cTn>
                              </p:par>
                            </p:childTnLst>
                          </p:cTn>
                        </p:par>
                        <p:par>
                          <p:cTn id="22" fill="hold">
                            <p:stCondLst>
                              <p:cond delay="17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4"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499"/>
          </a:xfrm>
          <a:prstGeom prst="rect">
            <a:avLst/>
          </a:prstGeom>
          <a:gradFill flip="none" rotWithShape="1">
            <a:gsLst>
              <a:gs pos="0">
                <a:srgbClr val="FF6400">
                  <a:shade val="30000"/>
                  <a:satMod val="115000"/>
                </a:srgbClr>
              </a:gs>
              <a:gs pos="50000">
                <a:srgbClr val="FF6400">
                  <a:shade val="67500"/>
                  <a:satMod val="115000"/>
                </a:srgbClr>
              </a:gs>
              <a:gs pos="100000">
                <a:srgbClr val="FF64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500" dirty="0"/>
          </a:p>
        </p:txBody>
      </p:sp>
      <p:sp>
        <p:nvSpPr>
          <p:cNvPr id="3" name="矩形 26"/>
          <p:cNvSpPr>
            <a:spLocks noChangeArrowheads="1"/>
          </p:cNvSpPr>
          <p:nvPr/>
        </p:nvSpPr>
        <p:spPr bwMode="auto">
          <a:xfrm>
            <a:off x="3539936" y="1059582"/>
            <a:ext cx="4200416" cy="986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en-US" altLang="zh-CN" sz="8800" dirty="0" smtClean="0">
                <a:solidFill>
                  <a:schemeClr val="bg1">
                    <a:lumMod val="95000"/>
                  </a:schemeClr>
                </a:solidFill>
                <a:latin typeface="Impact" pitchFamily="34" charset="0"/>
                <a:ea typeface="汉仪超粗圆简" panose="02010604000101010101" pitchFamily="2" charset="-122"/>
              </a:rPr>
              <a:t>Part </a:t>
            </a:r>
            <a:r>
              <a:rPr lang="en-US" altLang="zh-CN" sz="4000" dirty="0" smtClean="0">
                <a:solidFill>
                  <a:schemeClr val="bg1">
                    <a:lumMod val="95000"/>
                  </a:schemeClr>
                </a:solidFill>
                <a:latin typeface="Impact" pitchFamily="34" charset="0"/>
                <a:ea typeface="汉仪超粗圆简" panose="02010604000101010101" pitchFamily="2" charset="-122"/>
              </a:rPr>
              <a:t>04</a:t>
            </a:r>
            <a:endParaRPr lang="zh-CN" altLang="en-US" sz="4000" dirty="0">
              <a:solidFill>
                <a:schemeClr val="bg1">
                  <a:lumMod val="95000"/>
                </a:schemeClr>
              </a:solidFill>
              <a:latin typeface="Impact" pitchFamily="34" charset="0"/>
              <a:ea typeface="汉仪超粗圆简" panose="02010604000101010101" pitchFamily="2" charset="-122"/>
            </a:endParaRPr>
          </a:p>
        </p:txBody>
      </p:sp>
      <p:sp>
        <p:nvSpPr>
          <p:cNvPr id="4" name="矩形 26"/>
          <p:cNvSpPr>
            <a:spLocks noChangeArrowheads="1"/>
          </p:cNvSpPr>
          <p:nvPr/>
        </p:nvSpPr>
        <p:spPr bwMode="auto">
          <a:xfrm>
            <a:off x="3608507" y="2139702"/>
            <a:ext cx="4688466" cy="709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zh-CN" altLang="en-US" sz="4000" b="1" spc="225" dirty="0" smtClean="0">
                <a:solidFill>
                  <a:schemeClr val="bg1">
                    <a:lumMod val="95000"/>
                  </a:schemeClr>
                </a:solidFill>
                <a:latin typeface="微软雅黑" panose="020B0503020204020204" pitchFamily="34" charset="-122"/>
                <a:ea typeface="微软雅黑" panose="020B0503020204020204" pitchFamily="34" charset="-122"/>
              </a:rPr>
              <a:t>竞聘优势</a:t>
            </a:r>
            <a:endParaRPr lang="zh-CN" altLang="en-US" sz="4000" b="1" spc="225"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675522" y="2139702"/>
            <a:ext cx="25526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3725467"/>
            <a:ext cx="9144000" cy="934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等腰三角形 12"/>
          <p:cNvSpPr/>
          <p:nvPr/>
        </p:nvSpPr>
        <p:spPr>
          <a:xfrm flipV="1">
            <a:off x="4019981" y="3720687"/>
            <a:ext cx="1104038" cy="506926"/>
          </a:xfrm>
          <a:prstGeom prst="triangle">
            <a:avLst/>
          </a:prstGeom>
          <a:solidFill>
            <a:srgbClr val="EE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710797" y="1068321"/>
            <a:ext cx="1833872" cy="1833872"/>
            <a:chOff x="1710797" y="1068321"/>
            <a:chExt cx="1833872" cy="1833872"/>
          </a:xfrm>
        </p:grpSpPr>
        <p:sp>
          <p:nvSpPr>
            <p:cNvPr id="15" name="椭圆 14"/>
            <p:cNvSpPr/>
            <p:nvPr/>
          </p:nvSpPr>
          <p:spPr>
            <a:xfrm>
              <a:off x="1710797" y="1068321"/>
              <a:ext cx="1833872" cy="183387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21"/>
            <p:cNvSpPr>
              <a:spLocks noEditPoints="1"/>
            </p:cNvSpPr>
            <p:nvPr/>
          </p:nvSpPr>
          <p:spPr bwMode="auto">
            <a:xfrm>
              <a:off x="2123728" y="1272549"/>
              <a:ext cx="917646" cy="1425416"/>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xmlns="" val="178713130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
                                        </p:tgtEl>
                                        <p:attrNameLst>
                                          <p:attrName>style.visibility</p:attrName>
                                        </p:attrNameLst>
                                      </p:cBhvr>
                                      <p:to>
                                        <p:strVal val="visible"/>
                                      </p:to>
                                    </p:set>
                                    <p:anim calcmode="discrete" valueType="clr">
                                      <p:cBhvr override="childStyle">
                                        <p:cTn id="13" dur="2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
                                        </p:tgtEl>
                                        <p:attrNameLst>
                                          <p:attrName>fillcolor</p:attrName>
                                        </p:attrNameLst>
                                      </p:cBhvr>
                                      <p:tavLst>
                                        <p:tav tm="0">
                                          <p:val>
                                            <p:clrVal>
                                              <a:schemeClr val="accent2"/>
                                            </p:clrVal>
                                          </p:val>
                                        </p:tav>
                                        <p:tav tm="50000">
                                          <p:val>
                                            <p:clrVal>
                                              <a:schemeClr val="hlink"/>
                                            </p:clrVal>
                                          </p:val>
                                        </p:tav>
                                      </p:tavLst>
                                    </p:anim>
                                    <p:set>
                                      <p:cBhvr>
                                        <p:cTn id="15" dur="200"/>
                                        <p:tgtEl>
                                          <p:spTgt spid="3"/>
                                        </p:tgtEl>
                                        <p:attrNameLst>
                                          <p:attrName>fill.type</p:attrName>
                                        </p:attrNameLst>
                                      </p:cBhvr>
                                      <p:to>
                                        <p:strVal val="solid"/>
                                      </p:to>
                                    </p:set>
                                  </p:childTnLst>
                                </p:cTn>
                              </p:par>
                            </p:childTnLst>
                          </p:cTn>
                        </p:par>
                        <p:par>
                          <p:cTn id="16" fill="hold">
                            <p:stCondLst>
                              <p:cond delay="12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2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200"/>
                                        <p:tgtEl>
                                          <p:spTgt spid="4"/>
                                        </p:tgtEl>
                                        <p:attrNameLst>
                                          <p:attrName>fillcolor</p:attrName>
                                        </p:attrNameLst>
                                      </p:cBhvr>
                                      <p:tavLst>
                                        <p:tav tm="0">
                                          <p:val>
                                            <p:clrVal>
                                              <a:schemeClr val="accent2"/>
                                            </p:clrVal>
                                          </p:val>
                                        </p:tav>
                                        <p:tav tm="50000">
                                          <p:val>
                                            <p:clrVal>
                                              <a:schemeClr val="hlink"/>
                                            </p:clrVal>
                                          </p:val>
                                        </p:tav>
                                      </p:tavLst>
                                    </p:anim>
                                    <p:set>
                                      <p:cBhvr>
                                        <p:cTn id="21" dur="200"/>
                                        <p:tgtEl>
                                          <p:spTgt spid="4"/>
                                        </p:tgtEl>
                                        <p:attrNameLst>
                                          <p:attrName>fill.type</p:attrName>
                                        </p:attrNameLst>
                                      </p:cBhvr>
                                      <p:to>
                                        <p:strVal val="solid"/>
                                      </p:to>
                                    </p:set>
                                  </p:childTnLst>
                                </p:cTn>
                              </p:par>
                            </p:childTnLst>
                          </p:cTn>
                        </p:par>
                        <p:par>
                          <p:cTn id="22" fill="hold">
                            <p:stCondLst>
                              <p:cond delay="17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4"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29503" y="1131590"/>
            <a:ext cx="1689570" cy="1689570"/>
          </a:xfrm>
          <a:prstGeom prst="ellipse">
            <a:avLst/>
          </a:prstGeom>
          <a:solidFill>
            <a:srgbClr val="FF6400"/>
          </a:solidFill>
          <a:ln>
            <a:solidFill>
              <a:schemeClr val="bg1"/>
            </a:solidFill>
          </a:ln>
          <a:effectLst>
            <a:outerShdw blurRad="419100" dist="203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solidFill>
            </a:endParaRPr>
          </a:p>
        </p:txBody>
      </p:sp>
      <p:sp>
        <p:nvSpPr>
          <p:cNvPr id="3" name="文本框 14"/>
          <p:cNvSpPr txBox="1"/>
          <p:nvPr/>
        </p:nvSpPr>
        <p:spPr>
          <a:xfrm>
            <a:off x="2744256" y="1533475"/>
            <a:ext cx="1460063" cy="707886"/>
          </a:xfrm>
          <a:prstGeom prst="rect">
            <a:avLst/>
          </a:prstGeom>
          <a:noFill/>
        </p:spPr>
        <p:txBody>
          <a:bodyPr wrap="square" rtlCol="0">
            <a:spAutoFit/>
          </a:bodyPr>
          <a:lstStyle/>
          <a:p>
            <a:r>
              <a:rPr lang="zh-CN" altLang="en-US" sz="1000" b="1" dirty="0" smtClean="0">
                <a:solidFill>
                  <a:schemeClr val="bg1"/>
                </a:solidFill>
                <a:latin typeface="微软雅黑" pitchFamily="34" charset="-122"/>
                <a:ea typeface="微软雅黑" pitchFamily="34" charset="-122"/>
              </a:rPr>
              <a:t>请在此处输入您的文本，或者复制您的文本粘贴到此处请在此处请在此处输入您的文本。</a:t>
            </a:r>
            <a:endParaRPr lang="zh-CN" altLang="en-US" sz="1000" b="1" dirty="0">
              <a:solidFill>
                <a:schemeClr val="bg1"/>
              </a:solidFill>
              <a:latin typeface="微软雅黑" pitchFamily="34" charset="-122"/>
              <a:ea typeface="微软雅黑" pitchFamily="34" charset="-122"/>
            </a:endParaRPr>
          </a:p>
        </p:txBody>
      </p:sp>
      <p:sp>
        <p:nvSpPr>
          <p:cNvPr id="4" name="椭圆 3"/>
          <p:cNvSpPr/>
          <p:nvPr/>
        </p:nvSpPr>
        <p:spPr>
          <a:xfrm>
            <a:off x="3943075" y="1922635"/>
            <a:ext cx="1689570" cy="1689570"/>
          </a:xfrm>
          <a:prstGeom prst="ellipse">
            <a:avLst/>
          </a:prstGeom>
          <a:solidFill>
            <a:srgbClr val="FF6400"/>
          </a:solidFill>
          <a:ln>
            <a:solidFill>
              <a:schemeClr val="bg1"/>
            </a:solidFill>
          </a:ln>
          <a:effectLst>
            <a:outerShdw blurRad="419100" dist="203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solidFill>
            </a:endParaRPr>
          </a:p>
        </p:txBody>
      </p:sp>
      <p:sp>
        <p:nvSpPr>
          <p:cNvPr id="5" name="文本框 46"/>
          <p:cNvSpPr txBox="1"/>
          <p:nvPr/>
        </p:nvSpPr>
        <p:spPr>
          <a:xfrm>
            <a:off x="4029097" y="2362993"/>
            <a:ext cx="1612902" cy="738664"/>
          </a:xfrm>
          <a:prstGeom prst="rect">
            <a:avLst/>
          </a:prstGeom>
          <a:noFill/>
        </p:spPr>
        <p:txBody>
          <a:bodyPr wrap="square" rtlCol="0">
            <a:spAutoFit/>
          </a:bodyPr>
          <a:lstStyle/>
          <a:p>
            <a:r>
              <a:rPr lang="zh-CN" altLang="en-US" sz="1050" b="1" dirty="0" smtClean="0">
                <a:solidFill>
                  <a:schemeClr val="bg1"/>
                </a:solidFill>
                <a:latin typeface="微软雅黑" pitchFamily="34" charset="-122"/>
                <a:ea typeface="微软雅黑" pitchFamily="34" charset="-122"/>
              </a:rPr>
              <a:t>请在此处输入您的文本，或者复制您的文本粘贴到此处请在此处请在此处输入您的文本。</a:t>
            </a:r>
            <a:endParaRPr lang="zh-CN" altLang="en-US" sz="1050" b="1" dirty="0">
              <a:solidFill>
                <a:schemeClr val="bg1"/>
              </a:solidFill>
              <a:latin typeface="微软雅黑" pitchFamily="34" charset="-122"/>
              <a:ea typeface="微软雅黑" pitchFamily="34" charset="-122"/>
            </a:endParaRPr>
          </a:p>
        </p:txBody>
      </p:sp>
      <p:sp>
        <p:nvSpPr>
          <p:cNvPr id="6" name="椭圆 5"/>
          <p:cNvSpPr/>
          <p:nvPr/>
        </p:nvSpPr>
        <p:spPr>
          <a:xfrm>
            <a:off x="5131164" y="2815118"/>
            <a:ext cx="1689570" cy="1689570"/>
          </a:xfrm>
          <a:prstGeom prst="ellipse">
            <a:avLst/>
          </a:prstGeom>
          <a:solidFill>
            <a:srgbClr val="FF6400"/>
          </a:solidFill>
          <a:ln>
            <a:solidFill>
              <a:schemeClr val="bg1"/>
            </a:solidFill>
          </a:ln>
          <a:effectLst>
            <a:outerShdw blurRad="419100" dist="203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solidFill>
            </a:endParaRPr>
          </a:p>
        </p:txBody>
      </p:sp>
      <p:sp>
        <p:nvSpPr>
          <p:cNvPr id="7" name="文本框 60"/>
          <p:cNvSpPr txBox="1"/>
          <p:nvPr/>
        </p:nvSpPr>
        <p:spPr>
          <a:xfrm>
            <a:off x="5342650" y="3314484"/>
            <a:ext cx="1266597" cy="900246"/>
          </a:xfrm>
          <a:prstGeom prst="rect">
            <a:avLst/>
          </a:prstGeom>
          <a:noFill/>
        </p:spPr>
        <p:txBody>
          <a:bodyPr wrap="square" rtlCol="0">
            <a:spAutoFit/>
          </a:bodyPr>
          <a:lstStyle/>
          <a:p>
            <a:r>
              <a:rPr lang="zh-CN" altLang="en-US" sz="1050" b="1" dirty="0" smtClean="0">
                <a:solidFill>
                  <a:schemeClr val="bg1"/>
                </a:solidFill>
                <a:latin typeface="微软雅黑" pitchFamily="34" charset="-122"/>
                <a:ea typeface="微软雅黑" pitchFamily="34" charset="-122"/>
              </a:rPr>
              <a:t>请在此处输入您的文本，或者复制您的文本粘贴到此处请在此处请在此处输入您的文本。</a:t>
            </a:r>
            <a:endParaRPr lang="zh-CN" altLang="en-US" sz="1050" b="1" dirty="0">
              <a:solidFill>
                <a:schemeClr val="bg1"/>
              </a:solidFill>
              <a:latin typeface="微软雅黑" pitchFamily="34" charset="-122"/>
              <a:ea typeface="微软雅黑" pitchFamily="34" charset="-122"/>
            </a:endParaRPr>
          </a:p>
        </p:txBody>
      </p:sp>
      <p:grpSp>
        <p:nvGrpSpPr>
          <p:cNvPr id="8" name="组合 7"/>
          <p:cNvGrpSpPr/>
          <p:nvPr/>
        </p:nvGrpSpPr>
        <p:grpSpPr>
          <a:xfrm>
            <a:off x="3879773" y="3536914"/>
            <a:ext cx="1462877" cy="907802"/>
            <a:chOff x="3999966" y="3274342"/>
            <a:chExt cx="1746503" cy="1083809"/>
          </a:xfrm>
        </p:grpSpPr>
        <p:grpSp>
          <p:nvGrpSpPr>
            <p:cNvPr id="9" name="组合 8"/>
            <p:cNvGrpSpPr/>
            <p:nvPr/>
          </p:nvGrpSpPr>
          <p:grpSpPr>
            <a:xfrm>
              <a:off x="3999966" y="3444792"/>
              <a:ext cx="636815" cy="636815"/>
              <a:chOff x="5333290" y="4577179"/>
              <a:chExt cx="849086" cy="849086"/>
            </a:xfrm>
            <a:effectLst>
              <a:outerShdw blurRad="215900" dist="152400" dir="2400000" algn="tl" rotWithShape="0">
                <a:prstClr val="black">
                  <a:alpha val="13000"/>
                </a:prstClr>
              </a:outerShdw>
            </a:effectLst>
          </p:grpSpPr>
          <p:sp>
            <p:nvSpPr>
              <p:cNvPr id="17" name="椭圆 16"/>
              <p:cNvSpPr/>
              <p:nvPr/>
            </p:nvSpPr>
            <p:spPr>
              <a:xfrm>
                <a:off x="5333290" y="4577179"/>
                <a:ext cx="849086" cy="849086"/>
              </a:xfrm>
              <a:prstGeom prst="ellipse">
                <a:avLst/>
              </a:prstGeom>
              <a:solidFill>
                <a:srgbClr val="FF6400"/>
              </a:solidFill>
              <a:ln w="101600">
                <a:gradFill>
                  <a:gsLst>
                    <a:gs pos="9000">
                      <a:srgbClr val="FCFCFC"/>
                    </a:gs>
                    <a:gs pos="85000">
                      <a:srgbClr val="C8C8C8"/>
                    </a:gs>
                  </a:gsLst>
                  <a:lin ang="3600000" scaled="0"/>
                </a:gradFill>
              </a:ln>
              <a:effectLst>
                <a:innerShdw blurRad="63500" dist="508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18" name="文本框 58"/>
              <p:cNvSpPr txBox="1"/>
              <p:nvPr/>
            </p:nvSpPr>
            <p:spPr>
              <a:xfrm>
                <a:off x="5480835" y="4593382"/>
                <a:ext cx="597616" cy="832883"/>
              </a:xfrm>
              <a:prstGeom prst="rect">
                <a:avLst/>
              </a:prstGeom>
              <a:noFill/>
            </p:spPr>
            <p:txBody>
              <a:bodyPr wrap="none" rtlCol="0">
                <a:spAutoFit/>
              </a:bodyPr>
              <a:lstStyle/>
              <a:p>
                <a:r>
                  <a:rPr lang="en-US" altLang="zh-CN" sz="2800" dirty="0">
                    <a:solidFill>
                      <a:schemeClr val="bg1"/>
                    </a:solidFill>
                    <a:latin typeface="Impact" pitchFamily="34" charset="0"/>
                    <a:ea typeface="+mj-ea"/>
                  </a:rPr>
                  <a:t>3</a:t>
                </a:r>
                <a:endParaRPr lang="zh-CN" altLang="en-US" sz="2800" dirty="0">
                  <a:solidFill>
                    <a:schemeClr val="bg1"/>
                  </a:solidFill>
                  <a:latin typeface="Impact" pitchFamily="34" charset="0"/>
                  <a:ea typeface="+mj-ea"/>
                </a:endParaRPr>
              </a:p>
            </p:txBody>
          </p:sp>
        </p:grpSp>
        <p:grpSp>
          <p:nvGrpSpPr>
            <p:cNvPr id="10" name="组合 9"/>
            <p:cNvGrpSpPr/>
            <p:nvPr/>
          </p:nvGrpSpPr>
          <p:grpSpPr>
            <a:xfrm>
              <a:off x="4662660" y="3274342"/>
              <a:ext cx="1083809" cy="1083809"/>
              <a:chOff x="6216882" y="4349915"/>
              <a:chExt cx="1445078" cy="1445078"/>
            </a:xfrm>
            <a:effectLst>
              <a:outerShdw blurRad="215900" dist="152400" dir="2400000" algn="tl" rotWithShape="0">
                <a:prstClr val="black">
                  <a:alpha val="13000"/>
                </a:prstClr>
              </a:outerShdw>
            </a:effectLst>
          </p:grpSpPr>
          <p:sp>
            <p:nvSpPr>
              <p:cNvPr id="11" name="椭圆 10"/>
              <p:cNvSpPr/>
              <p:nvPr/>
            </p:nvSpPr>
            <p:spPr>
              <a:xfrm>
                <a:off x="6216882" y="4349915"/>
                <a:ext cx="1445078" cy="1445078"/>
              </a:xfrm>
              <a:prstGeom prst="ellipse">
                <a:avLst/>
              </a:prstGeom>
              <a:gradFill>
                <a:gsLst>
                  <a:gs pos="10000">
                    <a:srgbClr val="D0D0CD"/>
                  </a:gs>
                  <a:gs pos="86000">
                    <a:srgbClr val="FCFCFC"/>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12" name="椭圆 11"/>
              <p:cNvSpPr/>
              <p:nvPr/>
            </p:nvSpPr>
            <p:spPr>
              <a:xfrm>
                <a:off x="6384249" y="4517282"/>
                <a:ext cx="1110344" cy="1110344"/>
              </a:xfrm>
              <a:prstGeom prst="ellipse">
                <a:avLst/>
              </a:prstGeom>
              <a:noFill/>
              <a:ln w="101600">
                <a:solidFill>
                  <a:srgbClr val="FF6400"/>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13" name="椭圆 12"/>
              <p:cNvSpPr/>
              <p:nvPr/>
            </p:nvSpPr>
            <p:spPr>
              <a:xfrm>
                <a:off x="6427227" y="4539563"/>
                <a:ext cx="1035448" cy="1035448"/>
              </a:xfrm>
              <a:prstGeom prst="ellipse">
                <a:avLst/>
              </a:prstGeom>
              <a:gradFill>
                <a:gsLst>
                  <a:gs pos="0">
                    <a:srgbClr val="C1CACF"/>
                  </a:gs>
                  <a:gs pos="76000">
                    <a:srgbClr val="FCFCFC"/>
                  </a:gs>
                </a:gsLst>
                <a:lin ang="13500000" scaled="1"/>
              </a:grad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grpSp>
            <p:nvGrpSpPr>
              <p:cNvPr id="14" name="组合 13"/>
              <p:cNvGrpSpPr/>
              <p:nvPr/>
            </p:nvGrpSpPr>
            <p:grpSpPr>
              <a:xfrm>
                <a:off x="6723214" y="4796629"/>
                <a:ext cx="546751" cy="542790"/>
                <a:chOff x="5556251" y="815975"/>
                <a:chExt cx="219075" cy="217488"/>
              </a:xfrm>
              <a:solidFill>
                <a:srgbClr val="EA9912"/>
              </a:solidFill>
            </p:grpSpPr>
            <p:sp>
              <p:nvSpPr>
                <p:cNvPr id="15" name="Freeform 168"/>
                <p:cNvSpPr>
                  <a:spLocks noEditPoints="1"/>
                </p:cNvSpPr>
                <p:nvPr/>
              </p:nvSpPr>
              <p:spPr bwMode="auto">
                <a:xfrm>
                  <a:off x="5556251" y="827088"/>
                  <a:ext cx="65088" cy="206375"/>
                </a:xfrm>
                <a:custGeom>
                  <a:avLst/>
                  <a:gdLst>
                    <a:gd name="T0" fmla="*/ 15 w 17"/>
                    <a:gd name="T1" fmla="*/ 0 h 55"/>
                    <a:gd name="T2" fmla="*/ 2 w 17"/>
                    <a:gd name="T3" fmla="*/ 0 h 55"/>
                    <a:gd name="T4" fmla="*/ 0 w 17"/>
                    <a:gd name="T5" fmla="*/ 0 h 55"/>
                    <a:gd name="T6" fmla="*/ 0 w 17"/>
                    <a:gd name="T7" fmla="*/ 54 h 55"/>
                    <a:gd name="T8" fmla="*/ 2 w 17"/>
                    <a:gd name="T9" fmla="*/ 55 h 55"/>
                    <a:gd name="T10" fmla="*/ 15 w 17"/>
                    <a:gd name="T11" fmla="*/ 55 h 55"/>
                    <a:gd name="T12" fmla="*/ 17 w 17"/>
                    <a:gd name="T13" fmla="*/ 54 h 55"/>
                    <a:gd name="T14" fmla="*/ 17 w 17"/>
                    <a:gd name="T15" fmla="*/ 0 h 55"/>
                    <a:gd name="T16" fmla="*/ 15 w 17"/>
                    <a:gd name="T17" fmla="*/ 0 h 55"/>
                    <a:gd name="T18" fmla="*/ 16 w 17"/>
                    <a:gd name="T19" fmla="*/ 48 h 55"/>
                    <a:gd name="T20" fmla="*/ 16 w 17"/>
                    <a:gd name="T21" fmla="*/ 48 h 55"/>
                    <a:gd name="T22" fmla="*/ 2 w 17"/>
                    <a:gd name="T23" fmla="*/ 48 h 55"/>
                    <a:gd name="T24" fmla="*/ 2 w 17"/>
                    <a:gd name="T25" fmla="*/ 48 h 55"/>
                    <a:gd name="T26" fmla="*/ 2 w 17"/>
                    <a:gd name="T27" fmla="*/ 47 h 55"/>
                    <a:gd name="T28" fmla="*/ 2 w 17"/>
                    <a:gd name="T29" fmla="*/ 46 h 55"/>
                    <a:gd name="T30" fmla="*/ 16 w 17"/>
                    <a:gd name="T31" fmla="*/ 46 h 55"/>
                    <a:gd name="T32" fmla="*/ 16 w 17"/>
                    <a:gd name="T33" fmla="*/ 47 h 55"/>
                    <a:gd name="T34" fmla="*/ 16 w 17"/>
                    <a:gd name="T35" fmla="*/ 48 h 55"/>
                    <a:gd name="T36" fmla="*/ 16 w 17"/>
                    <a:gd name="T37" fmla="*/ 15 h 55"/>
                    <a:gd name="T38" fmla="*/ 16 w 17"/>
                    <a:gd name="T39" fmla="*/ 16 h 55"/>
                    <a:gd name="T40" fmla="*/ 2 w 17"/>
                    <a:gd name="T41" fmla="*/ 16 h 55"/>
                    <a:gd name="T42" fmla="*/ 2 w 17"/>
                    <a:gd name="T43" fmla="*/ 15 h 55"/>
                    <a:gd name="T44" fmla="*/ 2 w 17"/>
                    <a:gd name="T45" fmla="*/ 14 h 55"/>
                    <a:gd name="T46" fmla="*/ 2 w 17"/>
                    <a:gd name="T47" fmla="*/ 14 h 55"/>
                    <a:gd name="T48" fmla="*/ 16 w 17"/>
                    <a:gd name="T49" fmla="*/ 14 h 55"/>
                    <a:gd name="T50" fmla="*/ 16 w 17"/>
                    <a:gd name="T51" fmla="*/ 14 h 55"/>
                    <a:gd name="T52" fmla="*/ 16 w 17"/>
                    <a:gd name="T53" fmla="*/ 15 h 55"/>
                    <a:gd name="T54" fmla="*/ 16 w 17"/>
                    <a:gd name="T55" fmla="*/ 9 h 55"/>
                    <a:gd name="T56" fmla="*/ 16 w 17"/>
                    <a:gd name="T57" fmla="*/ 9 h 55"/>
                    <a:gd name="T58" fmla="*/ 2 w 17"/>
                    <a:gd name="T59" fmla="*/ 9 h 55"/>
                    <a:gd name="T60" fmla="*/ 2 w 17"/>
                    <a:gd name="T61" fmla="*/ 9 h 55"/>
                    <a:gd name="T62" fmla="*/ 2 w 17"/>
                    <a:gd name="T63" fmla="*/ 7 h 55"/>
                    <a:gd name="T64" fmla="*/ 2 w 17"/>
                    <a:gd name="T65" fmla="*/ 7 h 55"/>
                    <a:gd name="T66" fmla="*/ 16 w 17"/>
                    <a:gd name="T67" fmla="*/ 7 h 55"/>
                    <a:gd name="T68" fmla="*/ 16 w 17"/>
                    <a:gd name="T69" fmla="*/ 7 h 55"/>
                    <a:gd name="T70" fmla="*/ 16 w 17"/>
                    <a:gd name="T71"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55">
                      <a:moveTo>
                        <a:pt x="15" y="0"/>
                      </a:moveTo>
                      <a:cubicBezTo>
                        <a:pt x="2" y="0"/>
                        <a:pt x="2" y="0"/>
                        <a:pt x="2" y="0"/>
                      </a:cubicBezTo>
                      <a:cubicBezTo>
                        <a:pt x="1" y="0"/>
                        <a:pt x="0" y="0"/>
                        <a:pt x="0" y="0"/>
                      </a:cubicBezTo>
                      <a:cubicBezTo>
                        <a:pt x="0" y="54"/>
                        <a:pt x="0" y="54"/>
                        <a:pt x="0" y="54"/>
                      </a:cubicBezTo>
                      <a:cubicBezTo>
                        <a:pt x="0" y="54"/>
                        <a:pt x="1" y="55"/>
                        <a:pt x="2" y="55"/>
                      </a:cubicBezTo>
                      <a:cubicBezTo>
                        <a:pt x="15" y="55"/>
                        <a:pt x="15" y="55"/>
                        <a:pt x="15" y="55"/>
                      </a:cubicBezTo>
                      <a:cubicBezTo>
                        <a:pt x="16" y="55"/>
                        <a:pt x="17" y="54"/>
                        <a:pt x="17" y="54"/>
                      </a:cubicBezTo>
                      <a:cubicBezTo>
                        <a:pt x="17" y="0"/>
                        <a:pt x="17" y="0"/>
                        <a:pt x="17" y="0"/>
                      </a:cubicBezTo>
                      <a:cubicBezTo>
                        <a:pt x="17" y="0"/>
                        <a:pt x="16" y="0"/>
                        <a:pt x="15" y="0"/>
                      </a:cubicBezTo>
                      <a:close/>
                      <a:moveTo>
                        <a:pt x="16" y="48"/>
                      </a:moveTo>
                      <a:cubicBezTo>
                        <a:pt x="16" y="48"/>
                        <a:pt x="16" y="48"/>
                        <a:pt x="16" y="48"/>
                      </a:cubicBezTo>
                      <a:cubicBezTo>
                        <a:pt x="2" y="48"/>
                        <a:pt x="2" y="48"/>
                        <a:pt x="2" y="48"/>
                      </a:cubicBezTo>
                      <a:cubicBezTo>
                        <a:pt x="2" y="48"/>
                        <a:pt x="2" y="48"/>
                        <a:pt x="2" y="48"/>
                      </a:cubicBezTo>
                      <a:cubicBezTo>
                        <a:pt x="2" y="47"/>
                        <a:pt x="2" y="47"/>
                        <a:pt x="2" y="47"/>
                      </a:cubicBezTo>
                      <a:cubicBezTo>
                        <a:pt x="2" y="46"/>
                        <a:pt x="2" y="46"/>
                        <a:pt x="2" y="46"/>
                      </a:cubicBezTo>
                      <a:cubicBezTo>
                        <a:pt x="16" y="46"/>
                        <a:pt x="16" y="46"/>
                        <a:pt x="16" y="46"/>
                      </a:cubicBezTo>
                      <a:cubicBezTo>
                        <a:pt x="16" y="47"/>
                        <a:pt x="16" y="47"/>
                        <a:pt x="16" y="47"/>
                      </a:cubicBezTo>
                      <a:lnTo>
                        <a:pt x="16" y="48"/>
                      </a:lnTo>
                      <a:close/>
                      <a:moveTo>
                        <a:pt x="16" y="15"/>
                      </a:moveTo>
                      <a:cubicBezTo>
                        <a:pt x="16" y="16"/>
                        <a:pt x="16" y="16"/>
                        <a:pt x="16" y="16"/>
                      </a:cubicBezTo>
                      <a:cubicBezTo>
                        <a:pt x="2" y="16"/>
                        <a:pt x="2" y="16"/>
                        <a:pt x="2" y="16"/>
                      </a:cubicBezTo>
                      <a:cubicBezTo>
                        <a:pt x="2" y="15"/>
                        <a:pt x="2" y="15"/>
                        <a:pt x="2" y="15"/>
                      </a:cubicBezTo>
                      <a:cubicBezTo>
                        <a:pt x="2" y="14"/>
                        <a:pt x="2" y="14"/>
                        <a:pt x="2" y="14"/>
                      </a:cubicBezTo>
                      <a:cubicBezTo>
                        <a:pt x="2" y="14"/>
                        <a:pt x="2" y="14"/>
                        <a:pt x="2" y="14"/>
                      </a:cubicBezTo>
                      <a:cubicBezTo>
                        <a:pt x="16" y="14"/>
                        <a:pt x="16" y="14"/>
                        <a:pt x="16" y="14"/>
                      </a:cubicBezTo>
                      <a:cubicBezTo>
                        <a:pt x="16" y="14"/>
                        <a:pt x="16" y="14"/>
                        <a:pt x="16" y="14"/>
                      </a:cubicBezTo>
                      <a:lnTo>
                        <a:pt x="16" y="15"/>
                      </a:lnTo>
                      <a:close/>
                      <a:moveTo>
                        <a:pt x="16" y="9"/>
                      </a:moveTo>
                      <a:cubicBezTo>
                        <a:pt x="16" y="9"/>
                        <a:pt x="16" y="9"/>
                        <a:pt x="16" y="9"/>
                      </a:cubicBezTo>
                      <a:cubicBezTo>
                        <a:pt x="2" y="9"/>
                        <a:pt x="2" y="9"/>
                        <a:pt x="2" y="9"/>
                      </a:cubicBezTo>
                      <a:cubicBezTo>
                        <a:pt x="2" y="9"/>
                        <a:pt x="2" y="9"/>
                        <a:pt x="2" y="9"/>
                      </a:cubicBezTo>
                      <a:cubicBezTo>
                        <a:pt x="2" y="7"/>
                        <a:pt x="2" y="7"/>
                        <a:pt x="2" y="7"/>
                      </a:cubicBezTo>
                      <a:cubicBezTo>
                        <a:pt x="2" y="7"/>
                        <a:pt x="2" y="7"/>
                        <a:pt x="2" y="7"/>
                      </a:cubicBezTo>
                      <a:cubicBezTo>
                        <a:pt x="16" y="7"/>
                        <a:pt x="16" y="7"/>
                        <a:pt x="16" y="7"/>
                      </a:cubicBezTo>
                      <a:cubicBezTo>
                        <a:pt x="16" y="7"/>
                        <a:pt x="16" y="7"/>
                        <a:pt x="16" y="7"/>
                      </a:cubicBezTo>
                      <a:lnTo>
                        <a:pt x="16" y="9"/>
                      </a:lnTo>
                      <a:close/>
                    </a:path>
                  </a:pathLst>
                </a:custGeom>
                <a:solidFill>
                  <a:srgbClr val="FF64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solidFill>
                      <a:schemeClr val="bg1"/>
                    </a:solidFill>
                    <a:latin typeface="Impact" pitchFamily="34" charset="0"/>
                  </a:endParaRPr>
                </a:p>
              </p:txBody>
            </p:sp>
            <p:sp>
              <p:nvSpPr>
                <p:cNvPr id="16" name="Freeform 169"/>
                <p:cNvSpPr>
                  <a:spLocks noEditPoints="1"/>
                </p:cNvSpPr>
                <p:nvPr/>
              </p:nvSpPr>
              <p:spPr bwMode="auto">
                <a:xfrm>
                  <a:off x="5632451" y="815975"/>
                  <a:ext cx="142875" cy="212725"/>
                </a:xfrm>
                <a:custGeom>
                  <a:avLst/>
                  <a:gdLst>
                    <a:gd name="T0" fmla="*/ 38 w 38"/>
                    <a:gd name="T1" fmla="*/ 50 h 57"/>
                    <a:gd name="T2" fmla="*/ 17 w 38"/>
                    <a:gd name="T3" fmla="*/ 1 h 57"/>
                    <a:gd name="T4" fmla="*/ 14 w 38"/>
                    <a:gd name="T5" fmla="*/ 1 h 57"/>
                    <a:gd name="T6" fmla="*/ 3 w 38"/>
                    <a:gd name="T7" fmla="*/ 6 h 57"/>
                    <a:gd name="T8" fmla="*/ 1 w 38"/>
                    <a:gd name="T9" fmla="*/ 7 h 57"/>
                    <a:gd name="T10" fmla="*/ 21 w 38"/>
                    <a:gd name="T11" fmla="*/ 57 h 57"/>
                    <a:gd name="T12" fmla="*/ 24 w 38"/>
                    <a:gd name="T13" fmla="*/ 56 h 57"/>
                    <a:gd name="T14" fmla="*/ 35 w 38"/>
                    <a:gd name="T15" fmla="*/ 52 h 57"/>
                    <a:gd name="T16" fmla="*/ 38 w 38"/>
                    <a:gd name="T17" fmla="*/ 50 h 57"/>
                    <a:gd name="T18" fmla="*/ 6 w 38"/>
                    <a:gd name="T19" fmla="*/ 14 h 57"/>
                    <a:gd name="T20" fmla="*/ 5 w 38"/>
                    <a:gd name="T21" fmla="*/ 13 h 57"/>
                    <a:gd name="T22" fmla="*/ 5 w 38"/>
                    <a:gd name="T23" fmla="*/ 13 h 57"/>
                    <a:gd name="T24" fmla="*/ 18 w 38"/>
                    <a:gd name="T25" fmla="*/ 7 h 57"/>
                    <a:gd name="T26" fmla="*/ 18 w 38"/>
                    <a:gd name="T27" fmla="*/ 8 h 57"/>
                    <a:gd name="T28" fmla="*/ 19 w 38"/>
                    <a:gd name="T29" fmla="*/ 9 h 57"/>
                    <a:gd name="T30" fmla="*/ 19 w 38"/>
                    <a:gd name="T31" fmla="*/ 9 h 57"/>
                    <a:gd name="T32" fmla="*/ 6 w 38"/>
                    <a:gd name="T33" fmla="*/ 15 h 57"/>
                    <a:gd name="T34" fmla="*/ 6 w 38"/>
                    <a:gd name="T35" fmla="*/ 14 h 57"/>
                    <a:gd name="T36" fmla="*/ 9 w 38"/>
                    <a:gd name="T37" fmla="*/ 20 h 57"/>
                    <a:gd name="T38" fmla="*/ 8 w 38"/>
                    <a:gd name="T39" fmla="*/ 19 h 57"/>
                    <a:gd name="T40" fmla="*/ 8 w 38"/>
                    <a:gd name="T41" fmla="*/ 19 h 57"/>
                    <a:gd name="T42" fmla="*/ 20 w 38"/>
                    <a:gd name="T43" fmla="*/ 13 h 57"/>
                    <a:gd name="T44" fmla="*/ 21 w 38"/>
                    <a:gd name="T45" fmla="*/ 14 h 57"/>
                    <a:gd name="T46" fmla="*/ 21 w 38"/>
                    <a:gd name="T47" fmla="*/ 15 h 57"/>
                    <a:gd name="T48" fmla="*/ 21 w 38"/>
                    <a:gd name="T49" fmla="*/ 15 h 57"/>
                    <a:gd name="T50" fmla="*/ 9 w 38"/>
                    <a:gd name="T51" fmla="*/ 21 h 57"/>
                    <a:gd name="T52" fmla="*/ 9 w 38"/>
                    <a:gd name="T53" fmla="*/ 20 h 57"/>
                    <a:gd name="T54" fmla="*/ 34 w 38"/>
                    <a:gd name="T55" fmla="*/ 46 h 57"/>
                    <a:gd name="T56" fmla="*/ 21 w 38"/>
                    <a:gd name="T57" fmla="*/ 51 h 57"/>
                    <a:gd name="T58" fmla="*/ 21 w 38"/>
                    <a:gd name="T59" fmla="*/ 51 h 57"/>
                    <a:gd name="T60" fmla="*/ 20 w 38"/>
                    <a:gd name="T61" fmla="*/ 49 h 57"/>
                    <a:gd name="T62" fmla="*/ 21 w 38"/>
                    <a:gd name="T63" fmla="*/ 49 h 57"/>
                    <a:gd name="T64" fmla="*/ 33 w 38"/>
                    <a:gd name="T65" fmla="*/ 44 h 57"/>
                    <a:gd name="T66" fmla="*/ 33 w 38"/>
                    <a:gd name="T67" fmla="*/ 44 h 57"/>
                    <a:gd name="T68" fmla="*/ 34 w 38"/>
                    <a:gd name="T69" fmla="*/ 45 h 57"/>
                    <a:gd name="T70" fmla="*/ 34 w 38"/>
                    <a:gd name="T71"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57">
                      <a:moveTo>
                        <a:pt x="38" y="50"/>
                      </a:moveTo>
                      <a:cubicBezTo>
                        <a:pt x="17" y="1"/>
                        <a:pt x="17" y="1"/>
                        <a:pt x="17" y="1"/>
                      </a:cubicBezTo>
                      <a:cubicBezTo>
                        <a:pt x="17" y="0"/>
                        <a:pt x="16" y="0"/>
                        <a:pt x="14" y="1"/>
                      </a:cubicBezTo>
                      <a:cubicBezTo>
                        <a:pt x="3" y="6"/>
                        <a:pt x="3" y="6"/>
                        <a:pt x="3" y="6"/>
                      </a:cubicBezTo>
                      <a:cubicBezTo>
                        <a:pt x="1" y="6"/>
                        <a:pt x="0" y="7"/>
                        <a:pt x="1" y="7"/>
                      </a:cubicBezTo>
                      <a:cubicBezTo>
                        <a:pt x="21" y="57"/>
                        <a:pt x="21" y="57"/>
                        <a:pt x="21" y="57"/>
                      </a:cubicBezTo>
                      <a:cubicBezTo>
                        <a:pt x="21" y="57"/>
                        <a:pt x="22" y="57"/>
                        <a:pt x="24" y="56"/>
                      </a:cubicBezTo>
                      <a:cubicBezTo>
                        <a:pt x="35" y="52"/>
                        <a:pt x="35" y="52"/>
                        <a:pt x="35" y="52"/>
                      </a:cubicBezTo>
                      <a:cubicBezTo>
                        <a:pt x="37" y="51"/>
                        <a:pt x="38" y="50"/>
                        <a:pt x="38" y="50"/>
                      </a:cubicBezTo>
                      <a:close/>
                      <a:moveTo>
                        <a:pt x="6" y="14"/>
                      </a:moveTo>
                      <a:cubicBezTo>
                        <a:pt x="5" y="13"/>
                        <a:pt x="5" y="13"/>
                        <a:pt x="5" y="13"/>
                      </a:cubicBezTo>
                      <a:cubicBezTo>
                        <a:pt x="5" y="13"/>
                        <a:pt x="5" y="13"/>
                        <a:pt x="5" y="13"/>
                      </a:cubicBezTo>
                      <a:cubicBezTo>
                        <a:pt x="18" y="7"/>
                        <a:pt x="18" y="7"/>
                        <a:pt x="18" y="7"/>
                      </a:cubicBezTo>
                      <a:cubicBezTo>
                        <a:pt x="18" y="8"/>
                        <a:pt x="18" y="8"/>
                        <a:pt x="18" y="8"/>
                      </a:cubicBezTo>
                      <a:cubicBezTo>
                        <a:pt x="19" y="9"/>
                        <a:pt x="19" y="9"/>
                        <a:pt x="19" y="9"/>
                      </a:cubicBezTo>
                      <a:cubicBezTo>
                        <a:pt x="19" y="9"/>
                        <a:pt x="19" y="9"/>
                        <a:pt x="19" y="9"/>
                      </a:cubicBezTo>
                      <a:cubicBezTo>
                        <a:pt x="6" y="15"/>
                        <a:pt x="6" y="15"/>
                        <a:pt x="6" y="15"/>
                      </a:cubicBezTo>
                      <a:lnTo>
                        <a:pt x="6" y="14"/>
                      </a:lnTo>
                      <a:close/>
                      <a:moveTo>
                        <a:pt x="9" y="20"/>
                      </a:moveTo>
                      <a:cubicBezTo>
                        <a:pt x="8" y="19"/>
                        <a:pt x="8" y="19"/>
                        <a:pt x="8" y="19"/>
                      </a:cubicBezTo>
                      <a:cubicBezTo>
                        <a:pt x="8" y="19"/>
                        <a:pt x="8" y="19"/>
                        <a:pt x="8" y="19"/>
                      </a:cubicBezTo>
                      <a:cubicBezTo>
                        <a:pt x="20" y="13"/>
                        <a:pt x="20" y="13"/>
                        <a:pt x="20" y="13"/>
                      </a:cubicBezTo>
                      <a:cubicBezTo>
                        <a:pt x="21" y="14"/>
                        <a:pt x="21" y="14"/>
                        <a:pt x="21" y="14"/>
                      </a:cubicBezTo>
                      <a:cubicBezTo>
                        <a:pt x="21" y="15"/>
                        <a:pt x="21" y="15"/>
                        <a:pt x="21" y="15"/>
                      </a:cubicBezTo>
                      <a:cubicBezTo>
                        <a:pt x="21" y="15"/>
                        <a:pt x="21" y="15"/>
                        <a:pt x="21" y="15"/>
                      </a:cubicBezTo>
                      <a:cubicBezTo>
                        <a:pt x="9" y="21"/>
                        <a:pt x="9" y="21"/>
                        <a:pt x="9" y="21"/>
                      </a:cubicBezTo>
                      <a:lnTo>
                        <a:pt x="9" y="20"/>
                      </a:lnTo>
                      <a:close/>
                      <a:moveTo>
                        <a:pt x="34" y="46"/>
                      </a:moveTo>
                      <a:cubicBezTo>
                        <a:pt x="21" y="51"/>
                        <a:pt x="21" y="51"/>
                        <a:pt x="21" y="51"/>
                      </a:cubicBezTo>
                      <a:cubicBezTo>
                        <a:pt x="21" y="51"/>
                        <a:pt x="21" y="51"/>
                        <a:pt x="21" y="51"/>
                      </a:cubicBezTo>
                      <a:cubicBezTo>
                        <a:pt x="20" y="49"/>
                        <a:pt x="20" y="49"/>
                        <a:pt x="20" y="49"/>
                      </a:cubicBezTo>
                      <a:cubicBezTo>
                        <a:pt x="21" y="49"/>
                        <a:pt x="21" y="49"/>
                        <a:pt x="21" y="49"/>
                      </a:cubicBezTo>
                      <a:cubicBezTo>
                        <a:pt x="33" y="44"/>
                        <a:pt x="33" y="44"/>
                        <a:pt x="33" y="44"/>
                      </a:cubicBezTo>
                      <a:cubicBezTo>
                        <a:pt x="33" y="44"/>
                        <a:pt x="33" y="44"/>
                        <a:pt x="33" y="44"/>
                      </a:cubicBezTo>
                      <a:cubicBezTo>
                        <a:pt x="34" y="45"/>
                        <a:pt x="34" y="45"/>
                        <a:pt x="34" y="45"/>
                      </a:cubicBezTo>
                      <a:lnTo>
                        <a:pt x="34" y="46"/>
                      </a:lnTo>
                      <a:close/>
                    </a:path>
                  </a:pathLst>
                </a:custGeom>
                <a:solidFill>
                  <a:srgbClr val="FF64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solidFill>
                      <a:schemeClr val="bg1"/>
                    </a:solidFill>
                    <a:latin typeface="Impact" pitchFamily="34" charset="0"/>
                  </a:endParaRPr>
                </a:p>
              </p:txBody>
            </p:sp>
          </p:grpSp>
        </p:grpSp>
      </p:grpSp>
      <p:grpSp>
        <p:nvGrpSpPr>
          <p:cNvPr id="19" name="组合 18"/>
          <p:cNvGrpSpPr/>
          <p:nvPr/>
        </p:nvGrpSpPr>
        <p:grpSpPr>
          <a:xfrm>
            <a:off x="1251739" y="1468606"/>
            <a:ext cx="1479239" cy="907802"/>
            <a:chOff x="879218" y="1442216"/>
            <a:chExt cx="1766038" cy="1083809"/>
          </a:xfrm>
        </p:grpSpPr>
        <p:grpSp>
          <p:nvGrpSpPr>
            <p:cNvPr id="20" name="组合 19"/>
            <p:cNvGrpSpPr/>
            <p:nvPr/>
          </p:nvGrpSpPr>
          <p:grpSpPr>
            <a:xfrm>
              <a:off x="879218" y="1442216"/>
              <a:ext cx="1766038" cy="1083809"/>
              <a:chOff x="1375292" y="1014028"/>
              <a:chExt cx="1766038" cy="1083809"/>
            </a:xfrm>
          </p:grpSpPr>
          <p:grpSp>
            <p:nvGrpSpPr>
              <p:cNvPr id="22" name="组合 21"/>
              <p:cNvGrpSpPr/>
              <p:nvPr/>
            </p:nvGrpSpPr>
            <p:grpSpPr>
              <a:xfrm>
                <a:off x="1375292" y="1201709"/>
                <a:ext cx="636815" cy="672631"/>
                <a:chOff x="1833725" y="1586404"/>
                <a:chExt cx="849086" cy="896841"/>
              </a:xfrm>
              <a:effectLst>
                <a:outerShdw blurRad="215900" dist="152400" dir="2400000" algn="tl" rotWithShape="0">
                  <a:prstClr val="black">
                    <a:alpha val="13000"/>
                  </a:prstClr>
                </a:outerShdw>
              </a:effectLst>
            </p:grpSpPr>
            <p:sp>
              <p:nvSpPr>
                <p:cNvPr id="27" name="椭圆 26"/>
                <p:cNvSpPr/>
                <p:nvPr/>
              </p:nvSpPr>
              <p:spPr>
                <a:xfrm>
                  <a:off x="1833725" y="1634159"/>
                  <a:ext cx="849086" cy="849086"/>
                </a:xfrm>
                <a:prstGeom prst="ellipse">
                  <a:avLst/>
                </a:prstGeom>
                <a:solidFill>
                  <a:srgbClr val="FF6400"/>
                </a:solidFill>
                <a:ln w="101600">
                  <a:gradFill>
                    <a:gsLst>
                      <a:gs pos="9000">
                        <a:srgbClr val="FCFCFC"/>
                      </a:gs>
                      <a:gs pos="85000">
                        <a:srgbClr val="C8C8C8"/>
                      </a:gs>
                    </a:gsLst>
                    <a:lin ang="3600000" scaled="0"/>
                  </a:gradFill>
                </a:ln>
                <a:effectLst>
                  <a:innerShdw blurRad="63500" dist="508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28" name="文本框 12"/>
                <p:cNvSpPr txBox="1"/>
                <p:nvPr/>
              </p:nvSpPr>
              <p:spPr>
                <a:xfrm>
                  <a:off x="1992983" y="1586404"/>
                  <a:ext cx="510858" cy="832884"/>
                </a:xfrm>
                <a:prstGeom prst="rect">
                  <a:avLst/>
                </a:prstGeom>
                <a:noFill/>
              </p:spPr>
              <p:txBody>
                <a:bodyPr wrap="none" rtlCol="0">
                  <a:spAutoFit/>
                </a:bodyPr>
                <a:lstStyle/>
                <a:p>
                  <a:r>
                    <a:rPr lang="en-US" altLang="zh-CN" sz="2800" dirty="0">
                      <a:solidFill>
                        <a:schemeClr val="bg1"/>
                      </a:solidFill>
                      <a:latin typeface="Impact" pitchFamily="34" charset="0"/>
                      <a:ea typeface="+mj-ea"/>
                    </a:rPr>
                    <a:t>1</a:t>
                  </a:r>
                  <a:endParaRPr lang="zh-CN" altLang="en-US" sz="2800" dirty="0">
                    <a:solidFill>
                      <a:schemeClr val="bg1"/>
                    </a:solidFill>
                    <a:latin typeface="Impact" pitchFamily="34" charset="0"/>
                    <a:ea typeface="+mj-ea"/>
                  </a:endParaRPr>
                </a:p>
              </p:txBody>
            </p:sp>
          </p:grpSp>
          <p:grpSp>
            <p:nvGrpSpPr>
              <p:cNvPr id="23" name="组合 22"/>
              <p:cNvGrpSpPr/>
              <p:nvPr/>
            </p:nvGrpSpPr>
            <p:grpSpPr>
              <a:xfrm>
                <a:off x="2057521" y="1014028"/>
                <a:ext cx="1083809" cy="1083809"/>
                <a:chOff x="2743364" y="1336163"/>
                <a:chExt cx="1445078" cy="1445078"/>
              </a:xfrm>
              <a:effectLst>
                <a:outerShdw blurRad="215900" dist="152400" dir="2400000" algn="tl" rotWithShape="0">
                  <a:prstClr val="black">
                    <a:alpha val="13000"/>
                  </a:prstClr>
                </a:outerShdw>
              </a:effectLst>
            </p:grpSpPr>
            <p:sp>
              <p:nvSpPr>
                <p:cNvPr id="24" name="椭圆 23"/>
                <p:cNvSpPr/>
                <p:nvPr/>
              </p:nvSpPr>
              <p:spPr>
                <a:xfrm>
                  <a:off x="2743364" y="1336163"/>
                  <a:ext cx="1445078" cy="1445078"/>
                </a:xfrm>
                <a:prstGeom prst="ellipse">
                  <a:avLst/>
                </a:prstGeom>
                <a:gradFill>
                  <a:gsLst>
                    <a:gs pos="10000">
                      <a:srgbClr val="D0D0CD"/>
                    </a:gs>
                    <a:gs pos="86000">
                      <a:srgbClr val="FCFCFC"/>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25" name="椭圆 24"/>
                <p:cNvSpPr/>
                <p:nvPr/>
              </p:nvSpPr>
              <p:spPr>
                <a:xfrm>
                  <a:off x="2910731" y="1503530"/>
                  <a:ext cx="1110344" cy="1110344"/>
                </a:xfrm>
                <a:prstGeom prst="ellipse">
                  <a:avLst/>
                </a:prstGeom>
                <a:noFill/>
                <a:ln w="101600">
                  <a:solidFill>
                    <a:srgbClr val="FF6400"/>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26" name="椭圆 25"/>
                <p:cNvSpPr/>
                <p:nvPr/>
              </p:nvSpPr>
              <p:spPr>
                <a:xfrm>
                  <a:off x="2948383" y="1541182"/>
                  <a:ext cx="1035448" cy="1035448"/>
                </a:xfrm>
                <a:prstGeom prst="ellipse">
                  <a:avLst/>
                </a:prstGeom>
                <a:gradFill>
                  <a:gsLst>
                    <a:gs pos="0">
                      <a:srgbClr val="C1CACF"/>
                    </a:gs>
                    <a:gs pos="76000">
                      <a:srgbClr val="FCFCFC"/>
                    </a:gs>
                  </a:gsLst>
                  <a:lin ang="13500000" scaled="1"/>
                </a:grad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grpSp>
        </p:grpSp>
        <p:sp>
          <p:nvSpPr>
            <p:cNvPr id="21" name="KSO_Shape"/>
            <p:cNvSpPr>
              <a:spLocks/>
            </p:cNvSpPr>
            <p:nvPr/>
          </p:nvSpPr>
          <p:spPr bwMode="auto">
            <a:xfrm>
              <a:off x="1819499" y="1827055"/>
              <a:ext cx="567703" cy="314129"/>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rgbClr val="FF640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latin typeface="Impact" pitchFamily="34" charset="0"/>
                <a:ea typeface="宋体" panose="02010600030101010101" pitchFamily="2" charset="-122"/>
              </a:endParaRPr>
            </a:p>
          </p:txBody>
        </p:sp>
      </p:grpSp>
      <p:grpSp>
        <p:nvGrpSpPr>
          <p:cNvPr id="29" name="组合 28"/>
          <p:cNvGrpSpPr/>
          <p:nvPr/>
        </p:nvGrpSpPr>
        <p:grpSpPr>
          <a:xfrm>
            <a:off x="2628493" y="2667768"/>
            <a:ext cx="1479240" cy="907802"/>
            <a:chOff x="2628493" y="2474437"/>
            <a:chExt cx="1479240" cy="907802"/>
          </a:xfrm>
        </p:grpSpPr>
        <p:grpSp>
          <p:nvGrpSpPr>
            <p:cNvPr id="30" name="组合 29"/>
            <p:cNvGrpSpPr/>
            <p:nvPr/>
          </p:nvGrpSpPr>
          <p:grpSpPr>
            <a:xfrm>
              <a:off x="2628493" y="2474437"/>
              <a:ext cx="1479240" cy="907802"/>
              <a:chOff x="2677861" y="2144185"/>
              <a:chExt cx="1766039" cy="1083809"/>
            </a:xfrm>
          </p:grpSpPr>
          <p:grpSp>
            <p:nvGrpSpPr>
              <p:cNvPr id="32" name="组合 31"/>
              <p:cNvGrpSpPr/>
              <p:nvPr/>
            </p:nvGrpSpPr>
            <p:grpSpPr>
              <a:xfrm>
                <a:off x="2677861" y="2362926"/>
                <a:ext cx="636815" cy="641574"/>
                <a:chOff x="3570484" y="3134690"/>
                <a:chExt cx="849086" cy="855431"/>
              </a:xfrm>
              <a:effectLst>
                <a:outerShdw blurRad="215900" dist="152400" dir="2400000" algn="tl" rotWithShape="0">
                  <a:prstClr val="black">
                    <a:alpha val="13000"/>
                  </a:prstClr>
                </a:outerShdw>
              </a:effectLst>
            </p:grpSpPr>
            <p:sp>
              <p:nvSpPr>
                <p:cNvPr id="37" name="椭圆 36"/>
                <p:cNvSpPr/>
                <p:nvPr/>
              </p:nvSpPr>
              <p:spPr>
                <a:xfrm>
                  <a:off x="3570484" y="3141035"/>
                  <a:ext cx="849086" cy="849086"/>
                </a:xfrm>
                <a:prstGeom prst="ellipse">
                  <a:avLst/>
                </a:prstGeom>
                <a:solidFill>
                  <a:srgbClr val="FF6400"/>
                </a:solidFill>
                <a:ln w="101600">
                  <a:gradFill>
                    <a:gsLst>
                      <a:gs pos="9000">
                        <a:srgbClr val="FCFCFC"/>
                      </a:gs>
                      <a:gs pos="85000">
                        <a:srgbClr val="C8C8C8"/>
                      </a:gs>
                    </a:gsLst>
                    <a:lin ang="3600000" scaled="0"/>
                  </a:gradFill>
                </a:ln>
                <a:effectLst>
                  <a:innerShdw blurRad="63500" dist="508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38" name="文本框 44"/>
                <p:cNvSpPr txBox="1"/>
                <p:nvPr/>
              </p:nvSpPr>
              <p:spPr>
                <a:xfrm>
                  <a:off x="3718029" y="3134690"/>
                  <a:ext cx="579752" cy="832884"/>
                </a:xfrm>
                <a:prstGeom prst="rect">
                  <a:avLst/>
                </a:prstGeom>
                <a:noFill/>
              </p:spPr>
              <p:txBody>
                <a:bodyPr wrap="none" rtlCol="0">
                  <a:spAutoFit/>
                </a:bodyPr>
                <a:lstStyle/>
                <a:p>
                  <a:r>
                    <a:rPr lang="en-US" altLang="zh-CN" sz="2800" dirty="0">
                      <a:solidFill>
                        <a:schemeClr val="bg1"/>
                      </a:solidFill>
                      <a:latin typeface="Impact" pitchFamily="34" charset="0"/>
                      <a:ea typeface="+mj-ea"/>
                    </a:rPr>
                    <a:t>2</a:t>
                  </a:r>
                  <a:endParaRPr lang="zh-CN" altLang="en-US" sz="2800" dirty="0">
                    <a:solidFill>
                      <a:schemeClr val="bg1"/>
                    </a:solidFill>
                    <a:latin typeface="Impact" pitchFamily="34" charset="0"/>
                    <a:ea typeface="+mj-ea"/>
                  </a:endParaRPr>
                </a:p>
              </p:txBody>
            </p:sp>
          </p:grpSp>
          <p:grpSp>
            <p:nvGrpSpPr>
              <p:cNvPr id="33" name="组合 32"/>
              <p:cNvGrpSpPr/>
              <p:nvPr/>
            </p:nvGrpSpPr>
            <p:grpSpPr>
              <a:xfrm>
                <a:off x="3360091" y="2144185"/>
                <a:ext cx="1083809" cy="1083809"/>
                <a:chOff x="4480123" y="2843039"/>
                <a:chExt cx="1445078" cy="1445078"/>
              </a:xfrm>
              <a:effectLst>
                <a:outerShdw blurRad="215900" dist="152400" dir="2400000" algn="tl" rotWithShape="0">
                  <a:prstClr val="black">
                    <a:alpha val="13000"/>
                  </a:prstClr>
                </a:outerShdw>
              </a:effectLst>
            </p:grpSpPr>
            <p:sp>
              <p:nvSpPr>
                <p:cNvPr id="34" name="椭圆 33"/>
                <p:cNvSpPr/>
                <p:nvPr/>
              </p:nvSpPr>
              <p:spPr>
                <a:xfrm>
                  <a:off x="4480123" y="2843039"/>
                  <a:ext cx="1445078" cy="1445078"/>
                </a:xfrm>
                <a:prstGeom prst="ellipse">
                  <a:avLst/>
                </a:prstGeom>
                <a:gradFill>
                  <a:gsLst>
                    <a:gs pos="10000">
                      <a:srgbClr val="D0D0CD"/>
                    </a:gs>
                    <a:gs pos="86000">
                      <a:srgbClr val="FCFCFC"/>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35" name="椭圆 34"/>
                <p:cNvSpPr/>
                <p:nvPr/>
              </p:nvSpPr>
              <p:spPr>
                <a:xfrm>
                  <a:off x="4647490" y="3010406"/>
                  <a:ext cx="1110344" cy="1110344"/>
                </a:xfrm>
                <a:prstGeom prst="ellipse">
                  <a:avLst/>
                </a:prstGeom>
                <a:noFill/>
                <a:ln w="101600">
                  <a:solidFill>
                    <a:srgbClr val="FF6400"/>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36" name="椭圆 35"/>
                <p:cNvSpPr/>
                <p:nvPr/>
              </p:nvSpPr>
              <p:spPr>
                <a:xfrm>
                  <a:off x="4684938" y="3047854"/>
                  <a:ext cx="1035448" cy="1035448"/>
                </a:xfrm>
                <a:prstGeom prst="ellipse">
                  <a:avLst/>
                </a:prstGeom>
                <a:gradFill>
                  <a:gsLst>
                    <a:gs pos="0">
                      <a:srgbClr val="C1CACF"/>
                    </a:gs>
                    <a:gs pos="76000">
                      <a:srgbClr val="FCFCFC"/>
                    </a:gs>
                  </a:gsLst>
                  <a:lin ang="13500000" scaled="1"/>
                </a:grad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grpSp>
        </p:grpSp>
        <p:sp>
          <p:nvSpPr>
            <p:cNvPr id="31" name="KSO_Shape"/>
            <p:cNvSpPr>
              <a:spLocks/>
            </p:cNvSpPr>
            <p:nvPr/>
          </p:nvSpPr>
          <p:spPr bwMode="auto">
            <a:xfrm>
              <a:off x="3461947" y="2773873"/>
              <a:ext cx="383768" cy="308933"/>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FF640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ea typeface="宋体" panose="02010600030101010101" pitchFamily="2" charset="-122"/>
              </a:endParaRPr>
            </a:p>
          </p:txBody>
        </p:sp>
      </p:grpSp>
      <p:sp>
        <p:nvSpPr>
          <p:cNvPr id="39" name="矩形 38"/>
          <p:cNvSpPr/>
          <p:nvPr/>
        </p:nvSpPr>
        <p:spPr>
          <a:xfrm>
            <a:off x="6695728" y="1156557"/>
            <a:ext cx="2448272" cy="461665"/>
          </a:xfrm>
          <a:prstGeom prst="rect">
            <a:avLst/>
          </a:prstGeom>
        </p:spPr>
        <p:txBody>
          <a:bodyPr wrap="square">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在此输入文字</a:t>
            </a:r>
            <a:endParaRPr lang="zh-CN" altLang="en-US" sz="2400" b="1" dirty="0">
              <a:solidFill>
                <a:schemeClr val="tx1">
                  <a:lumMod val="75000"/>
                  <a:lumOff val="25000"/>
                </a:schemeClr>
              </a:solidFill>
              <a:latin typeface="微软雅黑" pitchFamily="34" charset="-122"/>
              <a:ea typeface="微软雅黑" pitchFamily="34" charset="-122"/>
            </a:endParaRPr>
          </a:p>
        </p:txBody>
      </p:sp>
      <p:grpSp>
        <p:nvGrpSpPr>
          <p:cNvPr id="40" name="组合 39"/>
          <p:cNvGrpSpPr>
            <a:grpSpLocks noChangeAspect="1"/>
          </p:cNvGrpSpPr>
          <p:nvPr/>
        </p:nvGrpSpPr>
        <p:grpSpPr>
          <a:xfrm>
            <a:off x="6348579" y="1206624"/>
            <a:ext cx="411598" cy="411598"/>
            <a:chOff x="456294" y="1959430"/>
            <a:chExt cx="2148114" cy="2148114"/>
          </a:xfrm>
        </p:grpSpPr>
        <p:sp>
          <p:nvSpPr>
            <p:cNvPr id="41" name="椭圆 40"/>
            <p:cNvSpPr/>
            <p:nvPr/>
          </p:nvSpPr>
          <p:spPr>
            <a:xfrm>
              <a:off x="456294" y="1959430"/>
              <a:ext cx="2148114" cy="2148114"/>
            </a:xfrm>
            <a:prstGeom prst="ellipse">
              <a:avLst/>
            </a:prstGeom>
            <a:solidFill>
              <a:srgbClr val="FF64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Arial" panose="020B0604020202020204" pitchFamily="34" charset="0"/>
                <a:ea typeface="微软雅黑" panose="020B0503020204020204" pitchFamily="34" charset="-122"/>
                <a:sym typeface="Arial" panose="020B0604020202020204" pitchFamily="34" charset="0"/>
              </a:endParaRPr>
            </a:p>
          </p:txBody>
        </p:sp>
        <p:pic>
          <p:nvPicPr>
            <p:cNvPr id="42" name="图片 41"/>
            <p:cNvPicPr>
              <a:picLocks noChangeAspect="1"/>
            </p:cNvPicPr>
            <p:nvPr/>
          </p:nvPicPr>
          <p:blipFill>
            <a:blip r:embed="rId3" cstate="print">
              <a:biLevel thresh="25000"/>
              <a:extLst>
                <a:ext uri="{28A0092B-C50C-407E-A947-70E740481C1C}">
                  <a14:useLocalDpi xmlns:a14="http://schemas.microsoft.com/office/drawing/2010/main" xmlns="" val="0"/>
                </a:ext>
              </a:extLst>
            </a:blip>
            <a:stretch>
              <a:fillRect/>
            </a:stretch>
          </p:blipFill>
          <p:spPr>
            <a:xfrm>
              <a:off x="833665" y="2319827"/>
              <a:ext cx="1393372" cy="1427320"/>
            </a:xfrm>
            <a:prstGeom prst="rect">
              <a:avLst/>
            </a:prstGeom>
          </p:spPr>
        </p:pic>
      </p:grpSp>
      <p:sp>
        <p:nvSpPr>
          <p:cNvPr id="43" name="矩形 42"/>
          <p:cNvSpPr/>
          <p:nvPr/>
        </p:nvSpPr>
        <p:spPr>
          <a:xfrm>
            <a:off x="8727412" y="1233594"/>
            <a:ext cx="391920" cy="302490"/>
          </a:xfrm>
          <a:prstGeom prst="rect">
            <a:avLst/>
          </a:prstGeom>
          <a:solidFill>
            <a:srgbClr val="FF6400"/>
          </a:solidFill>
          <a:ln>
            <a:solidFill>
              <a:srgbClr val="A28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49" name="组合 48"/>
          <p:cNvGrpSpPr/>
          <p:nvPr/>
        </p:nvGrpSpPr>
        <p:grpSpPr>
          <a:xfrm flipH="1">
            <a:off x="7893831" y="195397"/>
            <a:ext cx="1250169" cy="477054"/>
            <a:chOff x="-18082" y="180009"/>
            <a:chExt cx="1250169" cy="477054"/>
          </a:xfrm>
        </p:grpSpPr>
        <p:sp>
          <p:nvSpPr>
            <p:cNvPr id="52" name="TextBox 51"/>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53" name="五边形 52"/>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87468158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9"/>
                                        </p:tgtEl>
                                        <p:attrNameLst>
                                          <p:attrName>ppt_x</p:attrName>
                                          <p:attrName>ppt_y</p:attrName>
                                        </p:attrNameLst>
                                      </p:cBhvr>
                                    </p:animMotion>
                                    <p:animEffect transition="in" filter="fade">
                                      <p:cBhvr>
                                        <p:cTn id="9" dur="1000"/>
                                        <p:tgtEl>
                                          <p:spTgt spid="19"/>
                                        </p:tgtEl>
                                      </p:cBhvr>
                                    </p:animEffect>
                                  </p:childTnLst>
                                </p:cTn>
                              </p:par>
                              <p:par>
                                <p:cTn id="10" presetID="5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Scale>
                                      <p:cBhvr>
                                        <p:cTn id="12"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9"/>
                                        </p:tgtEl>
                                        <p:attrNameLst>
                                          <p:attrName>ppt_x</p:attrName>
                                          <p:attrName>ppt_y</p:attrName>
                                        </p:attrNameLst>
                                      </p:cBhvr>
                                    </p:animMotion>
                                    <p:animEffect transition="in" filter="fade">
                                      <p:cBhvr>
                                        <p:cTn id="14" dur="1000"/>
                                        <p:tgtEl>
                                          <p:spTgt spid="29"/>
                                        </p:tgtEl>
                                      </p:cBhvr>
                                    </p:animEffect>
                                  </p:childTnLst>
                                </p:cTn>
                              </p:par>
                              <p:par>
                                <p:cTn id="15" presetID="5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Scale>
                                      <p:cBhvr>
                                        <p:cTn id="1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8"/>
                                        </p:tgtEl>
                                        <p:attrNameLst>
                                          <p:attrName>ppt_x</p:attrName>
                                          <p:attrName>ppt_y</p:attrName>
                                        </p:attrNameLst>
                                      </p:cBhvr>
                                    </p:animMotion>
                                    <p:animEffect transition="in" filter="fade">
                                      <p:cBhvr>
                                        <p:cTn id="19" dur="1000"/>
                                        <p:tgtEl>
                                          <p:spTgt spid="8"/>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par>
                          <p:cTn id="46" fill="hold">
                            <p:stCondLst>
                              <p:cond delay="3500"/>
                            </p:stCondLst>
                            <p:childTnLst>
                              <p:par>
                                <p:cTn id="47" presetID="22" presetClass="entr" presetSubtype="8"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3349" y="1968965"/>
            <a:ext cx="7462038" cy="2691018"/>
          </a:xfrm>
          <a:custGeom>
            <a:avLst/>
            <a:gdLst>
              <a:gd name="connsiteX0" fmla="*/ 0 w 7462038"/>
              <a:gd name="connsiteY0" fmla="*/ 153512 h 2729851"/>
              <a:gd name="connsiteX1" fmla="*/ 206908 w 7462038"/>
              <a:gd name="connsiteY1" fmla="*/ 153512 h 2729851"/>
              <a:gd name="connsiteX2" fmla="*/ 620724 w 7462038"/>
              <a:gd name="connsiteY2" fmla="*/ 180210 h 2729851"/>
              <a:gd name="connsiteX3" fmla="*/ 1047889 w 7462038"/>
              <a:gd name="connsiteY3" fmla="*/ 233605 h 2729851"/>
              <a:gd name="connsiteX4" fmla="*/ 1448356 w 7462038"/>
              <a:gd name="connsiteY4" fmla="*/ 293675 h 2729851"/>
              <a:gd name="connsiteX5" fmla="*/ 1962289 w 7462038"/>
              <a:gd name="connsiteY5" fmla="*/ 433839 h 2729851"/>
              <a:gd name="connsiteX6" fmla="*/ 2356082 w 7462038"/>
              <a:gd name="connsiteY6" fmla="*/ 580677 h 2729851"/>
              <a:gd name="connsiteX7" fmla="*/ 2763223 w 7462038"/>
              <a:gd name="connsiteY7" fmla="*/ 774236 h 2729851"/>
              <a:gd name="connsiteX8" fmla="*/ 3263807 w 7462038"/>
              <a:gd name="connsiteY8" fmla="*/ 1061237 h 2729851"/>
              <a:gd name="connsiteX9" fmla="*/ 3550809 w 7462038"/>
              <a:gd name="connsiteY9" fmla="*/ 1294843 h 2729851"/>
              <a:gd name="connsiteX10" fmla="*/ 3764391 w 7462038"/>
              <a:gd name="connsiteY10" fmla="*/ 1508426 h 2729851"/>
              <a:gd name="connsiteX11" fmla="*/ 4038044 w 7462038"/>
              <a:gd name="connsiteY11" fmla="*/ 1815451 h 2729851"/>
              <a:gd name="connsiteX12" fmla="*/ 4244952 w 7462038"/>
              <a:gd name="connsiteY12" fmla="*/ 2142499 h 2729851"/>
              <a:gd name="connsiteX13" fmla="*/ 4358418 w 7462038"/>
              <a:gd name="connsiteY13" fmla="*/ 2429500 h 2729851"/>
              <a:gd name="connsiteX14" fmla="*/ 4418488 w 7462038"/>
              <a:gd name="connsiteY14" fmla="*/ 2663106 h 2729851"/>
              <a:gd name="connsiteX15" fmla="*/ 4431837 w 7462038"/>
              <a:gd name="connsiteY15" fmla="*/ 2729851 h 2729851"/>
              <a:gd name="connsiteX16" fmla="*/ 7462038 w 7462038"/>
              <a:gd name="connsiteY16" fmla="*/ 2723176 h 2729851"/>
              <a:gd name="connsiteX17" fmla="*/ 7328549 w 7462038"/>
              <a:gd name="connsiteY17" fmla="*/ 2469547 h 2729851"/>
              <a:gd name="connsiteX18" fmla="*/ 7148339 w 7462038"/>
              <a:gd name="connsiteY18" fmla="*/ 2189220 h 2729851"/>
              <a:gd name="connsiteX19" fmla="*/ 6948105 w 7462038"/>
              <a:gd name="connsiteY19" fmla="*/ 1948940 h 2729851"/>
              <a:gd name="connsiteX20" fmla="*/ 6701150 w 7462038"/>
              <a:gd name="connsiteY20" fmla="*/ 1728683 h 2729851"/>
              <a:gd name="connsiteX21" fmla="*/ 6540964 w 7462038"/>
              <a:gd name="connsiteY21" fmla="*/ 1581845 h 2729851"/>
              <a:gd name="connsiteX22" fmla="*/ 6414149 w 7462038"/>
              <a:gd name="connsiteY22" fmla="*/ 1481728 h 2729851"/>
              <a:gd name="connsiteX23" fmla="*/ 6100450 w 7462038"/>
              <a:gd name="connsiteY23" fmla="*/ 1248122 h 2729851"/>
              <a:gd name="connsiteX24" fmla="*/ 5626564 w 7462038"/>
              <a:gd name="connsiteY24" fmla="*/ 987818 h 2729851"/>
              <a:gd name="connsiteX25" fmla="*/ 5266143 w 7462038"/>
              <a:gd name="connsiteY25" fmla="*/ 774236 h 2729851"/>
              <a:gd name="connsiteX26" fmla="*/ 4732187 w 7462038"/>
              <a:gd name="connsiteY26" fmla="*/ 540630 h 2729851"/>
              <a:gd name="connsiteX27" fmla="*/ 4318371 w 7462038"/>
              <a:gd name="connsiteY27" fmla="*/ 393792 h 2729851"/>
              <a:gd name="connsiteX28" fmla="*/ 3884531 w 7462038"/>
              <a:gd name="connsiteY28" fmla="*/ 300350 h 2729851"/>
              <a:gd name="connsiteX29" fmla="*/ 3330552 w 7462038"/>
              <a:gd name="connsiteY29" fmla="*/ 200233 h 2729851"/>
              <a:gd name="connsiteX30" fmla="*/ 2923410 w 7462038"/>
              <a:gd name="connsiteY30" fmla="*/ 146837 h 2729851"/>
              <a:gd name="connsiteX31" fmla="*/ 2603037 w 7462038"/>
              <a:gd name="connsiteY31" fmla="*/ 120140 h 2729851"/>
              <a:gd name="connsiteX32" fmla="*/ 2242616 w 7462038"/>
              <a:gd name="connsiteY32" fmla="*/ 73418 h 2729851"/>
              <a:gd name="connsiteX33" fmla="*/ 1948940 w 7462038"/>
              <a:gd name="connsiteY33" fmla="*/ 93442 h 2729851"/>
              <a:gd name="connsiteX34" fmla="*/ 1795428 w 7462038"/>
              <a:gd name="connsiteY34" fmla="*/ 80093 h 2729851"/>
              <a:gd name="connsiteX35" fmla="*/ 1481729 w 7462038"/>
              <a:gd name="connsiteY35" fmla="*/ 53395 h 2729851"/>
              <a:gd name="connsiteX36" fmla="*/ 1201402 w 7462038"/>
              <a:gd name="connsiteY36" fmla="*/ 53395 h 2729851"/>
              <a:gd name="connsiteX37" fmla="*/ 647422 w 7462038"/>
              <a:gd name="connsiteY37" fmla="*/ 20023 h 2729851"/>
              <a:gd name="connsiteX38" fmla="*/ 333723 w 7462038"/>
              <a:gd name="connsiteY38" fmla="*/ 0 h 2729851"/>
              <a:gd name="connsiteX39" fmla="*/ 33372 w 7462038"/>
              <a:gd name="connsiteY39" fmla="*/ 0 h 2729851"/>
              <a:gd name="connsiteX40" fmla="*/ 6675 w 7462038"/>
              <a:gd name="connsiteY40" fmla="*/ 0 h 2729851"/>
              <a:gd name="connsiteX41" fmla="*/ 0 w 7462038"/>
              <a:gd name="connsiteY41" fmla="*/ 153512 h 272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62038" h="2729851">
                <a:moveTo>
                  <a:pt x="0" y="153512"/>
                </a:moveTo>
                <a:lnTo>
                  <a:pt x="206908" y="153512"/>
                </a:lnTo>
                <a:lnTo>
                  <a:pt x="620724" y="180210"/>
                </a:lnTo>
                <a:lnTo>
                  <a:pt x="1047889" y="233605"/>
                </a:lnTo>
                <a:lnTo>
                  <a:pt x="1448356" y="293675"/>
                </a:lnTo>
                <a:lnTo>
                  <a:pt x="1962289" y="433839"/>
                </a:lnTo>
                <a:lnTo>
                  <a:pt x="2356082" y="580677"/>
                </a:lnTo>
                <a:lnTo>
                  <a:pt x="2763223" y="774236"/>
                </a:lnTo>
                <a:lnTo>
                  <a:pt x="3263807" y="1061237"/>
                </a:lnTo>
                <a:lnTo>
                  <a:pt x="3550809" y="1294843"/>
                </a:lnTo>
                <a:lnTo>
                  <a:pt x="3764391" y="1508426"/>
                </a:lnTo>
                <a:lnTo>
                  <a:pt x="4038044" y="1815451"/>
                </a:lnTo>
                <a:lnTo>
                  <a:pt x="4244952" y="2142499"/>
                </a:lnTo>
                <a:lnTo>
                  <a:pt x="4358418" y="2429500"/>
                </a:lnTo>
                <a:lnTo>
                  <a:pt x="4418488" y="2663106"/>
                </a:lnTo>
                <a:lnTo>
                  <a:pt x="4431837" y="2729851"/>
                </a:lnTo>
                <a:lnTo>
                  <a:pt x="7462038" y="2723176"/>
                </a:lnTo>
                <a:lnTo>
                  <a:pt x="7328549" y="2469547"/>
                </a:lnTo>
                <a:lnTo>
                  <a:pt x="7148339" y="2189220"/>
                </a:lnTo>
                <a:lnTo>
                  <a:pt x="6948105" y="1948940"/>
                </a:lnTo>
                <a:lnTo>
                  <a:pt x="6701150" y="1728683"/>
                </a:lnTo>
                <a:lnTo>
                  <a:pt x="6540964" y="1581845"/>
                </a:lnTo>
                <a:lnTo>
                  <a:pt x="6414149" y="1481728"/>
                </a:lnTo>
                <a:lnTo>
                  <a:pt x="6100450" y="1248122"/>
                </a:lnTo>
                <a:lnTo>
                  <a:pt x="5626564" y="987818"/>
                </a:lnTo>
                <a:lnTo>
                  <a:pt x="5266143" y="774236"/>
                </a:lnTo>
                <a:lnTo>
                  <a:pt x="4732187" y="540630"/>
                </a:lnTo>
                <a:lnTo>
                  <a:pt x="4318371" y="393792"/>
                </a:lnTo>
                <a:lnTo>
                  <a:pt x="3884531" y="300350"/>
                </a:lnTo>
                <a:lnTo>
                  <a:pt x="3330552" y="200233"/>
                </a:lnTo>
                <a:lnTo>
                  <a:pt x="2923410" y="146837"/>
                </a:lnTo>
                <a:lnTo>
                  <a:pt x="2603037" y="120140"/>
                </a:lnTo>
                <a:lnTo>
                  <a:pt x="2242616" y="73418"/>
                </a:lnTo>
                <a:lnTo>
                  <a:pt x="1948940" y="93442"/>
                </a:lnTo>
                <a:lnTo>
                  <a:pt x="1795428" y="80093"/>
                </a:lnTo>
                <a:lnTo>
                  <a:pt x="1481729" y="53395"/>
                </a:lnTo>
                <a:lnTo>
                  <a:pt x="1201402" y="53395"/>
                </a:lnTo>
                <a:lnTo>
                  <a:pt x="647422" y="20023"/>
                </a:lnTo>
                <a:lnTo>
                  <a:pt x="333723" y="0"/>
                </a:lnTo>
                <a:lnTo>
                  <a:pt x="33372" y="0"/>
                </a:lnTo>
                <a:lnTo>
                  <a:pt x="6675" y="0"/>
                </a:lnTo>
                <a:lnTo>
                  <a:pt x="0" y="153512"/>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18" descr="Hotel-And-Restaurant-Table-l.jpg"/>
          <p:cNvPicPr>
            <a:picLocks noChangeAspect="1"/>
          </p:cNvPicPr>
          <p:nvPr/>
        </p:nvPicPr>
        <p:blipFill>
          <a:blip r:embed="rId3" cstate="print"/>
          <a:stretch>
            <a:fillRect/>
          </a:stretch>
        </p:blipFill>
        <p:spPr>
          <a:xfrm>
            <a:off x="1819211" y="1562888"/>
            <a:ext cx="854873" cy="641155"/>
          </a:xfrm>
          <a:prstGeom prst="rect">
            <a:avLst/>
          </a:prstGeom>
          <a:effectLst>
            <a:outerShdw blurRad="50800" dist="25400" dir="12720000">
              <a:sysClr val="window" lastClr="FFFFFF">
                <a:lumMod val="50000"/>
                <a:alpha val="43000"/>
              </a:sysClr>
            </a:outerShdw>
            <a:reflection stA="50000" endPos="22000" dist="12700" dir="5400000" sy="-100000" algn="bl" rotWithShape="0"/>
          </a:effectLst>
        </p:spPr>
      </p:pic>
      <p:pic>
        <p:nvPicPr>
          <p:cNvPr id="4" name="Picture 19" descr="Health-Care-Professional-Blue-l.jpg"/>
          <p:cNvPicPr>
            <a:picLocks noChangeAspect="1"/>
          </p:cNvPicPr>
          <p:nvPr/>
        </p:nvPicPr>
        <p:blipFill>
          <a:blip r:embed="rId4" cstate="print"/>
          <a:stretch>
            <a:fillRect/>
          </a:stretch>
        </p:blipFill>
        <p:spPr>
          <a:xfrm>
            <a:off x="1986017" y="1599376"/>
            <a:ext cx="861822" cy="646368"/>
          </a:xfrm>
          <a:prstGeom prst="rect">
            <a:avLst/>
          </a:prstGeom>
          <a:effectLst>
            <a:outerShdw blurRad="50800" dist="25400" dir="12240000">
              <a:sysClr val="window" lastClr="FFFFFF">
                <a:lumMod val="50000"/>
                <a:alpha val="43000"/>
              </a:sysClr>
            </a:outerShdw>
            <a:reflection stA="50000" endPos="35000" dist="12700" dir="5400000" sy="-100000" algn="bl" rotWithShape="0"/>
          </a:effectLst>
        </p:spPr>
      </p:pic>
      <p:pic>
        <p:nvPicPr>
          <p:cNvPr id="5" name="Picture 20" descr="World-Wide-Web-Grey-l.jpg"/>
          <p:cNvPicPr>
            <a:picLocks noChangeAspect="1"/>
          </p:cNvPicPr>
          <p:nvPr/>
        </p:nvPicPr>
        <p:blipFill>
          <a:blip r:embed="rId5" cstate="print"/>
          <a:stretch>
            <a:fillRect/>
          </a:stretch>
        </p:blipFill>
        <p:spPr>
          <a:xfrm>
            <a:off x="2194520" y="1641078"/>
            <a:ext cx="931325" cy="698494"/>
          </a:xfrm>
          <a:prstGeom prst="rect">
            <a:avLst/>
          </a:prstGeom>
          <a:effectLst>
            <a:outerShdw blurRad="50800" dist="25400" dir="12240000">
              <a:sysClr val="window" lastClr="FFFFFF">
                <a:lumMod val="50000"/>
                <a:alpha val="43000"/>
              </a:sysClr>
            </a:outerShdw>
            <a:reflection stA="50000" endPos="35000" dist="12700" dir="5400000" sy="-100000" algn="bl" rotWithShape="0"/>
          </a:effectLst>
        </p:spPr>
      </p:pic>
      <p:pic>
        <p:nvPicPr>
          <p:cNvPr id="6" name="Picture 21" descr="wedding.jpg"/>
          <p:cNvPicPr>
            <a:picLocks noChangeAspect="1"/>
          </p:cNvPicPr>
          <p:nvPr/>
        </p:nvPicPr>
        <p:blipFill>
          <a:blip r:embed="rId6" cstate="print"/>
          <a:stretch>
            <a:fillRect/>
          </a:stretch>
        </p:blipFill>
        <p:spPr>
          <a:xfrm>
            <a:off x="2479017" y="1681509"/>
            <a:ext cx="988619" cy="741464"/>
          </a:xfrm>
          <a:prstGeom prst="rect">
            <a:avLst/>
          </a:prstGeom>
          <a:effectLst>
            <a:reflection stA="33000" endPos="34000" dist="12700" dir="5400000" sy="-100000" algn="bl" rotWithShape="0"/>
          </a:effectLst>
        </p:spPr>
      </p:pic>
      <p:pic>
        <p:nvPicPr>
          <p:cNvPr id="7" name="Picture 22" descr="education.jpg"/>
          <p:cNvPicPr>
            <a:picLocks noChangeAspect="1"/>
          </p:cNvPicPr>
          <p:nvPr/>
        </p:nvPicPr>
        <p:blipFill>
          <a:blip r:embed="rId7" cstate="print"/>
          <a:stretch>
            <a:fillRect/>
          </a:stretch>
        </p:blipFill>
        <p:spPr>
          <a:xfrm>
            <a:off x="2747670" y="1757353"/>
            <a:ext cx="1073196" cy="804897"/>
          </a:xfrm>
          <a:prstGeom prst="rect">
            <a:avLst/>
          </a:prstGeom>
          <a:effectLst>
            <a:outerShdw blurRad="50800" dist="25400" dir="11940000">
              <a:srgbClr val="000000">
                <a:alpha val="43000"/>
              </a:srgbClr>
            </a:outerShdw>
            <a:reflection stA="35000" endPos="26000" dist="12700" dir="5400000" sy="-100000" algn="bl" rotWithShape="0"/>
          </a:effectLst>
        </p:spPr>
      </p:pic>
      <p:pic>
        <p:nvPicPr>
          <p:cNvPr id="8" name="Picture 23" descr="science.jpg"/>
          <p:cNvPicPr>
            <a:picLocks noChangeAspect="1"/>
          </p:cNvPicPr>
          <p:nvPr/>
        </p:nvPicPr>
        <p:blipFill>
          <a:blip r:embed="rId8" cstate="print"/>
          <a:stretch>
            <a:fillRect/>
          </a:stretch>
        </p:blipFill>
        <p:spPr>
          <a:xfrm>
            <a:off x="3134757" y="1850565"/>
            <a:ext cx="1277528" cy="958144"/>
          </a:xfrm>
          <a:prstGeom prst="rect">
            <a:avLst/>
          </a:prstGeom>
          <a:effectLst>
            <a:outerShdw blurRad="50800" dist="25400" dir="11940000">
              <a:srgbClr val="000000">
                <a:alpha val="43000"/>
              </a:srgbClr>
            </a:outerShdw>
            <a:reflection stA="35000" endPos="26000" dist="12700" dir="5400000" sy="-100000" algn="bl" rotWithShape="0"/>
          </a:effectLst>
        </p:spPr>
      </p:pic>
      <p:pic>
        <p:nvPicPr>
          <p:cNvPr id="9" name="Picture 24" descr="Billede til free sample-templates.jpg"/>
          <p:cNvPicPr>
            <a:picLocks noChangeAspect="1"/>
          </p:cNvPicPr>
          <p:nvPr/>
        </p:nvPicPr>
        <p:blipFill>
          <a:blip r:embed="rId9" cstate="print"/>
          <a:stretch>
            <a:fillRect/>
          </a:stretch>
        </p:blipFill>
        <p:spPr>
          <a:xfrm>
            <a:off x="3569285" y="2009164"/>
            <a:ext cx="1455271" cy="1091453"/>
          </a:xfrm>
          <a:prstGeom prst="rect">
            <a:avLst/>
          </a:prstGeom>
          <a:effectLst>
            <a:outerShdw blurRad="50800" dist="25400" dir="12000000">
              <a:srgbClr val="000000">
                <a:alpha val="43000"/>
              </a:srgbClr>
            </a:outerShdw>
            <a:reflection stA="35000" endPos="26000" dist="12700" dir="5400000" sy="-100000" algn="bl" rotWithShape="0"/>
          </a:effectLst>
        </p:spPr>
      </p:pic>
      <p:pic>
        <p:nvPicPr>
          <p:cNvPr id="10" name="Picture 25" descr="music.jpg"/>
          <p:cNvPicPr>
            <a:picLocks noChangeAspect="1"/>
          </p:cNvPicPr>
          <p:nvPr/>
        </p:nvPicPr>
        <p:blipFill>
          <a:blip r:embed="rId10" cstate="print"/>
          <a:stretch>
            <a:fillRect/>
          </a:stretch>
        </p:blipFill>
        <p:spPr>
          <a:xfrm>
            <a:off x="4012857" y="2356476"/>
            <a:ext cx="1631605" cy="1223704"/>
          </a:xfrm>
          <a:prstGeom prst="rect">
            <a:avLst/>
          </a:prstGeom>
          <a:effectLst>
            <a:reflection stA="33000" endPos="34000" dist="12700" dir="5400000" sy="-100000" algn="bl" rotWithShape="0"/>
          </a:effectLst>
        </p:spPr>
      </p:pic>
      <p:pic>
        <p:nvPicPr>
          <p:cNvPr id="11" name="Picture 26" descr="buddism.jpg"/>
          <p:cNvPicPr>
            <a:picLocks noChangeAspect="1"/>
          </p:cNvPicPr>
          <p:nvPr/>
        </p:nvPicPr>
        <p:blipFill>
          <a:blip r:embed="rId11" cstate="print"/>
          <a:stretch>
            <a:fillRect/>
          </a:stretch>
        </p:blipFill>
        <p:spPr>
          <a:xfrm>
            <a:off x="4441566" y="2908812"/>
            <a:ext cx="1909882" cy="1432413"/>
          </a:xfrm>
          <a:prstGeom prst="rect">
            <a:avLst/>
          </a:prstGeom>
          <a:effectLst>
            <a:outerShdw blurRad="50800" dist="25400" dir="11940000">
              <a:srgbClr val="000000">
                <a:alpha val="43000"/>
              </a:srgbClr>
            </a:outerShdw>
            <a:reflection stA="35000" endPos="26000" dist="12700" dir="5400000" sy="-100000" algn="bl" rotWithShape="0"/>
          </a:effectLst>
        </p:spPr>
      </p:pic>
      <p:sp>
        <p:nvSpPr>
          <p:cNvPr id="12" name="TextBox 54"/>
          <p:cNvSpPr txBox="1">
            <a:spLocks noChangeArrowheads="1"/>
          </p:cNvSpPr>
          <p:nvPr/>
        </p:nvSpPr>
        <p:spPr bwMode="auto">
          <a:xfrm>
            <a:off x="5707085" y="1276229"/>
            <a:ext cx="310400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65" charset="0"/>
                <a:ea typeface="ＭＳ Ｐゴシック" pitchFamily="-65" charset="-128"/>
              </a:defRPr>
            </a:lvl1pPr>
            <a:lvl2pPr marL="37931725" indent="-37474525">
              <a:defRPr>
                <a:solidFill>
                  <a:schemeClr val="tx1"/>
                </a:solidFill>
                <a:latin typeface="Calibri" pitchFamily="-65" charset="0"/>
                <a:ea typeface="ＭＳ Ｐゴシック" pitchFamily="-65" charset="-128"/>
              </a:defRPr>
            </a:lvl2pPr>
            <a:lvl3pPr>
              <a:defRPr>
                <a:solidFill>
                  <a:schemeClr val="tx1"/>
                </a:solidFill>
                <a:latin typeface="Calibri" pitchFamily="-65" charset="0"/>
                <a:ea typeface="ＭＳ Ｐゴシック" pitchFamily="-65" charset="-128"/>
              </a:defRPr>
            </a:lvl3pPr>
            <a:lvl4pPr>
              <a:defRPr>
                <a:solidFill>
                  <a:schemeClr val="tx1"/>
                </a:solidFill>
                <a:latin typeface="Calibri" pitchFamily="-65" charset="0"/>
                <a:ea typeface="ＭＳ Ｐゴシック" pitchFamily="-65" charset="-128"/>
              </a:defRPr>
            </a:lvl4pPr>
            <a:lvl5pPr>
              <a:defRPr>
                <a:solidFill>
                  <a:schemeClr val="tx1"/>
                </a:solidFill>
                <a:latin typeface="Calibri" pitchFamily="-65" charset="0"/>
                <a:ea typeface="ＭＳ Ｐゴシック" pitchFamily="-65" charset="-128"/>
              </a:defRPr>
            </a:lvl5pPr>
            <a:lvl6pPr marL="457200" fontAlgn="base">
              <a:spcBef>
                <a:spcPct val="0"/>
              </a:spcBef>
              <a:spcAft>
                <a:spcPct val="0"/>
              </a:spcAft>
              <a:defRPr>
                <a:solidFill>
                  <a:schemeClr val="tx1"/>
                </a:solidFill>
                <a:latin typeface="Calibri" pitchFamily="-65" charset="0"/>
                <a:ea typeface="ＭＳ Ｐゴシック" pitchFamily="-65" charset="-128"/>
              </a:defRPr>
            </a:lvl6pPr>
            <a:lvl7pPr marL="914400" fontAlgn="base">
              <a:spcBef>
                <a:spcPct val="0"/>
              </a:spcBef>
              <a:spcAft>
                <a:spcPct val="0"/>
              </a:spcAft>
              <a:defRPr>
                <a:solidFill>
                  <a:schemeClr val="tx1"/>
                </a:solidFill>
                <a:latin typeface="Calibri" pitchFamily="-65" charset="0"/>
                <a:ea typeface="ＭＳ Ｐゴシック" pitchFamily="-65" charset="-128"/>
              </a:defRPr>
            </a:lvl7pPr>
            <a:lvl8pPr marL="1371600" fontAlgn="base">
              <a:spcBef>
                <a:spcPct val="0"/>
              </a:spcBef>
              <a:spcAft>
                <a:spcPct val="0"/>
              </a:spcAft>
              <a:defRPr>
                <a:solidFill>
                  <a:schemeClr val="tx1"/>
                </a:solidFill>
                <a:latin typeface="Calibri" pitchFamily="-65" charset="0"/>
                <a:ea typeface="ＭＳ Ｐゴシック" pitchFamily="-65" charset="-128"/>
              </a:defRPr>
            </a:lvl8pPr>
            <a:lvl9pPr marL="1828800" fontAlgn="base">
              <a:spcBef>
                <a:spcPct val="0"/>
              </a:spcBef>
              <a:spcAft>
                <a:spcPct val="0"/>
              </a:spcAft>
              <a:defRPr>
                <a:solidFill>
                  <a:schemeClr val="tx1"/>
                </a:solidFill>
                <a:latin typeface="Calibri" pitchFamily="-65" charset="0"/>
                <a:ea typeface="ＭＳ Ｐゴシック" pitchFamily="-65" charset="-128"/>
              </a:defRPr>
            </a:lvl9pPr>
          </a:lstStyle>
          <a:p>
            <a:r>
              <a:rPr lang="zh-CN" altLang="en-US" sz="2400" b="1" dirty="0" smtClean="0">
                <a:solidFill>
                  <a:schemeClr val="bg1">
                    <a:lumMod val="50000"/>
                  </a:schemeClr>
                </a:solidFill>
                <a:latin typeface="+mn-ea"/>
                <a:ea typeface="+mn-ea"/>
                <a:cs typeface="Calibri" pitchFamily="-65" charset="0"/>
              </a:rPr>
              <a:t>图片展示动画</a:t>
            </a:r>
            <a:endParaRPr lang="nb-NO" altLang="zh-CN" sz="1400" b="1" dirty="0">
              <a:solidFill>
                <a:schemeClr val="bg1">
                  <a:lumMod val="50000"/>
                </a:schemeClr>
              </a:solidFill>
              <a:latin typeface="+mn-ea"/>
              <a:ea typeface="+mn-ea"/>
              <a:cs typeface="Calibri" pitchFamily="-65" charset="0"/>
            </a:endParaRPr>
          </a:p>
          <a:p>
            <a:r>
              <a:rPr lang="en-US" altLang="zh-CN" sz="1100" dirty="0" smtClean="0">
                <a:solidFill>
                  <a:schemeClr val="bg1">
                    <a:lumMod val="50000"/>
                  </a:schemeClr>
                </a:solidFill>
                <a:latin typeface="+mn-ea"/>
                <a:ea typeface="+mn-ea"/>
                <a:cs typeface="Arial" charset="0"/>
              </a:rPr>
              <a:t>PowerPoint 2007 </a:t>
            </a:r>
            <a:r>
              <a:rPr lang="zh-CN" altLang="en-US" sz="1100" dirty="0" smtClean="0">
                <a:solidFill>
                  <a:schemeClr val="bg1">
                    <a:lumMod val="50000"/>
                  </a:schemeClr>
                </a:solidFill>
                <a:latin typeface="+mn-ea"/>
                <a:ea typeface="+mn-ea"/>
                <a:cs typeface="Arial" charset="0"/>
              </a:rPr>
              <a:t>以上版本可直接替换图片</a:t>
            </a:r>
            <a:endParaRPr lang="en-GB" sz="1100" dirty="0">
              <a:solidFill>
                <a:schemeClr val="bg1">
                  <a:lumMod val="50000"/>
                </a:schemeClr>
              </a:solidFill>
              <a:latin typeface="+mn-ea"/>
              <a:ea typeface="+mn-ea"/>
              <a:cs typeface="Arial" charset="0"/>
            </a:endParaRPr>
          </a:p>
        </p:txBody>
      </p:sp>
      <p:sp>
        <p:nvSpPr>
          <p:cNvPr id="13" name="文本框 8"/>
          <p:cNvSpPr txBox="1"/>
          <p:nvPr/>
        </p:nvSpPr>
        <p:spPr>
          <a:xfrm>
            <a:off x="489190" y="3097870"/>
            <a:ext cx="2484135" cy="90024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bg1">
                    <a:lumMod val="50000"/>
                  </a:schemeClr>
                </a:solidFill>
              </a:rPr>
              <a:t>EXAMPLE TEXT</a:t>
            </a:r>
          </a:p>
          <a:p>
            <a:r>
              <a:rPr lang="en-US" altLang="zh-CN" sz="1200" dirty="0">
                <a:solidFill>
                  <a:schemeClr val="bg1">
                    <a:lumMod val="50000"/>
                  </a:schemeClr>
                </a:solidFill>
              </a:rPr>
              <a:t>Lorem ipsum dolor sit amet, consectetuer adipiscing elit. Maecenas porttitor congue massa. </a:t>
            </a:r>
          </a:p>
        </p:txBody>
      </p:sp>
      <p:sp>
        <p:nvSpPr>
          <p:cNvPr id="20" name="TextBox 19"/>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21" name="组合 20"/>
          <p:cNvGrpSpPr/>
          <p:nvPr/>
        </p:nvGrpSpPr>
        <p:grpSpPr>
          <a:xfrm flipH="1">
            <a:off x="7893831" y="195397"/>
            <a:ext cx="1250169" cy="477054"/>
            <a:chOff x="-18082" y="180009"/>
            <a:chExt cx="1250169" cy="477054"/>
          </a:xfrm>
        </p:grpSpPr>
        <p:sp>
          <p:nvSpPr>
            <p:cNvPr id="22" name="TextBox 21"/>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23" name="五边形 22"/>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59293489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Scale>
                                      <p:cBhvr>
                                        <p:cTn id="11"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3"/>
                                        </p:tgtEl>
                                        <p:attrNameLst>
                                          <p:attrName>ppt_x</p:attrName>
                                          <p:attrName>ppt_y</p:attrName>
                                        </p:attrNameLst>
                                      </p:cBhvr>
                                    </p:animMotion>
                                    <p:animEffect transition="in" filter="fade">
                                      <p:cBhvr>
                                        <p:cTn id="13" dur="1000"/>
                                        <p:tgtEl>
                                          <p:spTgt spid="3"/>
                                        </p:tgtEl>
                                      </p:cBhvr>
                                    </p:animEffect>
                                  </p:childTnLst>
                                </p:cTn>
                              </p:par>
                            </p:childTnLst>
                          </p:cTn>
                        </p:par>
                        <p:par>
                          <p:cTn id="14" fill="hold">
                            <p:stCondLst>
                              <p:cond delay="1500"/>
                            </p:stCondLst>
                            <p:childTnLst>
                              <p:par>
                                <p:cTn id="15" presetID="5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Scale>
                                      <p:cBhvr>
                                        <p:cTn id="1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
                                        </p:tgtEl>
                                        <p:attrNameLst>
                                          <p:attrName>ppt_x</p:attrName>
                                          <p:attrName>ppt_y</p:attrName>
                                        </p:attrNameLst>
                                      </p:cBhvr>
                                    </p:animMotion>
                                    <p:animEffect transition="in" filter="fade">
                                      <p:cBhvr>
                                        <p:cTn id="19" dur="1000"/>
                                        <p:tgtEl>
                                          <p:spTgt spid="4"/>
                                        </p:tgtEl>
                                      </p:cBhvr>
                                    </p:animEffect>
                                  </p:childTnLst>
                                </p:cTn>
                              </p:par>
                            </p:childTnLst>
                          </p:cTn>
                        </p:par>
                        <p:par>
                          <p:cTn id="20" fill="hold">
                            <p:stCondLst>
                              <p:cond delay="2500"/>
                            </p:stCondLst>
                            <p:childTnLst>
                              <p:par>
                                <p:cTn id="21" presetID="5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3500"/>
                            </p:stCondLst>
                            <p:childTnLst>
                              <p:par>
                                <p:cTn id="27" presetID="52"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Scale>
                                      <p:cBhvr>
                                        <p:cTn id="29"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6"/>
                                        </p:tgtEl>
                                        <p:attrNameLst>
                                          <p:attrName>ppt_x</p:attrName>
                                          <p:attrName>ppt_y</p:attrName>
                                        </p:attrNameLst>
                                      </p:cBhvr>
                                    </p:animMotion>
                                    <p:animEffect transition="in" filter="fade">
                                      <p:cBhvr>
                                        <p:cTn id="31" dur="1000"/>
                                        <p:tgtEl>
                                          <p:spTgt spid="6"/>
                                        </p:tgtEl>
                                      </p:cBhvr>
                                    </p:animEffect>
                                  </p:childTnLst>
                                </p:cTn>
                              </p:par>
                            </p:childTnLst>
                          </p:cTn>
                        </p:par>
                        <p:par>
                          <p:cTn id="32" fill="hold">
                            <p:stCondLst>
                              <p:cond delay="4500"/>
                            </p:stCondLst>
                            <p:childTnLst>
                              <p:par>
                                <p:cTn id="33" presetID="52"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Scale>
                                      <p:cBhvr>
                                        <p:cTn id="35"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7"/>
                                        </p:tgtEl>
                                        <p:attrNameLst>
                                          <p:attrName>ppt_x</p:attrName>
                                          <p:attrName>ppt_y</p:attrName>
                                        </p:attrNameLst>
                                      </p:cBhvr>
                                    </p:animMotion>
                                    <p:animEffect transition="in" filter="fade">
                                      <p:cBhvr>
                                        <p:cTn id="37" dur="1000"/>
                                        <p:tgtEl>
                                          <p:spTgt spid="7"/>
                                        </p:tgtEl>
                                      </p:cBhvr>
                                    </p:animEffect>
                                  </p:childTnLst>
                                </p:cTn>
                              </p:par>
                            </p:childTnLst>
                          </p:cTn>
                        </p:par>
                        <p:par>
                          <p:cTn id="38" fill="hold">
                            <p:stCondLst>
                              <p:cond delay="55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8"/>
                                        </p:tgtEl>
                                        <p:attrNameLst>
                                          <p:attrName>ppt_x</p:attrName>
                                          <p:attrName>ppt_y</p:attrName>
                                        </p:attrNameLst>
                                      </p:cBhvr>
                                    </p:animMotion>
                                    <p:animEffect transition="in" filter="fade">
                                      <p:cBhvr>
                                        <p:cTn id="43" dur="1000"/>
                                        <p:tgtEl>
                                          <p:spTgt spid="8"/>
                                        </p:tgtEl>
                                      </p:cBhvr>
                                    </p:animEffect>
                                  </p:childTnLst>
                                </p:cTn>
                              </p:par>
                            </p:childTnLst>
                          </p:cTn>
                        </p:par>
                        <p:par>
                          <p:cTn id="44" fill="hold">
                            <p:stCondLst>
                              <p:cond delay="6500"/>
                            </p:stCondLst>
                            <p:childTnLst>
                              <p:par>
                                <p:cTn id="45" presetID="52"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Scale>
                                      <p:cBhvr>
                                        <p:cTn id="4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9"/>
                                        </p:tgtEl>
                                        <p:attrNameLst>
                                          <p:attrName>ppt_x</p:attrName>
                                          <p:attrName>ppt_y</p:attrName>
                                        </p:attrNameLst>
                                      </p:cBhvr>
                                    </p:animMotion>
                                    <p:animEffect transition="in" filter="fade">
                                      <p:cBhvr>
                                        <p:cTn id="49" dur="1000"/>
                                        <p:tgtEl>
                                          <p:spTgt spid="9"/>
                                        </p:tgtEl>
                                      </p:cBhvr>
                                    </p:animEffect>
                                  </p:childTnLst>
                                </p:cTn>
                              </p:par>
                            </p:childTnLst>
                          </p:cTn>
                        </p:par>
                        <p:par>
                          <p:cTn id="50" fill="hold">
                            <p:stCondLst>
                              <p:cond delay="7500"/>
                            </p:stCondLst>
                            <p:childTnLst>
                              <p:par>
                                <p:cTn id="51" presetID="52"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Scale>
                                      <p:cBhvr>
                                        <p:cTn id="53"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0"/>
                                        </p:tgtEl>
                                        <p:attrNameLst>
                                          <p:attrName>ppt_x</p:attrName>
                                          <p:attrName>ppt_y</p:attrName>
                                        </p:attrNameLst>
                                      </p:cBhvr>
                                    </p:animMotion>
                                    <p:animEffect transition="in" filter="fade">
                                      <p:cBhvr>
                                        <p:cTn id="55" dur="1000"/>
                                        <p:tgtEl>
                                          <p:spTgt spid="10"/>
                                        </p:tgtEl>
                                      </p:cBhvr>
                                    </p:animEffect>
                                  </p:childTnLst>
                                </p:cTn>
                              </p:par>
                            </p:childTnLst>
                          </p:cTn>
                        </p:par>
                        <p:par>
                          <p:cTn id="56" fill="hold">
                            <p:stCondLst>
                              <p:cond delay="8500"/>
                            </p:stCondLst>
                            <p:childTnLst>
                              <p:par>
                                <p:cTn id="57" presetID="52"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Scale>
                                      <p:cBhvr>
                                        <p:cTn id="59"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11"/>
                                        </p:tgtEl>
                                        <p:attrNameLst>
                                          <p:attrName>ppt_x</p:attrName>
                                          <p:attrName>ppt_y</p:attrName>
                                        </p:attrNameLst>
                                      </p:cBhvr>
                                    </p:animMotion>
                                    <p:animEffect transition="in" filter="fade">
                                      <p:cBhvr>
                                        <p:cTn id="61" dur="1000"/>
                                        <p:tgtEl>
                                          <p:spTgt spid="11"/>
                                        </p:tgtEl>
                                      </p:cBhvr>
                                    </p:animEffect>
                                  </p:childTnLst>
                                </p:cTn>
                              </p:par>
                            </p:childTnLst>
                          </p:cTn>
                        </p:par>
                        <p:par>
                          <p:cTn id="62" fill="hold">
                            <p:stCondLst>
                              <p:cond delay="9500"/>
                            </p:stCondLst>
                            <p:childTnLst>
                              <p:par>
                                <p:cTn id="63" presetID="22" presetClass="entr" presetSubtype="8"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par>
                          <p:cTn id="66" fill="hold">
                            <p:stCondLst>
                              <p:cond delay="10000"/>
                            </p:stCondLst>
                            <p:childTnLst>
                              <p:par>
                                <p:cTn id="67" presetID="22" presetClass="entr" presetSubtype="8"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1560" y="1347614"/>
            <a:ext cx="2539384" cy="2789567"/>
            <a:chOff x="508066" y="1563638"/>
            <a:chExt cx="2539384" cy="2789567"/>
          </a:xfrm>
        </p:grpSpPr>
        <p:grpSp>
          <p:nvGrpSpPr>
            <p:cNvPr id="3" name="组合 2"/>
            <p:cNvGrpSpPr/>
            <p:nvPr/>
          </p:nvGrpSpPr>
          <p:grpSpPr>
            <a:xfrm>
              <a:off x="508066" y="1563638"/>
              <a:ext cx="2539384" cy="2789567"/>
              <a:chOff x="3059182" y="1779662"/>
              <a:chExt cx="1206870" cy="2001844"/>
            </a:xfrm>
          </p:grpSpPr>
          <p:sp>
            <p:nvSpPr>
              <p:cNvPr id="5" name="矩形 4"/>
              <p:cNvSpPr/>
              <p:nvPr/>
            </p:nvSpPr>
            <p:spPr>
              <a:xfrm>
                <a:off x="3059832" y="1779662"/>
                <a:ext cx="1206220" cy="266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 name="组合 5"/>
              <p:cNvGrpSpPr/>
              <p:nvPr/>
            </p:nvGrpSpPr>
            <p:grpSpPr>
              <a:xfrm>
                <a:off x="3059832" y="1860369"/>
                <a:ext cx="1206220" cy="1662943"/>
                <a:chOff x="1233751" y="2820025"/>
                <a:chExt cx="1206220" cy="1662943"/>
              </a:xfrm>
            </p:grpSpPr>
            <p:sp>
              <p:nvSpPr>
                <p:cNvPr id="8" name="矩形 7"/>
                <p:cNvSpPr/>
                <p:nvPr/>
              </p:nvSpPr>
              <p:spPr>
                <a:xfrm>
                  <a:off x="1233751" y="2941087"/>
                  <a:ext cx="1206220" cy="569012"/>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smtClean="0">
                      <a:solidFill>
                        <a:schemeClr val="bg1"/>
                      </a:solidFill>
                      <a:latin typeface="微软雅黑" pitchFamily="34" charset="-122"/>
                      <a:ea typeface="微软雅黑" pitchFamily="34" charset="-122"/>
                    </a:rPr>
                    <a:t>计划</a:t>
                  </a:r>
                  <a:r>
                    <a:rPr lang="en-US" altLang="zh-CN" dirty="0" smtClean="0">
                      <a:solidFill>
                        <a:schemeClr val="bg1"/>
                      </a:solidFill>
                      <a:latin typeface="微软雅黑" pitchFamily="34" charset="-122"/>
                      <a:ea typeface="微软雅黑" pitchFamily="34" charset="-122"/>
                    </a:rPr>
                    <a:t>1</a:t>
                  </a:r>
                  <a:endParaRPr lang="en-US" altLang="zh-CN" dirty="0">
                    <a:solidFill>
                      <a:schemeClr val="bg1"/>
                    </a:solidFill>
                    <a:latin typeface="微软雅黑" pitchFamily="34" charset="-122"/>
                    <a:ea typeface="微软雅黑" pitchFamily="34" charset="-122"/>
                  </a:endParaRPr>
                </a:p>
              </p:txBody>
            </p:sp>
            <p:sp>
              <p:nvSpPr>
                <p:cNvPr id="9" name="矩形 8"/>
                <p:cNvSpPr/>
                <p:nvPr/>
              </p:nvSpPr>
              <p:spPr>
                <a:xfrm>
                  <a:off x="1233751" y="3510099"/>
                  <a:ext cx="1206220" cy="972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chemeClr val="bg1">
                          <a:lumMod val="50000"/>
                        </a:schemeClr>
                      </a:solidFill>
                      <a:latin typeface="+mn-ea"/>
                      <a:sym typeface="微软雅黑" pitchFamily="34" charset="-122"/>
                    </a:rPr>
                    <a:t>单击此处添加标题单击此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a:t>
                  </a:r>
                  <a:r>
                    <a:rPr lang="zh-CN" altLang="en-US" sz="1200" dirty="0" smtClean="0">
                      <a:solidFill>
                        <a:schemeClr val="bg1">
                          <a:lumMod val="50000"/>
                        </a:schemeClr>
                      </a:solidFill>
                      <a:latin typeface="+mn-ea"/>
                      <a:sym typeface="微软雅黑" pitchFamily="34" charset="-122"/>
                    </a:rPr>
                    <a:t>添加</a:t>
                  </a:r>
                  <a:endParaRPr lang="en-US" altLang="zh-CN" sz="1200" dirty="0" smtClean="0">
                    <a:solidFill>
                      <a:schemeClr val="bg1">
                        <a:lumMod val="50000"/>
                      </a:schemeClr>
                    </a:solidFill>
                    <a:latin typeface="+mn-ea"/>
                    <a:sym typeface="微软雅黑" pitchFamily="34" charset="-122"/>
                  </a:endParaRPr>
                </a:p>
                <a:p>
                  <a:pPr algn="ctr"/>
                  <a:r>
                    <a:rPr lang="zh-CN" altLang="en-US" sz="1200" dirty="0" smtClean="0">
                      <a:solidFill>
                        <a:schemeClr val="bg1">
                          <a:lumMod val="50000"/>
                        </a:schemeClr>
                      </a:solidFill>
                      <a:latin typeface="+mn-ea"/>
                      <a:sym typeface="微软雅黑" pitchFamily="34" charset="-122"/>
                    </a:rPr>
                    <a:t>单击</a:t>
                  </a:r>
                  <a:r>
                    <a:rPr lang="zh-CN" altLang="en-US" sz="1200" dirty="0">
                      <a:solidFill>
                        <a:schemeClr val="bg1">
                          <a:lumMod val="50000"/>
                        </a:schemeClr>
                      </a:solidFill>
                      <a:latin typeface="+mn-ea"/>
                      <a:sym typeface="微软雅黑" pitchFamily="34" charset="-122"/>
                    </a:rPr>
                    <a:t>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处添加标题单击此处添加</a:t>
                  </a:r>
                  <a:endParaRPr lang="en-US" altLang="zh-CN" sz="1200" dirty="0">
                    <a:solidFill>
                      <a:schemeClr val="bg1">
                        <a:lumMod val="50000"/>
                      </a:schemeClr>
                    </a:solidFill>
                    <a:latin typeface="+mn-ea"/>
                    <a:sym typeface="微软雅黑" pitchFamily="34" charset="-122"/>
                  </a:endParaRPr>
                </a:p>
                <a:p>
                  <a:pPr algn="ctr"/>
                  <a:endParaRPr lang="en-US" altLang="zh-CN" sz="1200" dirty="0">
                    <a:solidFill>
                      <a:schemeClr val="bg1">
                        <a:lumMod val="50000"/>
                      </a:schemeClr>
                    </a:solidFill>
                    <a:latin typeface="+mn-ea"/>
                    <a:sym typeface="微软雅黑" pitchFamily="34" charset="-122"/>
                  </a:endParaRPr>
                </a:p>
              </p:txBody>
            </p:sp>
            <p:sp>
              <p:nvSpPr>
                <p:cNvPr id="10" name="等腰三角形 9"/>
                <p:cNvSpPr/>
                <p:nvPr/>
              </p:nvSpPr>
              <p:spPr>
                <a:xfrm>
                  <a:off x="1734503" y="2820025"/>
                  <a:ext cx="204716" cy="176480"/>
                </a:xfrm>
                <a:prstGeom prst="triangl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sp>
            <p:nvSpPr>
              <p:cNvPr id="7" name="矩形 6"/>
              <p:cNvSpPr/>
              <p:nvPr/>
            </p:nvSpPr>
            <p:spPr>
              <a:xfrm>
                <a:off x="3059182" y="3515020"/>
                <a:ext cx="1206220" cy="266486"/>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 name="Freeform 139"/>
            <p:cNvSpPr>
              <a:spLocks noEditPoints="1"/>
            </p:cNvSpPr>
            <p:nvPr/>
          </p:nvSpPr>
          <p:spPr bwMode="auto">
            <a:xfrm>
              <a:off x="1637811" y="4012893"/>
              <a:ext cx="281261" cy="281262"/>
            </a:xfrm>
            <a:custGeom>
              <a:avLst/>
              <a:gdLst>
                <a:gd name="T0" fmla="*/ 42 w 97"/>
                <a:gd name="T1" fmla="*/ 14 h 97"/>
                <a:gd name="T2" fmla="*/ 55 w 97"/>
                <a:gd name="T3" fmla="*/ 14 h 97"/>
                <a:gd name="T4" fmla="*/ 48 w 97"/>
                <a:gd name="T5" fmla="*/ 0 h 97"/>
                <a:gd name="T6" fmla="*/ 42 w 97"/>
                <a:gd name="T7" fmla="*/ 14 h 97"/>
                <a:gd name="T8" fmla="*/ 49 w 97"/>
                <a:gd name="T9" fmla="*/ 18 h 97"/>
                <a:gd name="T10" fmla="*/ 79 w 97"/>
                <a:gd name="T11" fmla="*/ 48 h 97"/>
                <a:gd name="T12" fmla="*/ 49 w 97"/>
                <a:gd name="T13" fmla="*/ 79 h 97"/>
                <a:gd name="T14" fmla="*/ 18 w 97"/>
                <a:gd name="T15" fmla="*/ 48 h 97"/>
                <a:gd name="T16" fmla="*/ 49 w 97"/>
                <a:gd name="T17" fmla="*/ 18 h 97"/>
                <a:gd name="T18" fmla="*/ 60 w 97"/>
                <a:gd name="T19" fmla="*/ 15 h 97"/>
                <a:gd name="T20" fmla="*/ 71 w 97"/>
                <a:gd name="T21" fmla="*/ 22 h 97"/>
                <a:gd name="T22" fmla="*/ 73 w 97"/>
                <a:gd name="T23" fmla="*/ 6 h 97"/>
                <a:gd name="T24" fmla="*/ 60 w 97"/>
                <a:gd name="T25" fmla="*/ 15 h 97"/>
                <a:gd name="T26" fmla="*/ 75 w 97"/>
                <a:gd name="T27" fmla="*/ 25 h 97"/>
                <a:gd name="T28" fmla="*/ 81 w 97"/>
                <a:gd name="T29" fmla="*/ 36 h 97"/>
                <a:gd name="T30" fmla="*/ 91 w 97"/>
                <a:gd name="T31" fmla="*/ 24 h 97"/>
                <a:gd name="T32" fmla="*/ 75 w 97"/>
                <a:gd name="T33" fmla="*/ 25 h 97"/>
                <a:gd name="T34" fmla="*/ 83 w 97"/>
                <a:gd name="T35" fmla="*/ 42 h 97"/>
                <a:gd name="T36" fmla="*/ 83 w 97"/>
                <a:gd name="T37" fmla="*/ 54 h 97"/>
                <a:gd name="T38" fmla="*/ 97 w 97"/>
                <a:gd name="T39" fmla="*/ 48 h 97"/>
                <a:gd name="T40" fmla="*/ 83 w 97"/>
                <a:gd name="T41" fmla="*/ 42 h 97"/>
                <a:gd name="T42" fmla="*/ 82 w 97"/>
                <a:gd name="T43" fmla="*/ 60 h 97"/>
                <a:gd name="T44" fmla="*/ 75 w 97"/>
                <a:gd name="T45" fmla="*/ 71 h 97"/>
                <a:gd name="T46" fmla="*/ 91 w 97"/>
                <a:gd name="T47" fmla="*/ 72 h 97"/>
                <a:gd name="T48" fmla="*/ 82 w 97"/>
                <a:gd name="T49" fmla="*/ 60 h 97"/>
                <a:gd name="T50" fmla="*/ 72 w 97"/>
                <a:gd name="T51" fmla="*/ 75 h 97"/>
                <a:gd name="T52" fmla="*/ 61 w 97"/>
                <a:gd name="T53" fmla="*/ 81 h 97"/>
                <a:gd name="T54" fmla="*/ 73 w 97"/>
                <a:gd name="T55" fmla="*/ 90 h 97"/>
                <a:gd name="T56" fmla="*/ 72 w 97"/>
                <a:gd name="T57" fmla="*/ 75 h 97"/>
                <a:gd name="T58" fmla="*/ 55 w 97"/>
                <a:gd name="T59" fmla="*/ 83 h 97"/>
                <a:gd name="T60" fmla="*/ 43 w 97"/>
                <a:gd name="T61" fmla="*/ 83 h 97"/>
                <a:gd name="T62" fmla="*/ 49 w 97"/>
                <a:gd name="T63" fmla="*/ 97 h 97"/>
                <a:gd name="T64" fmla="*/ 55 w 97"/>
                <a:gd name="T65" fmla="*/ 83 h 97"/>
                <a:gd name="T66" fmla="*/ 37 w 97"/>
                <a:gd name="T67" fmla="*/ 81 h 97"/>
                <a:gd name="T68" fmla="*/ 26 w 97"/>
                <a:gd name="T69" fmla="*/ 75 h 97"/>
                <a:gd name="T70" fmla="*/ 25 w 97"/>
                <a:gd name="T71" fmla="*/ 91 h 97"/>
                <a:gd name="T72" fmla="*/ 37 w 97"/>
                <a:gd name="T73" fmla="*/ 81 h 97"/>
                <a:gd name="T74" fmla="*/ 22 w 97"/>
                <a:gd name="T75" fmla="*/ 71 h 97"/>
                <a:gd name="T76" fmla="*/ 16 w 97"/>
                <a:gd name="T77" fmla="*/ 60 h 97"/>
                <a:gd name="T78" fmla="*/ 7 w 97"/>
                <a:gd name="T79" fmla="*/ 73 h 97"/>
                <a:gd name="T80" fmla="*/ 22 w 97"/>
                <a:gd name="T81" fmla="*/ 71 h 97"/>
                <a:gd name="T82" fmla="*/ 14 w 97"/>
                <a:gd name="T83" fmla="*/ 55 h 97"/>
                <a:gd name="T84" fmla="*/ 14 w 97"/>
                <a:gd name="T85" fmla="*/ 42 h 97"/>
                <a:gd name="T86" fmla="*/ 0 w 97"/>
                <a:gd name="T87" fmla="*/ 49 h 97"/>
                <a:gd name="T88" fmla="*/ 14 w 97"/>
                <a:gd name="T89" fmla="*/ 55 h 97"/>
                <a:gd name="T90" fmla="*/ 15 w 97"/>
                <a:gd name="T91" fmla="*/ 37 h 97"/>
                <a:gd name="T92" fmla="*/ 22 w 97"/>
                <a:gd name="T93" fmla="*/ 26 h 97"/>
                <a:gd name="T94" fmla="*/ 6 w 97"/>
                <a:gd name="T95" fmla="*/ 24 h 97"/>
                <a:gd name="T96" fmla="*/ 15 w 97"/>
                <a:gd name="T97" fmla="*/ 37 h 97"/>
                <a:gd name="T98" fmla="*/ 26 w 97"/>
                <a:gd name="T99" fmla="*/ 22 h 97"/>
                <a:gd name="T100" fmla="*/ 37 w 97"/>
                <a:gd name="T101" fmla="*/ 16 h 97"/>
                <a:gd name="T102" fmla="*/ 24 w 97"/>
                <a:gd name="T103" fmla="*/ 6 h 97"/>
                <a:gd name="T104" fmla="*/ 26 w 97"/>
                <a:gd name="T105" fmla="*/ 2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42" y="14"/>
                  </a:moveTo>
                  <a:cubicBezTo>
                    <a:pt x="55" y="14"/>
                    <a:pt x="55" y="14"/>
                    <a:pt x="55" y="14"/>
                  </a:cubicBezTo>
                  <a:cubicBezTo>
                    <a:pt x="48" y="0"/>
                    <a:pt x="48" y="0"/>
                    <a:pt x="48" y="0"/>
                  </a:cubicBezTo>
                  <a:cubicBezTo>
                    <a:pt x="42" y="14"/>
                    <a:pt x="42" y="14"/>
                    <a:pt x="42" y="14"/>
                  </a:cubicBezTo>
                  <a:close/>
                  <a:moveTo>
                    <a:pt x="49" y="18"/>
                  </a:moveTo>
                  <a:cubicBezTo>
                    <a:pt x="65" y="18"/>
                    <a:pt x="79" y="31"/>
                    <a:pt x="79" y="48"/>
                  </a:cubicBezTo>
                  <a:cubicBezTo>
                    <a:pt x="79" y="65"/>
                    <a:pt x="65" y="79"/>
                    <a:pt x="49" y="79"/>
                  </a:cubicBezTo>
                  <a:cubicBezTo>
                    <a:pt x="32" y="79"/>
                    <a:pt x="18" y="65"/>
                    <a:pt x="18" y="48"/>
                  </a:cubicBezTo>
                  <a:cubicBezTo>
                    <a:pt x="18" y="31"/>
                    <a:pt x="32" y="18"/>
                    <a:pt x="49" y="18"/>
                  </a:cubicBezTo>
                  <a:close/>
                  <a:moveTo>
                    <a:pt x="60" y="15"/>
                  </a:moveTo>
                  <a:cubicBezTo>
                    <a:pt x="71" y="22"/>
                    <a:pt x="71" y="22"/>
                    <a:pt x="71" y="22"/>
                  </a:cubicBezTo>
                  <a:cubicBezTo>
                    <a:pt x="73" y="6"/>
                    <a:pt x="73" y="6"/>
                    <a:pt x="73" y="6"/>
                  </a:cubicBezTo>
                  <a:cubicBezTo>
                    <a:pt x="60" y="15"/>
                    <a:pt x="60" y="15"/>
                    <a:pt x="60" y="15"/>
                  </a:cubicBezTo>
                  <a:close/>
                  <a:moveTo>
                    <a:pt x="75" y="25"/>
                  </a:moveTo>
                  <a:cubicBezTo>
                    <a:pt x="81" y="36"/>
                    <a:pt x="81" y="36"/>
                    <a:pt x="81" y="36"/>
                  </a:cubicBezTo>
                  <a:cubicBezTo>
                    <a:pt x="91" y="24"/>
                    <a:pt x="91" y="24"/>
                    <a:pt x="91" y="24"/>
                  </a:cubicBezTo>
                  <a:cubicBezTo>
                    <a:pt x="75" y="25"/>
                    <a:pt x="75" y="25"/>
                    <a:pt x="75" y="25"/>
                  </a:cubicBezTo>
                  <a:close/>
                  <a:moveTo>
                    <a:pt x="83" y="42"/>
                  </a:moveTo>
                  <a:cubicBezTo>
                    <a:pt x="83" y="54"/>
                    <a:pt x="83" y="54"/>
                    <a:pt x="83" y="54"/>
                  </a:cubicBezTo>
                  <a:cubicBezTo>
                    <a:pt x="97" y="48"/>
                    <a:pt x="97" y="48"/>
                    <a:pt x="97" y="48"/>
                  </a:cubicBezTo>
                  <a:cubicBezTo>
                    <a:pt x="83" y="42"/>
                    <a:pt x="83" y="42"/>
                    <a:pt x="83" y="42"/>
                  </a:cubicBezTo>
                  <a:close/>
                  <a:moveTo>
                    <a:pt x="82" y="60"/>
                  </a:moveTo>
                  <a:cubicBezTo>
                    <a:pt x="75" y="71"/>
                    <a:pt x="75" y="71"/>
                    <a:pt x="75" y="71"/>
                  </a:cubicBezTo>
                  <a:cubicBezTo>
                    <a:pt x="91" y="72"/>
                    <a:pt x="91" y="72"/>
                    <a:pt x="91" y="72"/>
                  </a:cubicBezTo>
                  <a:cubicBezTo>
                    <a:pt x="82" y="60"/>
                    <a:pt x="82" y="60"/>
                    <a:pt x="82" y="60"/>
                  </a:cubicBezTo>
                  <a:close/>
                  <a:moveTo>
                    <a:pt x="72" y="75"/>
                  </a:moveTo>
                  <a:cubicBezTo>
                    <a:pt x="61" y="81"/>
                    <a:pt x="61" y="81"/>
                    <a:pt x="61" y="81"/>
                  </a:cubicBezTo>
                  <a:cubicBezTo>
                    <a:pt x="73" y="90"/>
                    <a:pt x="73" y="90"/>
                    <a:pt x="73" y="90"/>
                  </a:cubicBezTo>
                  <a:cubicBezTo>
                    <a:pt x="72" y="75"/>
                    <a:pt x="72" y="75"/>
                    <a:pt x="72" y="75"/>
                  </a:cubicBezTo>
                  <a:close/>
                  <a:moveTo>
                    <a:pt x="55" y="83"/>
                  </a:moveTo>
                  <a:cubicBezTo>
                    <a:pt x="43" y="83"/>
                    <a:pt x="43" y="83"/>
                    <a:pt x="43" y="83"/>
                  </a:cubicBezTo>
                  <a:cubicBezTo>
                    <a:pt x="49" y="97"/>
                    <a:pt x="49" y="97"/>
                    <a:pt x="49" y="97"/>
                  </a:cubicBezTo>
                  <a:cubicBezTo>
                    <a:pt x="55" y="83"/>
                    <a:pt x="55" y="83"/>
                    <a:pt x="55" y="83"/>
                  </a:cubicBezTo>
                  <a:close/>
                  <a:moveTo>
                    <a:pt x="37" y="81"/>
                  </a:moveTo>
                  <a:cubicBezTo>
                    <a:pt x="26" y="75"/>
                    <a:pt x="26" y="75"/>
                    <a:pt x="26" y="75"/>
                  </a:cubicBezTo>
                  <a:cubicBezTo>
                    <a:pt x="25" y="91"/>
                    <a:pt x="25" y="91"/>
                    <a:pt x="25" y="91"/>
                  </a:cubicBezTo>
                  <a:cubicBezTo>
                    <a:pt x="37" y="81"/>
                    <a:pt x="37" y="81"/>
                    <a:pt x="37" y="81"/>
                  </a:cubicBezTo>
                  <a:close/>
                  <a:moveTo>
                    <a:pt x="22" y="71"/>
                  </a:moveTo>
                  <a:cubicBezTo>
                    <a:pt x="16" y="60"/>
                    <a:pt x="16" y="60"/>
                    <a:pt x="16" y="60"/>
                  </a:cubicBezTo>
                  <a:cubicBezTo>
                    <a:pt x="7" y="73"/>
                    <a:pt x="7" y="73"/>
                    <a:pt x="7" y="73"/>
                  </a:cubicBezTo>
                  <a:cubicBezTo>
                    <a:pt x="22" y="71"/>
                    <a:pt x="22" y="71"/>
                    <a:pt x="22" y="71"/>
                  </a:cubicBezTo>
                  <a:close/>
                  <a:moveTo>
                    <a:pt x="14" y="55"/>
                  </a:moveTo>
                  <a:cubicBezTo>
                    <a:pt x="14" y="42"/>
                    <a:pt x="14" y="42"/>
                    <a:pt x="14" y="42"/>
                  </a:cubicBezTo>
                  <a:cubicBezTo>
                    <a:pt x="0" y="49"/>
                    <a:pt x="0" y="49"/>
                    <a:pt x="0" y="49"/>
                  </a:cubicBezTo>
                  <a:cubicBezTo>
                    <a:pt x="14" y="55"/>
                    <a:pt x="14" y="55"/>
                    <a:pt x="14" y="55"/>
                  </a:cubicBezTo>
                  <a:close/>
                  <a:moveTo>
                    <a:pt x="15" y="37"/>
                  </a:moveTo>
                  <a:cubicBezTo>
                    <a:pt x="22" y="26"/>
                    <a:pt x="22" y="26"/>
                    <a:pt x="22" y="26"/>
                  </a:cubicBezTo>
                  <a:cubicBezTo>
                    <a:pt x="6" y="24"/>
                    <a:pt x="6" y="24"/>
                    <a:pt x="6" y="24"/>
                  </a:cubicBezTo>
                  <a:cubicBezTo>
                    <a:pt x="15" y="37"/>
                    <a:pt x="15" y="37"/>
                    <a:pt x="15" y="37"/>
                  </a:cubicBezTo>
                  <a:close/>
                  <a:moveTo>
                    <a:pt x="26" y="22"/>
                  </a:moveTo>
                  <a:cubicBezTo>
                    <a:pt x="37" y="16"/>
                    <a:pt x="37" y="16"/>
                    <a:pt x="37" y="16"/>
                  </a:cubicBezTo>
                  <a:cubicBezTo>
                    <a:pt x="24" y="6"/>
                    <a:pt x="24" y="6"/>
                    <a:pt x="24" y="6"/>
                  </a:cubicBezTo>
                  <a:lnTo>
                    <a:pt x="26" y="22"/>
                  </a:ln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11" name="组合 10"/>
          <p:cNvGrpSpPr/>
          <p:nvPr/>
        </p:nvGrpSpPr>
        <p:grpSpPr>
          <a:xfrm>
            <a:off x="3301365" y="1360963"/>
            <a:ext cx="2539384" cy="2789567"/>
            <a:chOff x="3197871" y="1576987"/>
            <a:chExt cx="2539384" cy="2789567"/>
          </a:xfrm>
        </p:grpSpPr>
        <p:grpSp>
          <p:nvGrpSpPr>
            <p:cNvPr id="12" name="组合 11"/>
            <p:cNvGrpSpPr/>
            <p:nvPr/>
          </p:nvGrpSpPr>
          <p:grpSpPr>
            <a:xfrm>
              <a:off x="3197871" y="1576987"/>
              <a:ext cx="2539384" cy="2789567"/>
              <a:chOff x="3059182" y="1779662"/>
              <a:chExt cx="1206870" cy="2001844"/>
            </a:xfrm>
          </p:grpSpPr>
          <p:sp>
            <p:nvSpPr>
              <p:cNvPr id="14" name="矩形 13"/>
              <p:cNvSpPr/>
              <p:nvPr/>
            </p:nvSpPr>
            <p:spPr>
              <a:xfrm>
                <a:off x="3059832" y="1779662"/>
                <a:ext cx="1206220" cy="266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5" name="组合 14"/>
              <p:cNvGrpSpPr/>
              <p:nvPr/>
            </p:nvGrpSpPr>
            <p:grpSpPr>
              <a:xfrm>
                <a:off x="3059832" y="1860369"/>
                <a:ext cx="1206220" cy="1662943"/>
                <a:chOff x="1233751" y="2820025"/>
                <a:chExt cx="1206220" cy="1662943"/>
              </a:xfrm>
            </p:grpSpPr>
            <p:sp>
              <p:nvSpPr>
                <p:cNvPr id="17" name="矩形 16"/>
                <p:cNvSpPr/>
                <p:nvPr/>
              </p:nvSpPr>
              <p:spPr>
                <a:xfrm>
                  <a:off x="1233751" y="2941087"/>
                  <a:ext cx="1206220" cy="5690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smtClean="0">
                      <a:solidFill>
                        <a:schemeClr val="bg1"/>
                      </a:solidFill>
                      <a:latin typeface="微软雅黑" pitchFamily="34" charset="-122"/>
                      <a:ea typeface="微软雅黑" pitchFamily="34" charset="-122"/>
                    </a:rPr>
                    <a:t>计划</a:t>
                  </a:r>
                  <a:r>
                    <a:rPr lang="en-US" altLang="zh-CN" dirty="0" smtClean="0">
                      <a:solidFill>
                        <a:schemeClr val="bg1"/>
                      </a:solidFill>
                      <a:latin typeface="微软雅黑" pitchFamily="34" charset="-122"/>
                      <a:ea typeface="微软雅黑" pitchFamily="34" charset="-122"/>
                    </a:rPr>
                    <a:t>2</a:t>
                  </a:r>
                  <a:endParaRPr lang="en-US" altLang="zh-CN" dirty="0">
                    <a:solidFill>
                      <a:schemeClr val="bg1"/>
                    </a:solidFill>
                    <a:latin typeface="微软雅黑" pitchFamily="34" charset="-122"/>
                    <a:ea typeface="微软雅黑" pitchFamily="34" charset="-122"/>
                  </a:endParaRPr>
                </a:p>
              </p:txBody>
            </p:sp>
            <p:sp>
              <p:nvSpPr>
                <p:cNvPr id="18" name="矩形 17"/>
                <p:cNvSpPr/>
                <p:nvPr/>
              </p:nvSpPr>
              <p:spPr>
                <a:xfrm>
                  <a:off x="1233751" y="3510099"/>
                  <a:ext cx="1206220" cy="972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chemeClr val="bg1">
                          <a:lumMod val="50000"/>
                        </a:schemeClr>
                      </a:solidFill>
                      <a:latin typeface="+mn-ea"/>
                      <a:sym typeface="微软雅黑" pitchFamily="34" charset="-122"/>
                    </a:rPr>
                    <a:t>单击此处添加标题单击此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a:t>
                  </a:r>
                  <a:r>
                    <a:rPr lang="zh-CN" altLang="en-US" sz="1200" dirty="0" smtClean="0">
                      <a:solidFill>
                        <a:schemeClr val="bg1">
                          <a:lumMod val="50000"/>
                        </a:schemeClr>
                      </a:solidFill>
                      <a:latin typeface="+mn-ea"/>
                      <a:sym typeface="微软雅黑" pitchFamily="34" charset="-122"/>
                    </a:rPr>
                    <a:t>添加</a:t>
                  </a:r>
                  <a:endParaRPr lang="en-US" altLang="zh-CN" sz="1200" dirty="0" smtClean="0">
                    <a:solidFill>
                      <a:schemeClr val="bg1">
                        <a:lumMod val="50000"/>
                      </a:schemeClr>
                    </a:solidFill>
                    <a:latin typeface="+mn-ea"/>
                    <a:sym typeface="微软雅黑" pitchFamily="34" charset="-122"/>
                  </a:endParaRPr>
                </a:p>
                <a:p>
                  <a:pPr algn="ctr"/>
                  <a:r>
                    <a:rPr lang="zh-CN" altLang="en-US" sz="1200" dirty="0" smtClean="0">
                      <a:solidFill>
                        <a:schemeClr val="bg1">
                          <a:lumMod val="50000"/>
                        </a:schemeClr>
                      </a:solidFill>
                      <a:latin typeface="+mn-ea"/>
                      <a:sym typeface="微软雅黑" pitchFamily="34" charset="-122"/>
                    </a:rPr>
                    <a:t>单击</a:t>
                  </a:r>
                  <a:r>
                    <a:rPr lang="zh-CN" altLang="en-US" sz="1200" dirty="0">
                      <a:solidFill>
                        <a:schemeClr val="bg1">
                          <a:lumMod val="50000"/>
                        </a:schemeClr>
                      </a:solidFill>
                      <a:latin typeface="+mn-ea"/>
                      <a:sym typeface="微软雅黑" pitchFamily="34" charset="-122"/>
                    </a:rPr>
                    <a:t>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处添加标题单击此处添加</a:t>
                  </a:r>
                  <a:endParaRPr lang="en-US" altLang="zh-CN" sz="1200" dirty="0">
                    <a:solidFill>
                      <a:schemeClr val="bg1">
                        <a:lumMod val="50000"/>
                      </a:schemeClr>
                    </a:solidFill>
                    <a:latin typeface="+mn-ea"/>
                    <a:sym typeface="微软雅黑" pitchFamily="34" charset="-122"/>
                  </a:endParaRPr>
                </a:p>
                <a:p>
                  <a:pPr algn="ctr"/>
                  <a:endParaRPr lang="en-US" altLang="zh-CN" sz="1200" dirty="0">
                    <a:solidFill>
                      <a:schemeClr val="bg1">
                        <a:lumMod val="50000"/>
                      </a:schemeClr>
                    </a:solidFill>
                    <a:latin typeface="+mn-ea"/>
                    <a:sym typeface="微软雅黑" pitchFamily="34" charset="-122"/>
                  </a:endParaRPr>
                </a:p>
              </p:txBody>
            </p:sp>
            <p:sp>
              <p:nvSpPr>
                <p:cNvPr id="19" name="等腰三角形 18"/>
                <p:cNvSpPr/>
                <p:nvPr/>
              </p:nvSpPr>
              <p:spPr>
                <a:xfrm>
                  <a:off x="1734503" y="2820025"/>
                  <a:ext cx="204716" cy="17648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sp>
            <p:nvSpPr>
              <p:cNvPr id="16" name="矩形 15"/>
              <p:cNvSpPr/>
              <p:nvPr/>
            </p:nvSpPr>
            <p:spPr>
              <a:xfrm>
                <a:off x="3059182" y="3515020"/>
                <a:ext cx="1206220" cy="26648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3" name="Freeform 144"/>
            <p:cNvSpPr>
              <a:spLocks noEditPoints="1"/>
            </p:cNvSpPr>
            <p:nvPr/>
          </p:nvSpPr>
          <p:spPr bwMode="auto">
            <a:xfrm>
              <a:off x="4466879" y="4029592"/>
              <a:ext cx="170909" cy="275878"/>
            </a:xfrm>
            <a:custGeom>
              <a:avLst/>
              <a:gdLst>
                <a:gd name="T0" fmla="*/ 19 w 59"/>
                <a:gd name="T1" fmla="*/ 6 h 95"/>
                <a:gd name="T2" fmla="*/ 40 w 59"/>
                <a:gd name="T3" fmla="*/ 0 h 95"/>
                <a:gd name="T4" fmla="*/ 45 w 59"/>
                <a:gd name="T5" fmla="*/ 6 h 95"/>
                <a:gd name="T6" fmla="*/ 59 w 59"/>
                <a:gd name="T7" fmla="*/ 19 h 95"/>
                <a:gd name="T8" fmla="*/ 55 w 59"/>
                <a:gd name="T9" fmla="*/ 91 h 95"/>
                <a:gd name="T10" fmla="*/ 45 w 59"/>
                <a:gd name="T11" fmla="*/ 95 h 95"/>
                <a:gd name="T12" fmla="*/ 4 w 59"/>
                <a:gd name="T13" fmla="*/ 91 h 95"/>
                <a:gd name="T14" fmla="*/ 0 w 59"/>
                <a:gd name="T15" fmla="*/ 19 h 95"/>
                <a:gd name="T16" fmla="*/ 4 w 59"/>
                <a:gd name="T17" fmla="*/ 10 h 95"/>
                <a:gd name="T18" fmla="*/ 14 w 59"/>
                <a:gd name="T19" fmla="*/ 6 h 95"/>
                <a:gd name="T20" fmla="*/ 19 w 59"/>
                <a:gd name="T21" fmla="*/ 28 h 95"/>
                <a:gd name="T22" fmla="*/ 27 w 59"/>
                <a:gd name="T23" fmla="*/ 36 h 95"/>
                <a:gd name="T24" fmla="*/ 31 w 59"/>
                <a:gd name="T25" fmla="*/ 28 h 95"/>
                <a:gd name="T26" fmla="*/ 39 w 59"/>
                <a:gd name="T27" fmla="*/ 23 h 95"/>
                <a:gd name="T28" fmla="*/ 31 w 59"/>
                <a:gd name="T29" fmla="*/ 15 h 95"/>
                <a:gd name="T30" fmla="*/ 27 w 59"/>
                <a:gd name="T31" fmla="*/ 23 h 95"/>
                <a:gd name="T32" fmla="*/ 13 w 59"/>
                <a:gd name="T33" fmla="*/ 38 h 95"/>
                <a:gd name="T34" fmla="*/ 45 w 59"/>
                <a:gd name="T35" fmla="*/ 44 h 95"/>
                <a:gd name="T36" fmla="*/ 13 w 59"/>
                <a:gd name="T37" fmla="*/ 38 h 95"/>
                <a:gd name="T38" fmla="*/ 13 w 59"/>
                <a:gd name="T39" fmla="*/ 53 h 95"/>
                <a:gd name="T40" fmla="*/ 45 w 59"/>
                <a:gd name="T41" fmla="*/ 46 h 95"/>
                <a:gd name="T42" fmla="*/ 13 w 59"/>
                <a:gd name="T43" fmla="*/ 55 h 95"/>
                <a:gd name="T44" fmla="*/ 45 w 59"/>
                <a:gd name="T45" fmla="*/ 62 h 95"/>
                <a:gd name="T46" fmla="*/ 13 w 59"/>
                <a:gd name="T47" fmla="*/ 55 h 95"/>
                <a:gd name="T48" fmla="*/ 13 w 59"/>
                <a:gd name="T49" fmla="*/ 71 h 95"/>
                <a:gd name="T50" fmla="*/ 45 w 59"/>
                <a:gd name="T51" fmla="*/ 65 h 95"/>
                <a:gd name="T52" fmla="*/ 13 w 59"/>
                <a:gd name="T53" fmla="*/ 74 h 95"/>
                <a:gd name="T54" fmla="*/ 45 w 59"/>
                <a:gd name="T55" fmla="*/ 80 h 95"/>
                <a:gd name="T56" fmla="*/ 13 w 59"/>
                <a:gd name="T57" fmla="*/ 74 h 95"/>
                <a:gd name="T58" fmla="*/ 14 w 59"/>
                <a:gd name="T59" fmla="*/ 14 h 95"/>
                <a:gd name="T60" fmla="*/ 10 w 59"/>
                <a:gd name="T61" fmla="*/ 15 h 95"/>
                <a:gd name="T62" fmla="*/ 8 w 59"/>
                <a:gd name="T63" fmla="*/ 81 h 95"/>
                <a:gd name="T64" fmla="*/ 14 w 59"/>
                <a:gd name="T65" fmla="*/ 87 h 95"/>
                <a:gd name="T66" fmla="*/ 49 w 59"/>
                <a:gd name="T67" fmla="*/ 85 h 95"/>
                <a:gd name="T68" fmla="*/ 51 w 59"/>
                <a:gd name="T69" fmla="*/ 19 h 95"/>
                <a:gd name="T70" fmla="*/ 45 w 59"/>
                <a:gd name="T71"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20" name="组合 19"/>
          <p:cNvGrpSpPr/>
          <p:nvPr/>
        </p:nvGrpSpPr>
        <p:grpSpPr>
          <a:xfrm>
            <a:off x="6024542" y="1347614"/>
            <a:ext cx="2539384" cy="2789567"/>
            <a:chOff x="5921048" y="1563638"/>
            <a:chExt cx="2539384" cy="2789567"/>
          </a:xfrm>
        </p:grpSpPr>
        <p:grpSp>
          <p:nvGrpSpPr>
            <p:cNvPr id="21" name="组合 20"/>
            <p:cNvGrpSpPr/>
            <p:nvPr/>
          </p:nvGrpSpPr>
          <p:grpSpPr>
            <a:xfrm>
              <a:off x="5921048" y="1563638"/>
              <a:ext cx="2539384" cy="2789567"/>
              <a:chOff x="3059182" y="1779662"/>
              <a:chExt cx="1206870" cy="2001844"/>
            </a:xfrm>
          </p:grpSpPr>
          <p:sp>
            <p:nvSpPr>
              <p:cNvPr id="23" name="矩形 22"/>
              <p:cNvSpPr/>
              <p:nvPr/>
            </p:nvSpPr>
            <p:spPr>
              <a:xfrm>
                <a:off x="3059832" y="1779662"/>
                <a:ext cx="1206220" cy="266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4" name="组合 23"/>
              <p:cNvGrpSpPr/>
              <p:nvPr/>
            </p:nvGrpSpPr>
            <p:grpSpPr>
              <a:xfrm>
                <a:off x="3059832" y="1860369"/>
                <a:ext cx="1206220" cy="1662943"/>
                <a:chOff x="1233751" y="2820025"/>
                <a:chExt cx="1206220" cy="1662943"/>
              </a:xfrm>
            </p:grpSpPr>
            <p:sp>
              <p:nvSpPr>
                <p:cNvPr id="26" name="矩形 25"/>
                <p:cNvSpPr/>
                <p:nvPr/>
              </p:nvSpPr>
              <p:spPr>
                <a:xfrm>
                  <a:off x="1233751" y="2941087"/>
                  <a:ext cx="1206220" cy="569012"/>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smtClean="0">
                      <a:solidFill>
                        <a:schemeClr val="bg1"/>
                      </a:solidFill>
                      <a:latin typeface="微软雅黑" pitchFamily="34" charset="-122"/>
                      <a:ea typeface="微软雅黑" pitchFamily="34" charset="-122"/>
                    </a:rPr>
                    <a:t>计划</a:t>
                  </a:r>
                  <a:r>
                    <a:rPr lang="en-US" altLang="zh-CN" dirty="0" smtClean="0">
                      <a:solidFill>
                        <a:schemeClr val="bg1"/>
                      </a:solidFill>
                      <a:latin typeface="微软雅黑" pitchFamily="34" charset="-122"/>
                      <a:ea typeface="微软雅黑" pitchFamily="34" charset="-122"/>
                    </a:rPr>
                    <a:t>3</a:t>
                  </a:r>
                  <a:endParaRPr lang="en-US" altLang="zh-CN" dirty="0">
                    <a:solidFill>
                      <a:schemeClr val="bg1"/>
                    </a:solidFill>
                    <a:latin typeface="微软雅黑" pitchFamily="34" charset="-122"/>
                    <a:ea typeface="微软雅黑" pitchFamily="34" charset="-122"/>
                  </a:endParaRPr>
                </a:p>
              </p:txBody>
            </p:sp>
            <p:sp>
              <p:nvSpPr>
                <p:cNvPr id="27" name="矩形 26"/>
                <p:cNvSpPr/>
                <p:nvPr/>
              </p:nvSpPr>
              <p:spPr>
                <a:xfrm>
                  <a:off x="1233751" y="3510099"/>
                  <a:ext cx="1206220" cy="972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chemeClr val="bg1">
                          <a:lumMod val="50000"/>
                        </a:schemeClr>
                      </a:solidFill>
                      <a:latin typeface="+mn-ea"/>
                      <a:sym typeface="微软雅黑" pitchFamily="34" charset="-122"/>
                    </a:rPr>
                    <a:t>单击此处添加标题单击此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a:t>
                  </a:r>
                  <a:r>
                    <a:rPr lang="zh-CN" altLang="en-US" sz="1200" dirty="0" smtClean="0">
                      <a:solidFill>
                        <a:schemeClr val="bg1">
                          <a:lumMod val="50000"/>
                        </a:schemeClr>
                      </a:solidFill>
                      <a:latin typeface="+mn-ea"/>
                      <a:sym typeface="微软雅黑" pitchFamily="34" charset="-122"/>
                    </a:rPr>
                    <a:t>添加</a:t>
                  </a:r>
                  <a:endParaRPr lang="en-US" altLang="zh-CN" sz="1200" dirty="0" smtClean="0">
                    <a:solidFill>
                      <a:schemeClr val="bg1">
                        <a:lumMod val="50000"/>
                      </a:schemeClr>
                    </a:solidFill>
                    <a:latin typeface="+mn-ea"/>
                    <a:sym typeface="微软雅黑" pitchFamily="34" charset="-122"/>
                  </a:endParaRPr>
                </a:p>
                <a:p>
                  <a:pPr algn="ctr"/>
                  <a:r>
                    <a:rPr lang="zh-CN" altLang="en-US" sz="1200" dirty="0" smtClean="0">
                      <a:solidFill>
                        <a:schemeClr val="bg1">
                          <a:lumMod val="50000"/>
                        </a:schemeClr>
                      </a:solidFill>
                      <a:latin typeface="+mn-ea"/>
                      <a:sym typeface="微软雅黑" pitchFamily="34" charset="-122"/>
                    </a:rPr>
                    <a:t>单击</a:t>
                  </a:r>
                  <a:r>
                    <a:rPr lang="zh-CN" altLang="en-US" sz="1200" dirty="0">
                      <a:solidFill>
                        <a:schemeClr val="bg1">
                          <a:lumMod val="50000"/>
                        </a:schemeClr>
                      </a:solidFill>
                      <a:latin typeface="+mn-ea"/>
                      <a:sym typeface="微软雅黑" pitchFamily="34" charset="-122"/>
                    </a:rPr>
                    <a:t>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处添加标题单击此处添加</a:t>
                  </a:r>
                  <a:endParaRPr lang="en-US" altLang="zh-CN" sz="1200" dirty="0">
                    <a:solidFill>
                      <a:schemeClr val="bg1">
                        <a:lumMod val="50000"/>
                      </a:schemeClr>
                    </a:solidFill>
                    <a:latin typeface="+mn-ea"/>
                    <a:sym typeface="微软雅黑" pitchFamily="34" charset="-122"/>
                  </a:endParaRPr>
                </a:p>
                <a:p>
                  <a:pPr algn="ctr"/>
                  <a:endParaRPr lang="en-US" altLang="zh-CN" sz="1200" dirty="0">
                    <a:solidFill>
                      <a:schemeClr val="bg1">
                        <a:lumMod val="50000"/>
                      </a:schemeClr>
                    </a:solidFill>
                    <a:latin typeface="+mn-ea"/>
                    <a:sym typeface="微软雅黑" pitchFamily="34" charset="-122"/>
                  </a:endParaRPr>
                </a:p>
              </p:txBody>
            </p:sp>
            <p:sp>
              <p:nvSpPr>
                <p:cNvPr id="28" name="等腰三角形 27"/>
                <p:cNvSpPr/>
                <p:nvPr/>
              </p:nvSpPr>
              <p:spPr>
                <a:xfrm>
                  <a:off x="1734503" y="2820025"/>
                  <a:ext cx="204716" cy="176480"/>
                </a:xfrm>
                <a:prstGeom prst="triangl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sp>
            <p:nvSpPr>
              <p:cNvPr id="25" name="矩形 24"/>
              <p:cNvSpPr/>
              <p:nvPr/>
            </p:nvSpPr>
            <p:spPr>
              <a:xfrm>
                <a:off x="3059182" y="3515020"/>
                <a:ext cx="1206220" cy="266486"/>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2" name="Freeform 166"/>
            <p:cNvSpPr>
              <a:spLocks noEditPoints="1"/>
            </p:cNvSpPr>
            <p:nvPr/>
          </p:nvSpPr>
          <p:spPr bwMode="auto">
            <a:xfrm>
              <a:off x="7079727" y="3995206"/>
              <a:ext cx="223394" cy="328362"/>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35" name="TextBox 34"/>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36" name="组合 35"/>
          <p:cNvGrpSpPr/>
          <p:nvPr/>
        </p:nvGrpSpPr>
        <p:grpSpPr>
          <a:xfrm flipH="1">
            <a:off x="7893831" y="195397"/>
            <a:ext cx="1250169" cy="477054"/>
            <a:chOff x="-18082" y="180009"/>
            <a:chExt cx="1250169" cy="477054"/>
          </a:xfrm>
        </p:grpSpPr>
        <p:sp>
          <p:nvSpPr>
            <p:cNvPr id="37" name="TextBox 36"/>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38" name="五边形 37"/>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15547187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21743" y="1379866"/>
            <a:ext cx="1993106" cy="2535801"/>
          </a:xfrm>
          <a:custGeom>
            <a:avLst/>
            <a:gdLst>
              <a:gd name="connsiteX0" fmla="*/ 0 w 2657475"/>
              <a:gd name="connsiteY0" fmla="*/ 0 h 3381068"/>
              <a:gd name="connsiteX1" fmla="*/ 2657475 w 2657475"/>
              <a:gd name="connsiteY1" fmla="*/ 0 h 3381068"/>
              <a:gd name="connsiteX2" fmla="*/ 2657475 w 2657475"/>
              <a:gd name="connsiteY2" fmla="*/ 3381068 h 3381068"/>
              <a:gd name="connsiteX3" fmla="*/ 0 w 2657475"/>
              <a:gd name="connsiteY3" fmla="*/ 3381068 h 3381068"/>
              <a:gd name="connsiteX4" fmla="*/ 0 w 2657475"/>
              <a:gd name="connsiteY4" fmla="*/ 0 h 338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75" h="3381068">
                <a:moveTo>
                  <a:pt x="0" y="0"/>
                </a:moveTo>
                <a:lnTo>
                  <a:pt x="2657475" y="0"/>
                </a:lnTo>
                <a:lnTo>
                  <a:pt x="2657475" y="3381068"/>
                </a:lnTo>
                <a:lnTo>
                  <a:pt x="0" y="3381068"/>
                </a:lnTo>
                <a:lnTo>
                  <a:pt x="0" y="0"/>
                </a:lnTo>
                <a:close/>
              </a:path>
            </a:pathLst>
          </a:custGeom>
        </p:spPr>
      </p:pic>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58204" y="1379866"/>
            <a:ext cx="1892609" cy="2535801"/>
          </a:xfrm>
          <a:custGeom>
            <a:avLst/>
            <a:gdLst>
              <a:gd name="connsiteX0" fmla="*/ 0 w 2657475"/>
              <a:gd name="connsiteY0" fmla="*/ 0 h 3381068"/>
              <a:gd name="connsiteX1" fmla="*/ 2657475 w 2657475"/>
              <a:gd name="connsiteY1" fmla="*/ 0 h 3381068"/>
              <a:gd name="connsiteX2" fmla="*/ 2657475 w 2657475"/>
              <a:gd name="connsiteY2" fmla="*/ 3381068 h 3381068"/>
              <a:gd name="connsiteX3" fmla="*/ 0 w 2657475"/>
              <a:gd name="connsiteY3" fmla="*/ 3381068 h 3381068"/>
              <a:gd name="connsiteX4" fmla="*/ 0 w 2657475"/>
              <a:gd name="connsiteY4" fmla="*/ 0 h 338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75" h="3381068">
                <a:moveTo>
                  <a:pt x="0" y="0"/>
                </a:moveTo>
                <a:lnTo>
                  <a:pt x="2657475" y="0"/>
                </a:lnTo>
                <a:lnTo>
                  <a:pt x="2657475" y="3381068"/>
                </a:lnTo>
                <a:lnTo>
                  <a:pt x="0" y="3381068"/>
                </a:lnTo>
                <a:lnTo>
                  <a:pt x="0" y="0"/>
                </a:lnTo>
                <a:close/>
              </a:path>
            </a:pathLst>
          </a:custGeom>
        </p:spPr>
      </p:pic>
      <p:grpSp>
        <p:nvGrpSpPr>
          <p:cNvPr id="4" name="组合 3"/>
          <p:cNvGrpSpPr/>
          <p:nvPr/>
        </p:nvGrpSpPr>
        <p:grpSpPr>
          <a:xfrm>
            <a:off x="528636" y="1379866"/>
            <a:ext cx="1993106" cy="2535801"/>
            <a:chOff x="528636" y="1379866"/>
            <a:chExt cx="1993106" cy="2535801"/>
          </a:xfrm>
        </p:grpSpPr>
        <p:sp>
          <p:nvSpPr>
            <p:cNvPr id="5" name="矩形 4"/>
            <p:cNvSpPr/>
            <p:nvPr/>
          </p:nvSpPr>
          <p:spPr>
            <a:xfrm>
              <a:off x="528636" y="1379866"/>
              <a:ext cx="1993106" cy="2535801"/>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文本框 8"/>
            <p:cNvSpPr txBox="1"/>
            <p:nvPr/>
          </p:nvSpPr>
          <p:spPr>
            <a:xfrm>
              <a:off x="780658" y="2479561"/>
              <a:ext cx="1489060" cy="110030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solidFill>
                    <a:schemeClr val="bg1"/>
                  </a:solidFill>
                </a:rPr>
                <a:t>EXAMPLE TEXT</a:t>
              </a:r>
            </a:p>
            <a:p>
              <a:r>
                <a:rPr lang="en-US" altLang="zh-CN" sz="1100" dirty="0" err="1">
                  <a:solidFill>
                    <a:schemeClr val="bg1"/>
                  </a:solidFill>
                </a:rPr>
                <a:t>Lorem</a:t>
              </a:r>
              <a:r>
                <a:rPr lang="en-US" altLang="zh-CN" sz="1100" dirty="0">
                  <a:solidFill>
                    <a:schemeClr val="bg1"/>
                  </a:solidFill>
                </a:rPr>
                <a:t> ipsum dolor sit amet, consectetuer adipiscing elit. Maecenas porttitor congue massa. </a:t>
              </a:r>
            </a:p>
          </p:txBody>
        </p:sp>
        <p:sp>
          <p:nvSpPr>
            <p:cNvPr id="7" name="椭圆 6"/>
            <p:cNvSpPr/>
            <p:nvPr/>
          </p:nvSpPr>
          <p:spPr>
            <a:xfrm>
              <a:off x="1023109" y="1589834"/>
              <a:ext cx="735496" cy="735496"/>
            </a:xfrm>
            <a:prstGeom prst="ellipse">
              <a:avLst/>
            </a:prstGeom>
            <a:solidFill>
              <a:schemeClr val="bg1"/>
            </a:solidFill>
            <a:ln>
              <a:solidFill>
                <a:schemeClr val="bg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28"/>
            <p:cNvSpPr>
              <a:spLocks noEditPoints="1"/>
            </p:cNvSpPr>
            <p:nvPr/>
          </p:nvSpPr>
          <p:spPr bwMode="auto">
            <a:xfrm>
              <a:off x="1187624" y="1745761"/>
              <a:ext cx="406466" cy="423642"/>
            </a:xfrm>
            <a:custGeom>
              <a:avLst/>
              <a:gdLst>
                <a:gd name="T0" fmla="*/ 13 w 99"/>
                <a:gd name="T1" fmla="*/ 34 h 103"/>
                <a:gd name="T2" fmla="*/ 14 w 99"/>
                <a:gd name="T3" fmla="*/ 48 h 103"/>
                <a:gd name="T4" fmla="*/ 15 w 99"/>
                <a:gd name="T5" fmla="*/ 2 h 103"/>
                <a:gd name="T6" fmla="*/ 18 w 99"/>
                <a:gd name="T7" fmla="*/ 0 h 103"/>
                <a:gd name="T8" fmla="*/ 65 w 99"/>
                <a:gd name="T9" fmla="*/ 0 h 103"/>
                <a:gd name="T10" fmla="*/ 83 w 99"/>
                <a:gd name="T11" fmla="*/ 9 h 103"/>
                <a:gd name="T12" fmla="*/ 84 w 99"/>
                <a:gd name="T13" fmla="*/ 11 h 103"/>
                <a:gd name="T14" fmla="*/ 85 w 99"/>
                <a:gd name="T15" fmla="*/ 48 h 103"/>
                <a:gd name="T16" fmla="*/ 87 w 99"/>
                <a:gd name="T17" fmla="*/ 34 h 103"/>
                <a:gd name="T18" fmla="*/ 96 w 99"/>
                <a:gd name="T19" fmla="*/ 83 h 103"/>
                <a:gd name="T20" fmla="*/ 84 w 99"/>
                <a:gd name="T21" fmla="*/ 103 h 103"/>
                <a:gd name="T22" fmla="*/ 15 w 99"/>
                <a:gd name="T23" fmla="*/ 103 h 103"/>
                <a:gd name="T24" fmla="*/ 3 w 99"/>
                <a:gd name="T25" fmla="*/ 83 h 103"/>
                <a:gd name="T26" fmla="*/ 22 w 99"/>
                <a:gd name="T27" fmla="*/ 48 h 103"/>
                <a:gd name="T28" fmla="*/ 78 w 99"/>
                <a:gd name="T29" fmla="*/ 16 h 103"/>
                <a:gd name="T30" fmla="*/ 65 w 99"/>
                <a:gd name="T31" fmla="*/ 16 h 103"/>
                <a:gd name="T32" fmla="*/ 63 w 99"/>
                <a:gd name="T33" fmla="*/ 7 h 103"/>
                <a:gd name="T34" fmla="*/ 22 w 99"/>
                <a:gd name="T35" fmla="*/ 48 h 103"/>
                <a:gd name="T36" fmla="*/ 22 w 99"/>
                <a:gd name="T37" fmla="*/ 73 h 103"/>
                <a:gd name="T38" fmla="*/ 77 w 99"/>
                <a:gd name="T39" fmla="*/ 96 h 103"/>
                <a:gd name="T40" fmla="*/ 28 w 99"/>
                <a:gd name="T41" fmla="*/ 16 h 103"/>
                <a:gd name="T42" fmla="*/ 58 w 99"/>
                <a:gd name="T43" fmla="*/ 20 h 103"/>
                <a:gd name="T44" fmla="*/ 28 w 99"/>
                <a:gd name="T45" fmla="*/ 16 h 103"/>
                <a:gd name="T46" fmla="*/ 28 w 99"/>
                <a:gd name="T47" fmla="*/ 37 h 103"/>
                <a:gd name="T48" fmla="*/ 71 w 99"/>
                <a:gd name="T49" fmla="*/ 33 h 103"/>
                <a:gd name="T50" fmla="*/ 28 w 99"/>
                <a:gd name="T51" fmla="*/ 24 h 103"/>
                <a:gd name="T52" fmla="*/ 71 w 99"/>
                <a:gd name="T53" fmla="*/ 28 h 103"/>
                <a:gd name="T54" fmla="*/ 28 w 99"/>
                <a:gd name="T55" fmla="*/ 24 h 103"/>
                <a:gd name="T56" fmla="*/ 67 w 99"/>
                <a:gd name="T57" fmla="*/ 13 h 103"/>
                <a:gd name="T58" fmla="*/ 67 w 99"/>
                <a:gd name="T59" fmla="*/ 8 h 103"/>
                <a:gd name="T60" fmla="*/ 76 w 99"/>
                <a:gd name="T61" fmla="*/ 60 h 103"/>
                <a:gd name="T62" fmla="*/ 84 w 99"/>
                <a:gd name="T63" fmla="*/ 60 h 103"/>
                <a:gd name="T64" fmla="*/ 87 w 99"/>
                <a:gd name="T65" fmla="*/ 56 h 103"/>
                <a:gd name="T66" fmla="*/ 79 w 99"/>
                <a:gd name="T67" fmla="*/ 5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103">
                  <a:moveTo>
                    <a:pt x="3" y="34"/>
                  </a:moveTo>
                  <a:cubicBezTo>
                    <a:pt x="13" y="34"/>
                    <a:pt x="13" y="34"/>
                    <a:pt x="13" y="34"/>
                  </a:cubicBezTo>
                  <a:cubicBezTo>
                    <a:pt x="13" y="48"/>
                    <a:pt x="13" y="48"/>
                    <a:pt x="13" y="48"/>
                  </a:cubicBezTo>
                  <a:cubicBezTo>
                    <a:pt x="14" y="48"/>
                    <a:pt x="14" y="48"/>
                    <a:pt x="14" y="48"/>
                  </a:cubicBezTo>
                  <a:cubicBezTo>
                    <a:pt x="15" y="48"/>
                    <a:pt x="15" y="48"/>
                    <a:pt x="15" y="48"/>
                  </a:cubicBezTo>
                  <a:cubicBezTo>
                    <a:pt x="15" y="2"/>
                    <a:pt x="15" y="2"/>
                    <a:pt x="15" y="2"/>
                  </a:cubicBezTo>
                  <a:cubicBezTo>
                    <a:pt x="15" y="0"/>
                    <a:pt x="15" y="0"/>
                    <a:pt x="15" y="0"/>
                  </a:cubicBezTo>
                  <a:cubicBezTo>
                    <a:pt x="18" y="0"/>
                    <a:pt x="18" y="0"/>
                    <a:pt x="18" y="0"/>
                  </a:cubicBezTo>
                  <a:cubicBezTo>
                    <a:pt x="65" y="0"/>
                    <a:pt x="65" y="0"/>
                    <a:pt x="65" y="0"/>
                  </a:cubicBezTo>
                  <a:cubicBezTo>
                    <a:pt x="65" y="0"/>
                    <a:pt x="65" y="0"/>
                    <a:pt x="65" y="0"/>
                  </a:cubicBezTo>
                  <a:cubicBezTo>
                    <a:pt x="66" y="0"/>
                    <a:pt x="66" y="0"/>
                    <a:pt x="66" y="0"/>
                  </a:cubicBezTo>
                  <a:cubicBezTo>
                    <a:pt x="83" y="9"/>
                    <a:pt x="83" y="9"/>
                    <a:pt x="83" y="9"/>
                  </a:cubicBezTo>
                  <a:cubicBezTo>
                    <a:pt x="84" y="10"/>
                    <a:pt x="84" y="10"/>
                    <a:pt x="84" y="10"/>
                  </a:cubicBezTo>
                  <a:cubicBezTo>
                    <a:pt x="84" y="11"/>
                    <a:pt x="84" y="11"/>
                    <a:pt x="84" y="11"/>
                  </a:cubicBezTo>
                  <a:cubicBezTo>
                    <a:pt x="84" y="48"/>
                    <a:pt x="84" y="48"/>
                    <a:pt x="84" y="48"/>
                  </a:cubicBezTo>
                  <a:cubicBezTo>
                    <a:pt x="85" y="48"/>
                    <a:pt x="85" y="48"/>
                    <a:pt x="85" y="48"/>
                  </a:cubicBezTo>
                  <a:cubicBezTo>
                    <a:pt x="87" y="48"/>
                    <a:pt x="87" y="48"/>
                    <a:pt x="87" y="48"/>
                  </a:cubicBezTo>
                  <a:cubicBezTo>
                    <a:pt x="87" y="34"/>
                    <a:pt x="87" y="34"/>
                    <a:pt x="87" y="34"/>
                  </a:cubicBezTo>
                  <a:cubicBezTo>
                    <a:pt x="96" y="34"/>
                    <a:pt x="96" y="34"/>
                    <a:pt x="96" y="34"/>
                  </a:cubicBezTo>
                  <a:cubicBezTo>
                    <a:pt x="99" y="50"/>
                    <a:pt x="99" y="67"/>
                    <a:pt x="96" y="83"/>
                  </a:cubicBezTo>
                  <a:cubicBezTo>
                    <a:pt x="84" y="83"/>
                    <a:pt x="84" y="83"/>
                    <a:pt x="84" y="83"/>
                  </a:cubicBezTo>
                  <a:cubicBezTo>
                    <a:pt x="84" y="103"/>
                    <a:pt x="84" y="103"/>
                    <a:pt x="84" y="103"/>
                  </a:cubicBezTo>
                  <a:cubicBezTo>
                    <a:pt x="84" y="103"/>
                    <a:pt x="84" y="103"/>
                    <a:pt x="84" y="103"/>
                  </a:cubicBezTo>
                  <a:cubicBezTo>
                    <a:pt x="15" y="103"/>
                    <a:pt x="15" y="103"/>
                    <a:pt x="15" y="103"/>
                  </a:cubicBezTo>
                  <a:cubicBezTo>
                    <a:pt x="15" y="83"/>
                    <a:pt x="15" y="83"/>
                    <a:pt x="15" y="83"/>
                  </a:cubicBezTo>
                  <a:cubicBezTo>
                    <a:pt x="3" y="83"/>
                    <a:pt x="3" y="83"/>
                    <a:pt x="3" y="83"/>
                  </a:cubicBezTo>
                  <a:cubicBezTo>
                    <a:pt x="0" y="67"/>
                    <a:pt x="0" y="51"/>
                    <a:pt x="3" y="34"/>
                  </a:cubicBezTo>
                  <a:close/>
                  <a:moveTo>
                    <a:pt x="22" y="48"/>
                  </a:moveTo>
                  <a:cubicBezTo>
                    <a:pt x="78" y="48"/>
                    <a:pt x="78" y="48"/>
                    <a:pt x="78" y="48"/>
                  </a:cubicBezTo>
                  <a:cubicBezTo>
                    <a:pt x="78" y="16"/>
                    <a:pt x="78" y="16"/>
                    <a:pt x="78" y="16"/>
                  </a:cubicBezTo>
                  <a:cubicBezTo>
                    <a:pt x="66" y="16"/>
                    <a:pt x="66" y="16"/>
                    <a:pt x="66" y="16"/>
                  </a:cubicBezTo>
                  <a:cubicBezTo>
                    <a:pt x="65" y="16"/>
                    <a:pt x="65" y="16"/>
                    <a:pt x="65" y="16"/>
                  </a:cubicBezTo>
                  <a:cubicBezTo>
                    <a:pt x="64" y="14"/>
                    <a:pt x="64" y="14"/>
                    <a:pt x="64" y="14"/>
                  </a:cubicBezTo>
                  <a:cubicBezTo>
                    <a:pt x="63" y="7"/>
                    <a:pt x="63" y="7"/>
                    <a:pt x="63" y="7"/>
                  </a:cubicBezTo>
                  <a:cubicBezTo>
                    <a:pt x="22" y="7"/>
                    <a:pt x="22" y="7"/>
                    <a:pt x="22" y="7"/>
                  </a:cubicBezTo>
                  <a:cubicBezTo>
                    <a:pt x="22" y="48"/>
                    <a:pt x="22" y="48"/>
                    <a:pt x="22" y="48"/>
                  </a:cubicBezTo>
                  <a:close/>
                  <a:moveTo>
                    <a:pt x="77" y="73"/>
                  </a:moveTo>
                  <a:cubicBezTo>
                    <a:pt x="22" y="73"/>
                    <a:pt x="22" y="73"/>
                    <a:pt x="22" y="73"/>
                  </a:cubicBezTo>
                  <a:cubicBezTo>
                    <a:pt x="22" y="96"/>
                    <a:pt x="22" y="96"/>
                    <a:pt x="22" y="96"/>
                  </a:cubicBezTo>
                  <a:cubicBezTo>
                    <a:pt x="77" y="96"/>
                    <a:pt x="77" y="96"/>
                    <a:pt x="77" y="96"/>
                  </a:cubicBezTo>
                  <a:cubicBezTo>
                    <a:pt x="77" y="73"/>
                    <a:pt x="77" y="73"/>
                    <a:pt x="77" y="73"/>
                  </a:cubicBezTo>
                  <a:close/>
                  <a:moveTo>
                    <a:pt x="28" y="16"/>
                  </a:moveTo>
                  <a:cubicBezTo>
                    <a:pt x="28" y="20"/>
                    <a:pt x="28" y="20"/>
                    <a:pt x="28" y="20"/>
                  </a:cubicBezTo>
                  <a:cubicBezTo>
                    <a:pt x="58" y="20"/>
                    <a:pt x="58" y="20"/>
                    <a:pt x="58" y="20"/>
                  </a:cubicBezTo>
                  <a:cubicBezTo>
                    <a:pt x="58" y="16"/>
                    <a:pt x="58" y="16"/>
                    <a:pt x="58" y="16"/>
                  </a:cubicBezTo>
                  <a:cubicBezTo>
                    <a:pt x="28" y="16"/>
                    <a:pt x="28" y="16"/>
                    <a:pt x="28" y="16"/>
                  </a:cubicBezTo>
                  <a:close/>
                  <a:moveTo>
                    <a:pt x="28" y="33"/>
                  </a:moveTo>
                  <a:cubicBezTo>
                    <a:pt x="28" y="37"/>
                    <a:pt x="28" y="37"/>
                    <a:pt x="28" y="37"/>
                  </a:cubicBezTo>
                  <a:cubicBezTo>
                    <a:pt x="71" y="37"/>
                    <a:pt x="71" y="37"/>
                    <a:pt x="71" y="37"/>
                  </a:cubicBezTo>
                  <a:cubicBezTo>
                    <a:pt x="71" y="33"/>
                    <a:pt x="71" y="33"/>
                    <a:pt x="71" y="33"/>
                  </a:cubicBezTo>
                  <a:cubicBezTo>
                    <a:pt x="28" y="33"/>
                    <a:pt x="28" y="33"/>
                    <a:pt x="28" y="33"/>
                  </a:cubicBezTo>
                  <a:close/>
                  <a:moveTo>
                    <a:pt x="28" y="24"/>
                  </a:moveTo>
                  <a:cubicBezTo>
                    <a:pt x="28" y="28"/>
                    <a:pt x="28" y="28"/>
                    <a:pt x="28" y="28"/>
                  </a:cubicBezTo>
                  <a:cubicBezTo>
                    <a:pt x="71" y="28"/>
                    <a:pt x="71" y="28"/>
                    <a:pt x="71" y="28"/>
                  </a:cubicBezTo>
                  <a:cubicBezTo>
                    <a:pt x="71" y="24"/>
                    <a:pt x="71" y="24"/>
                    <a:pt x="71" y="24"/>
                  </a:cubicBezTo>
                  <a:cubicBezTo>
                    <a:pt x="28" y="24"/>
                    <a:pt x="28" y="24"/>
                    <a:pt x="28" y="24"/>
                  </a:cubicBezTo>
                  <a:close/>
                  <a:moveTo>
                    <a:pt x="67" y="8"/>
                  </a:moveTo>
                  <a:cubicBezTo>
                    <a:pt x="67" y="13"/>
                    <a:pt x="67" y="13"/>
                    <a:pt x="67" y="13"/>
                  </a:cubicBezTo>
                  <a:cubicBezTo>
                    <a:pt x="75" y="13"/>
                    <a:pt x="75" y="13"/>
                    <a:pt x="75" y="13"/>
                  </a:cubicBezTo>
                  <a:cubicBezTo>
                    <a:pt x="67" y="8"/>
                    <a:pt x="67" y="8"/>
                    <a:pt x="67" y="8"/>
                  </a:cubicBezTo>
                  <a:close/>
                  <a:moveTo>
                    <a:pt x="76" y="56"/>
                  </a:moveTo>
                  <a:cubicBezTo>
                    <a:pt x="76" y="60"/>
                    <a:pt x="76" y="60"/>
                    <a:pt x="76" y="60"/>
                  </a:cubicBezTo>
                  <a:cubicBezTo>
                    <a:pt x="79" y="60"/>
                    <a:pt x="79" y="60"/>
                    <a:pt x="79" y="60"/>
                  </a:cubicBezTo>
                  <a:cubicBezTo>
                    <a:pt x="84" y="60"/>
                    <a:pt x="84" y="60"/>
                    <a:pt x="84" y="60"/>
                  </a:cubicBezTo>
                  <a:cubicBezTo>
                    <a:pt x="87" y="60"/>
                    <a:pt x="87" y="60"/>
                    <a:pt x="87" y="60"/>
                  </a:cubicBezTo>
                  <a:cubicBezTo>
                    <a:pt x="87" y="56"/>
                    <a:pt x="87" y="56"/>
                    <a:pt x="87" y="56"/>
                  </a:cubicBezTo>
                  <a:cubicBezTo>
                    <a:pt x="84" y="56"/>
                    <a:pt x="84" y="56"/>
                    <a:pt x="84" y="56"/>
                  </a:cubicBezTo>
                  <a:cubicBezTo>
                    <a:pt x="79" y="56"/>
                    <a:pt x="79" y="56"/>
                    <a:pt x="79" y="56"/>
                  </a:cubicBezTo>
                  <a:lnTo>
                    <a:pt x="76" y="56"/>
                  </a:lnTo>
                  <a:close/>
                </a:path>
              </a:pathLst>
            </a:custGeom>
            <a:solidFill>
              <a:schemeClr val="tx1">
                <a:lumMod val="85000"/>
                <a:lumOff val="1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9" name="组合 8"/>
          <p:cNvGrpSpPr/>
          <p:nvPr/>
        </p:nvGrpSpPr>
        <p:grpSpPr>
          <a:xfrm>
            <a:off x="4514849" y="1379866"/>
            <a:ext cx="1993106" cy="2535801"/>
            <a:chOff x="4514849" y="1379866"/>
            <a:chExt cx="1993106" cy="2535801"/>
          </a:xfrm>
        </p:grpSpPr>
        <p:sp>
          <p:nvSpPr>
            <p:cNvPr id="10" name="矩形 9"/>
            <p:cNvSpPr/>
            <p:nvPr/>
          </p:nvSpPr>
          <p:spPr>
            <a:xfrm>
              <a:off x="4514849" y="1379866"/>
              <a:ext cx="1993106" cy="2535801"/>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文本框 8"/>
            <p:cNvSpPr txBox="1"/>
            <p:nvPr/>
          </p:nvSpPr>
          <p:spPr>
            <a:xfrm>
              <a:off x="4766872" y="2192092"/>
              <a:ext cx="1489060" cy="1615827"/>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b="1" dirty="0">
                  <a:solidFill>
                    <a:schemeClr val="bg1"/>
                  </a:solidFill>
                </a:rPr>
                <a:t>EXAMPLE TEXT</a:t>
              </a:r>
            </a:p>
            <a:p>
              <a:pPr>
                <a:lnSpc>
                  <a:spcPct val="150000"/>
                </a:lnSpc>
              </a:pPr>
              <a:r>
                <a:rPr lang="en-US" altLang="zh-CN" sz="1100" dirty="0" err="1">
                  <a:solidFill>
                    <a:schemeClr val="bg1"/>
                  </a:solidFill>
                </a:rPr>
                <a:t>Lorem</a:t>
              </a:r>
              <a:r>
                <a:rPr lang="en-US" altLang="zh-CN" sz="1100" dirty="0">
                  <a:solidFill>
                    <a:schemeClr val="bg1"/>
                  </a:solidFill>
                </a:rPr>
                <a:t> ipsum dolor sit amet, consectetuer adipiscing elit. Maecenas porttitor congue massa. </a:t>
              </a:r>
            </a:p>
          </p:txBody>
        </p:sp>
        <p:sp>
          <p:nvSpPr>
            <p:cNvPr id="12" name="椭圆 11"/>
            <p:cNvSpPr/>
            <p:nvPr/>
          </p:nvSpPr>
          <p:spPr>
            <a:xfrm>
              <a:off x="5065022" y="1477190"/>
              <a:ext cx="735496" cy="735496"/>
            </a:xfrm>
            <a:prstGeom prst="ellipse">
              <a:avLst/>
            </a:prstGeom>
            <a:solidFill>
              <a:schemeClr val="bg1"/>
            </a:solidFill>
            <a:ln>
              <a:solidFill>
                <a:schemeClr val="bg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66"/>
            <p:cNvSpPr>
              <a:spLocks noEditPoints="1"/>
            </p:cNvSpPr>
            <p:nvPr/>
          </p:nvSpPr>
          <p:spPr bwMode="auto">
            <a:xfrm>
              <a:off x="5274381" y="1589834"/>
              <a:ext cx="316777" cy="465624"/>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tx1">
                <a:lumMod val="85000"/>
                <a:lumOff val="15000"/>
              </a:schemeClr>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xmlns="" val="313536536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ppt_x"/>
                                          </p:val>
                                        </p:tav>
                                        <p:tav tm="100000">
                                          <p:val>
                                            <p:strVal val="#ppt_x"/>
                                          </p:val>
                                        </p:tav>
                                      </p:tavLst>
                                    </p:anim>
                                    <p:anim calcmode="lin" valueType="num">
                                      <p:cBhvr additive="base">
                                        <p:cTn id="12" dur="12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ppt_x"/>
                                          </p:val>
                                        </p:tav>
                                        <p:tav tm="100000">
                                          <p:val>
                                            <p:strVal val="#ppt_x"/>
                                          </p:val>
                                        </p:tav>
                                      </p:tavLst>
                                    </p:anim>
                                    <p:anim calcmode="lin" valueType="num">
                                      <p:cBhvr additive="base">
                                        <p:cTn id="16" dur="125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250" fill="hold"/>
                                        <p:tgtEl>
                                          <p:spTgt spid="3"/>
                                        </p:tgtEl>
                                        <p:attrNameLst>
                                          <p:attrName>ppt_x</p:attrName>
                                        </p:attrNameLst>
                                      </p:cBhvr>
                                      <p:tavLst>
                                        <p:tav tm="0">
                                          <p:val>
                                            <p:strVal val="#ppt_x"/>
                                          </p:val>
                                        </p:tav>
                                        <p:tav tm="100000">
                                          <p:val>
                                            <p:strVal val="#ppt_x"/>
                                          </p:val>
                                        </p:tav>
                                      </p:tavLst>
                                    </p:anim>
                                    <p:anim calcmode="lin" valueType="num">
                                      <p:cBhvr additive="base">
                                        <p:cTn id="20" dur="12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xmlns="" val="0"/>
              </a:ext>
            </a:extLst>
          </a:blip>
          <a:srcRect l="-52" t="2618" r="52" b="-1380"/>
          <a:stretch/>
        </p:blipFill>
        <p:spPr>
          <a:xfrm>
            <a:off x="4355976" y="1131590"/>
            <a:ext cx="3508785" cy="3491948"/>
          </a:xfrm>
          <a:prstGeom prst="rect">
            <a:avLst/>
          </a:prstGeom>
        </p:spPr>
      </p:pic>
      <p:grpSp>
        <p:nvGrpSpPr>
          <p:cNvPr id="3" name="组合 2"/>
          <p:cNvGrpSpPr/>
          <p:nvPr/>
        </p:nvGrpSpPr>
        <p:grpSpPr>
          <a:xfrm>
            <a:off x="827584" y="1471938"/>
            <a:ext cx="2389138" cy="1264057"/>
            <a:chOff x="956940" y="1442568"/>
            <a:chExt cx="2389138" cy="1264057"/>
          </a:xfrm>
        </p:grpSpPr>
        <p:sp>
          <p:nvSpPr>
            <p:cNvPr id="4" name="Rectangle 631"/>
            <p:cNvSpPr>
              <a:spLocks noChangeArrowheads="1"/>
            </p:cNvSpPr>
            <p:nvPr/>
          </p:nvSpPr>
          <p:spPr bwMode="auto">
            <a:xfrm>
              <a:off x="1012541" y="1442568"/>
              <a:ext cx="2333537" cy="497085"/>
            </a:xfrm>
            <a:prstGeom prst="rect">
              <a:avLst/>
            </a:prstGeom>
            <a:solidFill>
              <a:srgbClr val="FF6400"/>
            </a:solidFill>
            <a:ln>
              <a:noFill/>
            </a:ln>
          </p:spPr>
          <p:txBody>
            <a:bodyPr/>
            <a:lstStyle/>
            <a:p>
              <a:endParaRPr lang="zh-CN" altLang="zh-CN">
                <a:solidFill>
                  <a:srgbClr val="000000"/>
                </a:solidFill>
                <a:latin typeface="Calibri" pitchFamily="34" charset="0"/>
                <a:sym typeface="宋体" pitchFamily="2" charset="-122"/>
              </a:endParaRPr>
            </a:p>
          </p:txBody>
        </p:sp>
        <p:sp>
          <p:nvSpPr>
            <p:cNvPr id="5" name="矩形 1"/>
            <p:cNvSpPr>
              <a:spLocks noChangeArrowheads="1"/>
            </p:cNvSpPr>
            <p:nvPr/>
          </p:nvSpPr>
          <p:spPr bwMode="auto">
            <a:xfrm>
              <a:off x="956940" y="2060294"/>
              <a:ext cx="2333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pPr algn="just"/>
              <a:r>
                <a:rPr lang="zh-CN" altLang="en-US" sz="900" dirty="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点击此处添加文本点击此处添加文本点击此处添加文本点击此处添加文本点击此处添加文本点击此处添加文本点击此处添加文本点</a:t>
              </a:r>
            </a:p>
          </p:txBody>
        </p:sp>
        <p:sp>
          <p:nvSpPr>
            <p:cNvPr id="6" name="TextBox 707"/>
            <p:cNvSpPr>
              <a:spLocks noChangeArrowheads="1"/>
            </p:cNvSpPr>
            <p:nvPr/>
          </p:nvSpPr>
          <p:spPr bwMode="auto">
            <a:xfrm>
              <a:off x="2182004" y="1552663"/>
              <a:ext cx="113364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100" dirty="0">
                  <a:solidFill>
                    <a:srgbClr val="FFFFFF"/>
                  </a:solidFill>
                  <a:latin typeface="微软雅黑" pitchFamily="34" charset="-122"/>
                  <a:ea typeface="微软雅黑" pitchFamily="34" charset="-122"/>
                  <a:sym typeface="Arial" pitchFamily="34" charset="0"/>
                </a:rPr>
                <a:t>输入您的</a:t>
              </a:r>
              <a:r>
                <a:rPr lang="zh-CN" altLang="en-US" sz="1500" b="1" dirty="0">
                  <a:solidFill>
                    <a:srgbClr val="FFFFFF"/>
                  </a:solidFill>
                  <a:latin typeface="微软雅黑" pitchFamily="34" charset="-122"/>
                  <a:ea typeface="微软雅黑" pitchFamily="34" charset="-122"/>
                  <a:sym typeface="Arial" pitchFamily="34" charset="0"/>
                </a:rPr>
                <a:t>标题</a:t>
              </a:r>
              <a:endParaRPr lang="zh-CN" altLang="en-US" sz="2400" b="1" dirty="0">
                <a:solidFill>
                  <a:srgbClr val="FFFFFF"/>
                </a:solidFill>
                <a:latin typeface="微软雅黑" pitchFamily="34" charset="-122"/>
                <a:ea typeface="微软雅黑" pitchFamily="34" charset="-122"/>
                <a:sym typeface="Arial" pitchFamily="34" charset="0"/>
              </a:endParaRPr>
            </a:p>
          </p:txBody>
        </p:sp>
        <p:pic>
          <p:nvPicPr>
            <p:cNvPr id="7" name="图片 4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35068" y="1505118"/>
              <a:ext cx="371993" cy="371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组合 7"/>
          <p:cNvGrpSpPr/>
          <p:nvPr/>
        </p:nvGrpSpPr>
        <p:grpSpPr>
          <a:xfrm>
            <a:off x="883185" y="2979450"/>
            <a:ext cx="2403725" cy="1243444"/>
            <a:chOff x="3456835" y="3073133"/>
            <a:chExt cx="2403725" cy="1243444"/>
          </a:xfrm>
        </p:grpSpPr>
        <p:sp>
          <p:nvSpPr>
            <p:cNvPr id="9" name="Rectangle 635"/>
            <p:cNvSpPr>
              <a:spLocks noChangeArrowheads="1"/>
            </p:cNvSpPr>
            <p:nvPr/>
          </p:nvSpPr>
          <p:spPr bwMode="auto">
            <a:xfrm>
              <a:off x="3527023" y="3073133"/>
              <a:ext cx="2333537" cy="498669"/>
            </a:xfrm>
            <a:prstGeom prst="rect">
              <a:avLst/>
            </a:prstGeom>
            <a:solidFill>
              <a:srgbClr val="FF64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0" name="TextBox 707"/>
            <p:cNvSpPr>
              <a:spLocks noChangeArrowheads="1"/>
            </p:cNvSpPr>
            <p:nvPr/>
          </p:nvSpPr>
          <p:spPr bwMode="auto">
            <a:xfrm>
              <a:off x="4650356" y="3180370"/>
              <a:ext cx="113364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100">
                  <a:solidFill>
                    <a:srgbClr val="FFFFFF"/>
                  </a:solidFill>
                  <a:latin typeface="微软雅黑" pitchFamily="34" charset="-122"/>
                  <a:ea typeface="微软雅黑" pitchFamily="34" charset="-122"/>
                  <a:sym typeface="Arial" pitchFamily="34" charset="0"/>
                </a:rPr>
                <a:t>输入您的</a:t>
              </a:r>
              <a:r>
                <a:rPr lang="zh-CN" altLang="en-US" sz="1500" b="1">
                  <a:solidFill>
                    <a:srgbClr val="FFFFFF"/>
                  </a:solidFill>
                  <a:latin typeface="微软雅黑" pitchFamily="34" charset="-122"/>
                  <a:ea typeface="微软雅黑" pitchFamily="34" charset="-122"/>
                  <a:sym typeface="Arial" pitchFamily="34" charset="0"/>
                </a:rPr>
                <a:t>标题</a:t>
              </a:r>
              <a:endParaRPr lang="zh-CN" altLang="en-US" sz="2400" b="1">
                <a:solidFill>
                  <a:srgbClr val="FFFFFF"/>
                </a:solidFill>
                <a:latin typeface="微软雅黑" pitchFamily="34" charset="-122"/>
                <a:ea typeface="微软雅黑" pitchFamily="34" charset="-122"/>
                <a:sym typeface="Arial" pitchFamily="34" charset="0"/>
              </a:endParaRPr>
            </a:p>
          </p:txBody>
        </p:sp>
        <p:sp>
          <p:nvSpPr>
            <p:cNvPr id="11" name="矩形 1"/>
            <p:cNvSpPr>
              <a:spLocks noChangeArrowheads="1"/>
            </p:cNvSpPr>
            <p:nvPr/>
          </p:nvSpPr>
          <p:spPr bwMode="auto">
            <a:xfrm>
              <a:off x="3456835" y="3670246"/>
              <a:ext cx="2333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pPr algn="just"/>
              <a:r>
                <a:rPr lang="zh-CN" altLang="en-US" sz="900" dirty="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点击此处添加文本点击此处添加文本点击此处添加文本点击此处添加文本点击此处添加文本点击此处添加文本点击此处添加文本点</a:t>
              </a:r>
            </a:p>
          </p:txBody>
        </p:sp>
        <p:sp>
          <p:nvSpPr>
            <p:cNvPr id="12" name="Freeform 190"/>
            <p:cNvSpPr>
              <a:spLocks noEditPoints="1"/>
            </p:cNvSpPr>
            <p:nvPr/>
          </p:nvSpPr>
          <p:spPr bwMode="auto">
            <a:xfrm>
              <a:off x="3635896" y="3137468"/>
              <a:ext cx="448449" cy="362576"/>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 name="TextBox 16"/>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18" name="组合 17"/>
          <p:cNvGrpSpPr/>
          <p:nvPr/>
        </p:nvGrpSpPr>
        <p:grpSpPr>
          <a:xfrm flipH="1">
            <a:off x="7893831" y="195397"/>
            <a:ext cx="1250169" cy="477054"/>
            <a:chOff x="-18082" y="180009"/>
            <a:chExt cx="1250169" cy="477054"/>
          </a:xfrm>
        </p:grpSpPr>
        <p:sp>
          <p:nvSpPr>
            <p:cNvPr id="21" name="TextBox 20"/>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22" name="五边形 21"/>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82423058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900" decel="100000" fill="hold"/>
                                        <p:tgtEl>
                                          <p:spTgt spid="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7" fill="hold">
                            <p:stCondLst>
                              <p:cond delay="1500"/>
                            </p:stCondLst>
                            <p:childTnLst>
                              <p:par>
                                <p:cTn id="18" presetID="37"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900" decel="100000" fill="hold"/>
                                        <p:tgtEl>
                                          <p:spTgt spid="8"/>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499"/>
          </a:xfrm>
          <a:prstGeom prst="rect">
            <a:avLst/>
          </a:prstGeom>
          <a:gradFill flip="none" rotWithShape="1">
            <a:gsLst>
              <a:gs pos="0">
                <a:srgbClr val="FF6400">
                  <a:shade val="30000"/>
                  <a:satMod val="115000"/>
                </a:srgbClr>
              </a:gs>
              <a:gs pos="50000">
                <a:srgbClr val="FF6400">
                  <a:shade val="67500"/>
                  <a:satMod val="115000"/>
                </a:srgbClr>
              </a:gs>
              <a:gs pos="100000">
                <a:srgbClr val="FF64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500" dirty="0"/>
          </a:p>
        </p:txBody>
      </p:sp>
      <p:sp>
        <p:nvSpPr>
          <p:cNvPr id="3" name="矩形 26"/>
          <p:cNvSpPr>
            <a:spLocks noChangeArrowheads="1"/>
          </p:cNvSpPr>
          <p:nvPr/>
        </p:nvSpPr>
        <p:spPr bwMode="auto">
          <a:xfrm>
            <a:off x="3539936" y="1059582"/>
            <a:ext cx="4200416" cy="986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en-US" altLang="zh-CN" sz="88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Part </a:t>
            </a:r>
            <a:r>
              <a:rPr lang="en-US" altLang="zh-CN" sz="40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05</a:t>
            </a:r>
            <a:endParaRPr lang="zh-CN" altLang="en-US" sz="4000" dirty="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endParaRPr>
          </a:p>
        </p:txBody>
      </p:sp>
      <p:sp>
        <p:nvSpPr>
          <p:cNvPr id="4" name="矩形 26"/>
          <p:cNvSpPr>
            <a:spLocks noChangeArrowheads="1"/>
          </p:cNvSpPr>
          <p:nvPr/>
        </p:nvSpPr>
        <p:spPr bwMode="auto">
          <a:xfrm>
            <a:off x="3608507" y="2139702"/>
            <a:ext cx="4688466" cy="709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zh-CN" altLang="en-US" sz="4000" b="1" spc="225"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未来规划</a:t>
            </a:r>
            <a:endParaRPr lang="zh-CN" altLang="en-US" sz="4000" b="1" spc="225"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675522" y="2139702"/>
            <a:ext cx="262467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3725467"/>
            <a:ext cx="9144000" cy="934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等腰三角形 12"/>
          <p:cNvSpPr/>
          <p:nvPr/>
        </p:nvSpPr>
        <p:spPr>
          <a:xfrm flipV="1">
            <a:off x="4019981" y="3720687"/>
            <a:ext cx="1104038" cy="506926"/>
          </a:xfrm>
          <a:prstGeom prst="triangle">
            <a:avLst/>
          </a:prstGeom>
          <a:solidFill>
            <a:srgbClr val="EE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710797" y="1068321"/>
            <a:ext cx="1833872" cy="1833872"/>
            <a:chOff x="1710797" y="1068321"/>
            <a:chExt cx="1833872" cy="1833872"/>
          </a:xfrm>
        </p:grpSpPr>
        <p:sp>
          <p:nvSpPr>
            <p:cNvPr id="15" name="椭圆 14"/>
            <p:cNvSpPr/>
            <p:nvPr/>
          </p:nvSpPr>
          <p:spPr>
            <a:xfrm>
              <a:off x="1710797" y="1068321"/>
              <a:ext cx="1833872" cy="183387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39"/>
            <p:cNvSpPr>
              <a:spLocks noEditPoints="1"/>
            </p:cNvSpPr>
            <p:nvPr/>
          </p:nvSpPr>
          <p:spPr bwMode="auto">
            <a:xfrm>
              <a:off x="2179481" y="1409545"/>
              <a:ext cx="896503" cy="1272939"/>
            </a:xfrm>
            <a:custGeom>
              <a:avLst/>
              <a:gdLst>
                <a:gd name="T0" fmla="*/ 21 w 187"/>
                <a:gd name="T1" fmla="*/ 20 h 266"/>
                <a:gd name="T2" fmla="*/ 164 w 187"/>
                <a:gd name="T3" fmla="*/ 20 h 266"/>
                <a:gd name="T4" fmla="*/ 164 w 187"/>
                <a:gd name="T5" fmla="*/ 0 h 266"/>
                <a:gd name="T6" fmla="*/ 180 w 187"/>
                <a:gd name="T7" fmla="*/ 0 h 266"/>
                <a:gd name="T8" fmla="*/ 180 w 187"/>
                <a:gd name="T9" fmla="*/ 124 h 266"/>
                <a:gd name="T10" fmla="*/ 187 w 187"/>
                <a:gd name="T11" fmla="*/ 124 h 266"/>
                <a:gd name="T12" fmla="*/ 187 w 187"/>
                <a:gd name="T13" fmla="*/ 140 h 266"/>
                <a:gd name="T14" fmla="*/ 161 w 187"/>
                <a:gd name="T15" fmla="*/ 150 h 266"/>
                <a:gd name="T16" fmla="*/ 110 w 187"/>
                <a:gd name="T17" fmla="*/ 196 h 266"/>
                <a:gd name="T18" fmla="*/ 168 w 187"/>
                <a:gd name="T19" fmla="*/ 249 h 266"/>
                <a:gd name="T20" fmla="*/ 153 w 187"/>
                <a:gd name="T21" fmla="*/ 266 h 266"/>
                <a:gd name="T22" fmla="*/ 94 w 187"/>
                <a:gd name="T23" fmla="*/ 211 h 266"/>
                <a:gd name="T24" fmla="*/ 34 w 187"/>
                <a:gd name="T25" fmla="*/ 266 h 266"/>
                <a:gd name="T26" fmla="*/ 19 w 187"/>
                <a:gd name="T27" fmla="*/ 249 h 266"/>
                <a:gd name="T28" fmla="*/ 77 w 187"/>
                <a:gd name="T29" fmla="*/ 196 h 266"/>
                <a:gd name="T30" fmla="*/ 29 w 187"/>
                <a:gd name="T31" fmla="*/ 152 h 266"/>
                <a:gd name="T32" fmla="*/ 0 w 187"/>
                <a:gd name="T33" fmla="*/ 140 h 266"/>
                <a:gd name="T34" fmla="*/ 0 w 187"/>
                <a:gd name="T35" fmla="*/ 124 h 266"/>
                <a:gd name="T36" fmla="*/ 5 w 187"/>
                <a:gd name="T37" fmla="*/ 124 h 266"/>
                <a:gd name="T38" fmla="*/ 5 w 187"/>
                <a:gd name="T39" fmla="*/ 0 h 266"/>
                <a:gd name="T40" fmla="*/ 21 w 187"/>
                <a:gd name="T41" fmla="*/ 0 h 266"/>
                <a:gd name="T42" fmla="*/ 21 w 187"/>
                <a:gd name="T43" fmla="*/ 20 h 266"/>
                <a:gd name="T44" fmla="*/ 94 w 187"/>
                <a:gd name="T45" fmla="*/ 181 h 266"/>
                <a:gd name="T46" fmla="*/ 117 w 187"/>
                <a:gd name="T47" fmla="*/ 160 h 266"/>
                <a:gd name="T48" fmla="*/ 71 w 187"/>
                <a:gd name="T49" fmla="*/ 161 h 266"/>
                <a:gd name="T50" fmla="*/ 94 w 187"/>
                <a:gd name="T51" fmla="*/ 181 h 266"/>
                <a:gd name="T52" fmla="*/ 164 w 187"/>
                <a:gd name="T53" fmla="*/ 124 h 266"/>
                <a:gd name="T54" fmla="*/ 164 w 187"/>
                <a:gd name="T55" fmla="*/ 82 h 266"/>
                <a:gd name="T56" fmla="*/ 21 w 187"/>
                <a:gd name="T57" fmla="*/ 82 h 266"/>
                <a:gd name="T58" fmla="*/ 21 w 187"/>
                <a:gd name="T59" fmla="*/ 124 h 266"/>
                <a:gd name="T60" fmla="*/ 164 w 187"/>
                <a:gd name="T61" fmla="*/ 12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266">
                  <a:moveTo>
                    <a:pt x="21" y="20"/>
                  </a:moveTo>
                  <a:cubicBezTo>
                    <a:pt x="164" y="20"/>
                    <a:pt x="164" y="20"/>
                    <a:pt x="164" y="20"/>
                  </a:cubicBezTo>
                  <a:cubicBezTo>
                    <a:pt x="164" y="0"/>
                    <a:pt x="164" y="0"/>
                    <a:pt x="164" y="0"/>
                  </a:cubicBezTo>
                  <a:cubicBezTo>
                    <a:pt x="180" y="0"/>
                    <a:pt x="180" y="0"/>
                    <a:pt x="180" y="0"/>
                  </a:cubicBezTo>
                  <a:cubicBezTo>
                    <a:pt x="180" y="124"/>
                    <a:pt x="180" y="124"/>
                    <a:pt x="180" y="124"/>
                  </a:cubicBezTo>
                  <a:cubicBezTo>
                    <a:pt x="187" y="124"/>
                    <a:pt x="187" y="124"/>
                    <a:pt x="187" y="124"/>
                  </a:cubicBezTo>
                  <a:cubicBezTo>
                    <a:pt x="187" y="129"/>
                    <a:pt x="187" y="135"/>
                    <a:pt x="187" y="140"/>
                  </a:cubicBezTo>
                  <a:cubicBezTo>
                    <a:pt x="178" y="144"/>
                    <a:pt x="169" y="147"/>
                    <a:pt x="161" y="150"/>
                  </a:cubicBezTo>
                  <a:cubicBezTo>
                    <a:pt x="110" y="196"/>
                    <a:pt x="110" y="196"/>
                    <a:pt x="110" y="196"/>
                  </a:cubicBezTo>
                  <a:cubicBezTo>
                    <a:pt x="168" y="249"/>
                    <a:pt x="168" y="249"/>
                    <a:pt x="168" y="249"/>
                  </a:cubicBezTo>
                  <a:cubicBezTo>
                    <a:pt x="169" y="263"/>
                    <a:pt x="163" y="266"/>
                    <a:pt x="153" y="266"/>
                  </a:cubicBezTo>
                  <a:cubicBezTo>
                    <a:pt x="94" y="211"/>
                    <a:pt x="94" y="211"/>
                    <a:pt x="94" y="211"/>
                  </a:cubicBezTo>
                  <a:cubicBezTo>
                    <a:pt x="34" y="266"/>
                    <a:pt x="34" y="266"/>
                    <a:pt x="34" y="266"/>
                  </a:cubicBezTo>
                  <a:cubicBezTo>
                    <a:pt x="24" y="266"/>
                    <a:pt x="18" y="263"/>
                    <a:pt x="19" y="249"/>
                  </a:cubicBezTo>
                  <a:cubicBezTo>
                    <a:pt x="77" y="196"/>
                    <a:pt x="77" y="196"/>
                    <a:pt x="77" y="196"/>
                  </a:cubicBezTo>
                  <a:cubicBezTo>
                    <a:pt x="29" y="152"/>
                    <a:pt x="29" y="152"/>
                    <a:pt x="29" y="152"/>
                  </a:cubicBezTo>
                  <a:cubicBezTo>
                    <a:pt x="19" y="149"/>
                    <a:pt x="9" y="145"/>
                    <a:pt x="0" y="140"/>
                  </a:cubicBezTo>
                  <a:cubicBezTo>
                    <a:pt x="0" y="135"/>
                    <a:pt x="0" y="129"/>
                    <a:pt x="0" y="124"/>
                  </a:cubicBezTo>
                  <a:cubicBezTo>
                    <a:pt x="5" y="124"/>
                    <a:pt x="5" y="124"/>
                    <a:pt x="5" y="124"/>
                  </a:cubicBezTo>
                  <a:cubicBezTo>
                    <a:pt x="5" y="0"/>
                    <a:pt x="5" y="0"/>
                    <a:pt x="5" y="0"/>
                  </a:cubicBezTo>
                  <a:cubicBezTo>
                    <a:pt x="21" y="0"/>
                    <a:pt x="21" y="0"/>
                    <a:pt x="21" y="0"/>
                  </a:cubicBezTo>
                  <a:cubicBezTo>
                    <a:pt x="21" y="20"/>
                    <a:pt x="21" y="20"/>
                    <a:pt x="21" y="20"/>
                  </a:cubicBezTo>
                  <a:close/>
                  <a:moveTo>
                    <a:pt x="94" y="181"/>
                  </a:moveTo>
                  <a:cubicBezTo>
                    <a:pt x="117" y="160"/>
                    <a:pt x="117" y="160"/>
                    <a:pt x="117" y="160"/>
                  </a:cubicBezTo>
                  <a:cubicBezTo>
                    <a:pt x="102" y="162"/>
                    <a:pt x="86" y="162"/>
                    <a:pt x="71" y="161"/>
                  </a:cubicBezTo>
                  <a:cubicBezTo>
                    <a:pt x="94" y="181"/>
                    <a:pt x="94" y="181"/>
                    <a:pt x="94" y="181"/>
                  </a:cubicBezTo>
                  <a:close/>
                  <a:moveTo>
                    <a:pt x="164" y="124"/>
                  </a:moveTo>
                  <a:cubicBezTo>
                    <a:pt x="164" y="82"/>
                    <a:pt x="164" y="82"/>
                    <a:pt x="164" y="82"/>
                  </a:cubicBezTo>
                  <a:cubicBezTo>
                    <a:pt x="21" y="82"/>
                    <a:pt x="21" y="82"/>
                    <a:pt x="21" y="82"/>
                  </a:cubicBezTo>
                  <a:cubicBezTo>
                    <a:pt x="21" y="124"/>
                    <a:pt x="21" y="124"/>
                    <a:pt x="21" y="124"/>
                  </a:cubicBezTo>
                  <a:lnTo>
                    <a:pt x="164" y="124"/>
                  </a:ln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xmlns="" val="198722794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
                                        </p:tgtEl>
                                        <p:attrNameLst>
                                          <p:attrName>style.visibility</p:attrName>
                                        </p:attrNameLst>
                                      </p:cBhvr>
                                      <p:to>
                                        <p:strVal val="visible"/>
                                      </p:to>
                                    </p:set>
                                    <p:anim calcmode="discrete" valueType="clr">
                                      <p:cBhvr override="childStyle">
                                        <p:cTn id="13" dur="2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
                                        </p:tgtEl>
                                        <p:attrNameLst>
                                          <p:attrName>fillcolor</p:attrName>
                                        </p:attrNameLst>
                                      </p:cBhvr>
                                      <p:tavLst>
                                        <p:tav tm="0">
                                          <p:val>
                                            <p:clrVal>
                                              <a:schemeClr val="accent2"/>
                                            </p:clrVal>
                                          </p:val>
                                        </p:tav>
                                        <p:tav tm="50000">
                                          <p:val>
                                            <p:clrVal>
                                              <a:schemeClr val="hlink"/>
                                            </p:clrVal>
                                          </p:val>
                                        </p:tav>
                                      </p:tavLst>
                                    </p:anim>
                                    <p:set>
                                      <p:cBhvr>
                                        <p:cTn id="15" dur="200"/>
                                        <p:tgtEl>
                                          <p:spTgt spid="3"/>
                                        </p:tgtEl>
                                        <p:attrNameLst>
                                          <p:attrName>fill.type</p:attrName>
                                        </p:attrNameLst>
                                      </p:cBhvr>
                                      <p:to>
                                        <p:strVal val="solid"/>
                                      </p:to>
                                    </p:set>
                                  </p:childTnLst>
                                </p:cTn>
                              </p:par>
                            </p:childTnLst>
                          </p:cTn>
                        </p:par>
                        <p:par>
                          <p:cTn id="16" fill="hold">
                            <p:stCondLst>
                              <p:cond delay="12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2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200"/>
                                        <p:tgtEl>
                                          <p:spTgt spid="4"/>
                                        </p:tgtEl>
                                        <p:attrNameLst>
                                          <p:attrName>fillcolor</p:attrName>
                                        </p:attrNameLst>
                                      </p:cBhvr>
                                      <p:tavLst>
                                        <p:tav tm="0">
                                          <p:val>
                                            <p:clrVal>
                                              <a:schemeClr val="accent2"/>
                                            </p:clrVal>
                                          </p:val>
                                        </p:tav>
                                        <p:tav tm="50000">
                                          <p:val>
                                            <p:clrVal>
                                              <a:schemeClr val="hlink"/>
                                            </p:clrVal>
                                          </p:val>
                                        </p:tav>
                                      </p:tavLst>
                                    </p:anim>
                                    <p:set>
                                      <p:cBhvr>
                                        <p:cTn id="21" dur="200"/>
                                        <p:tgtEl>
                                          <p:spTgt spid="4"/>
                                        </p:tgtEl>
                                        <p:attrNameLst>
                                          <p:attrName>fill.type</p:attrName>
                                        </p:attrNameLst>
                                      </p:cBhvr>
                                      <p:to>
                                        <p:strVal val="solid"/>
                                      </p:to>
                                    </p:set>
                                  </p:childTnLst>
                                </p:cTn>
                              </p:par>
                            </p:childTnLst>
                          </p:cTn>
                        </p:par>
                        <p:par>
                          <p:cTn id="22" fill="hold">
                            <p:stCondLst>
                              <p:cond delay="17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4"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4375" y="3687708"/>
            <a:ext cx="2059080" cy="698539"/>
            <a:chOff x="1285686" y="3687926"/>
            <a:chExt cx="2059080" cy="698539"/>
          </a:xfrm>
        </p:grpSpPr>
        <p:sp>
          <p:nvSpPr>
            <p:cNvPr id="3" name="圆角矩形 3"/>
            <p:cNvSpPr/>
            <p:nvPr/>
          </p:nvSpPr>
          <p:spPr>
            <a:xfrm flipH="1">
              <a:off x="1285686" y="3687926"/>
              <a:ext cx="2059080" cy="697647"/>
            </a:xfrm>
            <a:custGeom>
              <a:avLst/>
              <a:gdLst/>
              <a:ahLst/>
              <a:cxnLst/>
              <a:rect l="l" t="t" r="r" b="b"/>
              <a:pathLst>
                <a:path w="5185018" h="1379984">
                  <a:moveTo>
                    <a:pt x="4495026" y="0"/>
                  </a:moveTo>
                  <a:lnTo>
                    <a:pt x="326752" y="0"/>
                  </a:lnTo>
                  <a:cubicBezTo>
                    <a:pt x="207909" y="0"/>
                    <a:pt x="96084" y="30046"/>
                    <a:pt x="0" y="85801"/>
                  </a:cubicBezTo>
                  <a:lnTo>
                    <a:pt x="1244471" y="1379984"/>
                  </a:lnTo>
                  <a:lnTo>
                    <a:pt x="4495026" y="1379984"/>
                  </a:lnTo>
                  <a:cubicBezTo>
                    <a:pt x="4876098" y="1379984"/>
                    <a:pt x="5185018" y="1071064"/>
                    <a:pt x="5185018" y="689992"/>
                  </a:cubicBezTo>
                  <a:cubicBezTo>
                    <a:pt x="5185018" y="308920"/>
                    <a:pt x="4876098" y="0"/>
                    <a:pt x="4495026" y="0"/>
                  </a:cubicBezTo>
                  <a:close/>
                </a:path>
              </a:pathLst>
            </a:custGeom>
            <a:solidFill>
              <a:schemeClr val="tx1">
                <a:lumMod val="50000"/>
                <a:lumOff val="50000"/>
              </a:schemeClr>
            </a:solidFill>
            <a:ln w="63500" cap="flat" cmpd="sng" algn="ctr">
              <a:noFill/>
              <a:prstDash val="solid"/>
            </a:ln>
            <a:effectLst>
              <a:outerShdw blurRad="50800" dist="38100" dir="5400000" algn="t" rotWithShape="0">
                <a:prstClr val="black">
                  <a:alpha val="17000"/>
                </a:prstClr>
              </a:outerShdw>
            </a:effectLst>
          </p:spPr>
          <p:txBody>
            <a:bodyPr lIns="468000" rtlCol="0" anchor="ctr"/>
            <a:lstStyle/>
            <a:p>
              <a:pPr algn="ctr">
                <a:defRPr/>
              </a:pPr>
              <a:r>
                <a:rPr lang="zh-CN" altLang="en-US" sz="1000" b="1" kern="0" dirty="0">
                  <a:solidFill>
                    <a:schemeClr val="bg1"/>
                  </a:solidFill>
                  <a:latin typeface="+mn-ea"/>
                </a:rPr>
                <a:t>输入文本</a:t>
              </a:r>
              <a:endParaRPr lang="en-US" altLang="zh-CN" sz="1000" b="1" kern="0" dirty="0">
                <a:solidFill>
                  <a:schemeClr val="bg1"/>
                </a:solidFill>
                <a:latin typeface="+mn-ea"/>
              </a:endParaRPr>
            </a:p>
            <a:p>
              <a:pPr algn="ctr">
                <a:defRPr/>
              </a:pPr>
              <a:r>
                <a:rPr lang="zh-CN" altLang="en-US" sz="1000" b="1" kern="0" dirty="0">
                  <a:solidFill>
                    <a:schemeClr val="bg1"/>
                  </a:solidFill>
                  <a:latin typeface="+mn-ea"/>
                </a:rPr>
                <a:t>输入文本</a:t>
              </a:r>
              <a:endParaRPr lang="en-US" sz="1000" b="1" kern="0" dirty="0">
                <a:solidFill>
                  <a:schemeClr val="bg1"/>
                </a:solidFill>
                <a:latin typeface="+mn-ea"/>
              </a:endParaRPr>
            </a:p>
          </p:txBody>
        </p:sp>
        <p:sp>
          <p:nvSpPr>
            <p:cNvPr id="4" name="任意多边形 3"/>
            <p:cNvSpPr/>
            <p:nvPr/>
          </p:nvSpPr>
          <p:spPr>
            <a:xfrm>
              <a:off x="1285686" y="3687926"/>
              <a:ext cx="868294" cy="698539"/>
            </a:xfrm>
            <a:custGeom>
              <a:avLst/>
              <a:gdLst>
                <a:gd name="connsiteX0" fmla="*/ 141921 w 1154512"/>
                <a:gd name="connsiteY0" fmla="*/ 0 h 851508"/>
                <a:gd name="connsiteX1" fmla="*/ 789414 w 1154512"/>
                <a:gd name="connsiteY1" fmla="*/ 0 h 851508"/>
                <a:gd name="connsiteX2" fmla="*/ 931335 w 1154512"/>
                <a:gd name="connsiteY2" fmla="*/ 141921 h 851508"/>
                <a:gd name="connsiteX3" fmla="*/ 931335 w 1154512"/>
                <a:gd name="connsiteY3" fmla="*/ 269302 h 851508"/>
                <a:gd name="connsiteX4" fmla="*/ 1154512 w 1154512"/>
                <a:gd name="connsiteY4" fmla="*/ 425754 h 851508"/>
                <a:gd name="connsiteX5" fmla="*/ 931335 w 1154512"/>
                <a:gd name="connsiteY5" fmla="*/ 582207 h 851508"/>
                <a:gd name="connsiteX6" fmla="*/ 931335 w 1154512"/>
                <a:gd name="connsiteY6" fmla="*/ 709587 h 851508"/>
                <a:gd name="connsiteX7" fmla="*/ 789414 w 1154512"/>
                <a:gd name="connsiteY7" fmla="*/ 851508 h 851508"/>
                <a:gd name="connsiteX8" fmla="*/ 141921 w 1154512"/>
                <a:gd name="connsiteY8" fmla="*/ 851508 h 851508"/>
                <a:gd name="connsiteX9" fmla="*/ 0 w 1154512"/>
                <a:gd name="connsiteY9" fmla="*/ 709587 h 851508"/>
                <a:gd name="connsiteX10" fmla="*/ 0 w 1154512"/>
                <a:gd name="connsiteY10" fmla="*/ 141921 h 851508"/>
                <a:gd name="connsiteX11" fmla="*/ 141921 w 1154512"/>
                <a:gd name="connsiteY11" fmla="*/ 0 h 85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4512" h="851508">
                  <a:moveTo>
                    <a:pt x="141921" y="0"/>
                  </a:moveTo>
                  <a:lnTo>
                    <a:pt x="789414" y="0"/>
                  </a:lnTo>
                  <a:cubicBezTo>
                    <a:pt x="867795" y="0"/>
                    <a:pt x="931335" y="63540"/>
                    <a:pt x="931335" y="141921"/>
                  </a:cubicBezTo>
                  <a:lnTo>
                    <a:pt x="931335" y="269302"/>
                  </a:lnTo>
                  <a:lnTo>
                    <a:pt x="1154512" y="425754"/>
                  </a:lnTo>
                  <a:lnTo>
                    <a:pt x="931335" y="582207"/>
                  </a:lnTo>
                  <a:lnTo>
                    <a:pt x="931335" y="709587"/>
                  </a:lnTo>
                  <a:cubicBezTo>
                    <a:pt x="931335" y="787968"/>
                    <a:pt x="867795" y="851508"/>
                    <a:pt x="789414" y="851508"/>
                  </a:cubicBezTo>
                  <a:lnTo>
                    <a:pt x="141921" y="851508"/>
                  </a:lnTo>
                  <a:cubicBezTo>
                    <a:pt x="63540" y="851508"/>
                    <a:pt x="0" y="787968"/>
                    <a:pt x="0" y="709587"/>
                  </a:cubicBezTo>
                  <a:lnTo>
                    <a:pt x="0" y="141921"/>
                  </a:lnTo>
                  <a:cubicBezTo>
                    <a:pt x="0" y="63540"/>
                    <a:pt x="63540" y="0"/>
                    <a:pt x="141921" y="0"/>
                  </a:cubicBezTo>
                  <a:close/>
                </a:path>
              </a:pathLst>
            </a:custGeom>
            <a:solidFill>
              <a:srgbClr val="FF6400"/>
            </a:solidFill>
            <a:ln w="63500" cap="flat" cmpd="sng" algn="ctr">
              <a:noFill/>
              <a:prstDash val="solid"/>
              <a:miter lim="800000"/>
            </a:ln>
            <a:effectLst/>
          </p:spPr>
          <p:txBody>
            <a:bodyPr rIns="216000" rtlCol="0" anchor="ctr"/>
            <a:lstStyle/>
            <a:p>
              <a:pPr algn="ctr"/>
              <a:r>
                <a:rPr lang="en-US" altLang="zh-CN" sz="2000" kern="0" dirty="0">
                  <a:solidFill>
                    <a:prstClr val="white"/>
                  </a:solidFill>
                  <a:latin typeface="Arial Black" panose="020B0A04020102020204" pitchFamily="34" charset="0"/>
                  <a:cs typeface="Aharoni" panose="02010803020104030203" pitchFamily="2" charset="-79"/>
                </a:rPr>
                <a:t>01</a:t>
              </a:r>
              <a:endParaRPr lang="zh-CN" altLang="en-US" sz="2000" kern="0" dirty="0">
                <a:solidFill>
                  <a:prstClr val="white"/>
                </a:solidFill>
                <a:latin typeface="Arial Black" panose="020B0A04020102020204" pitchFamily="34" charset="0"/>
                <a:cs typeface="Aharoni" panose="02010803020104030203" pitchFamily="2" charset="-79"/>
              </a:endParaRPr>
            </a:p>
          </p:txBody>
        </p:sp>
      </p:grpSp>
      <p:grpSp>
        <p:nvGrpSpPr>
          <p:cNvPr id="5" name="组合 4"/>
          <p:cNvGrpSpPr/>
          <p:nvPr/>
        </p:nvGrpSpPr>
        <p:grpSpPr>
          <a:xfrm>
            <a:off x="2039170" y="2456162"/>
            <a:ext cx="1410071" cy="1925004"/>
            <a:chOff x="2140481" y="2456380"/>
            <a:chExt cx="1410071" cy="1925004"/>
          </a:xfrm>
        </p:grpSpPr>
        <p:sp>
          <p:nvSpPr>
            <p:cNvPr id="6" name="任意多边形 5"/>
            <p:cNvSpPr/>
            <p:nvPr/>
          </p:nvSpPr>
          <p:spPr>
            <a:xfrm flipH="1">
              <a:off x="2852905" y="2456380"/>
              <a:ext cx="697647" cy="1925004"/>
            </a:xfrm>
            <a:custGeom>
              <a:avLst/>
              <a:gdLst>
                <a:gd name="connsiteX0" fmla="*/ 927614 w 927614"/>
                <a:gd name="connsiteY0" fmla="*/ 0 h 2559548"/>
                <a:gd name="connsiteX1" fmla="*/ 0 w 927614"/>
                <a:gd name="connsiteY1" fmla="*/ 0 h 2559548"/>
                <a:gd name="connsiteX2" fmla="*/ 0 w 927614"/>
                <a:gd name="connsiteY2" fmla="*/ 289078 h 2559548"/>
                <a:gd name="connsiteX3" fmla="*/ 0 w 927614"/>
                <a:gd name="connsiteY3" fmla="*/ 1183777 h 2559548"/>
                <a:gd name="connsiteX4" fmla="*/ 0 w 927614"/>
                <a:gd name="connsiteY4" fmla="*/ 1602712 h 2559548"/>
                <a:gd name="connsiteX5" fmla="*/ 920081 w 927614"/>
                <a:gd name="connsiteY5" fmla="*/ 2559548 h 2559548"/>
                <a:gd name="connsiteX6" fmla="*/ 927614 w 927614"/>
                <a:gd name="connsiteY6" fmla="*/ 2484822 h 2559548"/>
                <a:gd name="connsiteX7" fmla="*/ 927614 w 927614"/>
                <a:gd name="connsiteY7" fmla="*/ 2065888 h 2559548"/>
                <a:gd name="connsiteX8" fmla="*/ 927614 w 927614"/>
                <a:gd name="connsiteY8" fmla="*/ 289078 h 255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614" h="2559548">
                  <a:moveTo>
                    <a:pt x="927614" y="0"/>
                  </a:moveTo>
                  <a:lnTo>
                    <a:pt x="0" y="0"/>
                  </a:lnTo>
                  <a:lnTo>
                    <a:pt x="0" y="289078"/>
                  </a:lnTo>
                  <a:lnTo>
                    <a:pt x="0" y="1183777"/>
                  </a:lnTo>
                  <a:lnTo>
                    <a:pt x="0" y="1602712"/>
                  </a:lnTo>
                  <a:lnTo>
                    <a:pt x="920081" y="2559548"/>
                  </a:lnTo>
                  <a:lnTo>
                    <a:pt x="927614" y="2484822"/>
                  </a:lnTo>
                  <a:lnTo>
                    <a:pt x="927614" y="2065888"/>
                  </a:lnTo>
                  <a:lnTo>
                    <a:pt x="927614" y="289078"/>
                  </a:lnTo>
                  <a:close/>
                </a:path>
              </a:pathLst>
            </a:custGeom>
            <a:solidFill>
              <a:schemeClr val="tx1">
                <a:lumMod val="50000"/>
                <a:lumOff val="50000"/>
              </a:schemeClr>
            </a:solidFill>
            <a:ln w="63500" cap="flat" cmpd="sng" algn="ctr">
              <a:noFill/>
              <a:prstDash val="solid"/>
            </a:ln>
            <a:effectLst>
              <a:outerShdw blurRad="50800" dist="38100" dir="5400000" algn="t" rotWithShape="0">
                <a:prstClr val="black">
                  <a:alpha val="17000"/>
                </a:prstClr>
              </a:outerShdw>
            </a:effectLst>
          </p:spPr>
          <p:txBody>
            <a:bodyPr wrap="square" bIns="540000" rtlCol="0" anchor="ctr">
              <a:noAutofit/>
            </a:bodyPr>
            <a:lstStyle/>
            <a:p>
              <a:pPr algn="ctr">
                <a:defRPr/>
              </a:pPr>
              <a:r>
                <a:rPr lang="zh-CN" altLang="en-US" sz="1000" b="1" kern="0">
                  <a:solidFill>
                    <a:schemeClr val="bg1"/>
                  </a:solidFill>
                  <a:latin typeface="+mn-ea"/>
                </a:rPr>
                <a:t>输入文本</a:t>
              </a:r>
            </a:p>
            <a:p>
              <a:pPr algn="ctr">
                <a:defRPr/>
              </a:pPr>
              <a:r>
                <a:rPr lang="zh-CN" altLang="en-US" sz="1000" b="1" kern="0">
                  <a:solidFill>
                    <a:schemeClr val="bg1"/>
                  </a:solidFill>
                  <a:latin typeface="+mn-ea"/>
                </a:rPr>
                <a:t>输入文本</a:t>
              </a:r>
            </a:p>
          </p:txBody>
        </p:sp>
        <p:sp>
          <p:nvSpPr>
            <p:cNvPr id="7" name="任意多边形 6"/>
            <p:cNvSpPr/>
            <p:nvPr/>
          </p:nvSpPr>
          <p:spPr>
            <a:xfrm>
              <a:off x="2140481" y="2887179"/>
              <a:ext cx="868294" cy="698539"/>
            </a:xfrm>
            <a:custGeom>
              <a:avLst/>
              <a:gdLst>
                <a:gd name="connsiteX0" fmla="*/ 141921 w 1154512"/>
                <a:gd name="connsiteY0" fmla="*/ 0 h 851508"/>
                <a:gd name="connsiteX1" fmla="*/ 789414 w 1154512"/>
                <a:gd name="connsiteY1" fmla="*/ 0 h 851508"/>
                <a:gd name="connsiteX2" fmla="*/ 931335 w 1154512"/>
                <a:gd name="connsiteY2" fmla="*/ 141921 h 851508"/>
                <a:gd name="connsiteX3" fmla="*/ 931335 w 1154512"/>
                <a:gd name="connsiteY3" fmla="*/ 269302 h 851508"/>
                <a:gd name="connsiteX4" fmla="*/ 1154512 w 1154512"/>
                <a:gd name="connsiteY4" fmla="*/ 425754 h 851508"/>
                <a:gd name="connsiteX5" fmla="*/ 931335 w 1154512"/>
                <a:gd name="connsiteY5" fmla="*/ 582207 h 851508"/>
                <a:gd name="connsiteX6" fmla="*/ 931335 w 1154512"/>
                <a:gd name="connsiteY6" fmla="*/ 709587 h 851508"/>
                <a:gd name="connsiteX7" fmla="*/ 789414 w 1154512"/>
                <a:gd name="connsiteY7" fmla="*/ 851508 h 851508"/>
                <a:gd name="connsiteX8" fmla="*/ 141921 w 1154512"/>
                <a:gd name="connsiteY8" fmla="*/ 851508 h 851508"/>
                <a:gd name="connsiteX9" fmla="*/ 0 w 1154512"/>
                <a:gd name="connsiteY9" fmla="*/ 709587 h 851508"/>
                <a:gd name="connsiteX10" fmla="*/ 0 w 1154512"/>
                <a:gd name="connsiteY10" fmla="*/ 141921 h 851508"/>
                <a:gd name="connsiteX11" fmla="*/ 141921 w 1154512"/>
                <a:gd name="connsiteY11" fmla="*/ 0 h 85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4512" h="851508">
                  <a:moveTo>
                    <a:pt x="141921" y="0"/>
                  </a:moveTo>
                  <a:lnTo>
                    <a:pt x="789414" y="0"/>
                  </a:lnTo>
                  <a:cubicBezTo>
                    <a:pt x="867795" y="0"/>
                    <a:pt x="931335" y="63540"/>
                    <a:pt x="931335" y="141921"/>
                  </a:cubicBezTo>
                  <a:lnTo>
                    <a:pt x="931335" y="269302"/>
                  </a:lnTo>
                  <a:lnTo>
                    <a:pt x="1154512" y="425754"/>
                  </a:lnTo>
                  <a:lnTo>
                    <a:pt x="931335" y="582207"/>
                  </a:lnTo>
                  <a:lnTo>
                    <a:pt x="931335" y="709587"/>
                  </a:lnTo>
                  <a:cubicBezTo>
                    <a:pt x="931335" y="787968"/>
                    <a:pt x="867795" y="851508"/>
                    <a:pt x="789414" y="851508"/>
                  </a:cubicBezTo>
                  <a:lnTo>
                    <a:pt x="141921" y="851508"/>
                  </a:lnTo>
                  <a:cubicBezTo>
                    <a:pt x="63540" y="851508"/>
                    <a:pt x="0" y="787968"/>
                    <a:pt x="0" y="709587"/>
                  </a:cubicBezTo>
                  <a:lnTo>
                    <a:pt x="0" y="141921"/>
                  </a:lnTo>
                  <a:cubicBezTo>
                    <a:pt x="0" y="63540"/>
                    <a:pt x="63540" y="0"/>
                    <a:pt x="141921" y="0"/>
                  </a:cubicBezTo>
                  <a:close/>
                </a:path>
              </a:pathLst>
            </a:custGeom>
            <a:solidFill>
              <a:srgbClr val="FF6400"/>
            </a:solidFill>
            <a:ln w="63500" cap="flat" cmpd="sng" algn="ctr">
              <a:noFill/>
              <a:prstDash val="solid"/>
              <a:miter lim="800000"/>
            </a:ln>
            <a:effectLst/>
          </p:spPr>
          <p:txBody>
            <a:bodyPr rIns="216000" rtlCol="0" anchor="ctr"/>
            <a:lstStyle/>
            <a:p>
              <a:pPr algn="ctr"/>
              <a:r>
                <a:rPr lang="en-US" altLang="zh-CN" sz="2000" kern="0" dirty="0">
                  <a:solidFill>
                    <a:prstClr val="white"/>
                  </a:solidFill>
                  <a:latin typeface="Arial Black" panose="020B0A04020102020204" pitchFamily="34" charset="0"/>
                  <a:cs typeface="Aharoni" panose="02010803020104030203" pitchFamily="2" charset="-79"/>
                </a:rPr>
                <a:t>02</a:t>
              </a:r>
              <a:endParaRPr lang="zh-CN" altLang="en-US" sz="2000" kern="0" dirty="0">
                <a:solidFill>
                  <a:prstClr val="white"/>
                </a:solidFill>
                <a:latin typeface="Arial Black" panose="020B0A04020102020204" pitchFamily="34" charset="0"/>
                <a:cs typeface="Aharoni" panose="02010803020104030203" pitchFamily="2" charset="-79"/>
              </a:endParaRPr>
            </a:p>
          </p:txBody>
        </p:sp>
      </p:grpSp>
      <p:grpSp>
        <p:nvGrpSpPr>
          <p:cNvPr id="8" name="组合 7"/>
          <p:cNvGrpSpPr/>
          <p:nvPr/>
        </p:nvGrpSpPr>
        <p:grpSpPr>
          <a:xfrm>
            <a:off x="2745421" y="1969796"/>
            <a:ext cx="2059080" cy="698539"/>
            <a:chOff x="2846732" y="1970014"/>
            <a:chExt cx="2059080" cy="698539"/>
          </a:xfrm>
        </p:grpSpPr>
        <p:sp>
          <p:nvSpPr>
            <p:cNvPr id="9" name="圆角矩形 3"/>
            <p:cNvSpPr/>
            <p:nvPr/>
          </p:nvSpPr>
          <p:spPr>
            <a:xfrm flipH="1">
              <a:off x="2846732" y="1970014"/>
              <a:ext cx="2059080" cy="697647"/>
            </a:xfrm>
            <a:custGeom>
              <a:avLst/>
              <a:gdLst/>
              <a:ahLst/>
              <a:cxnLst/>
              <a:rect l="l" t="t" r="r" b="b"/>
              <a:pathLst>
                <a:path w="5185018" h="1379984">
                  <a:moveTo>
                    <a:pt x="4495026" y="0"/>
                  </a:moveTo>
                  <a:lnTo>
                    <a:pt x="326752" y="0"/>
                  </a:lnTo>
                  <a:cubicBezTo>
                    <a:pt x="207909" y="0"/>
                    <a:pt x="96084" y="30046"/>
                    <a:pt x="0" y="85801"/>
                  </a:cubicBezTo>
                  <a:lnTo>
                    <a:pt x="1244471" y="1379984"/>
                  </a:lnTo>
                  <a:lnTo>
                    <a:pt x="4495026" y="1379984"/>
                  </a:lnTo>
                  <a:cubicBezTo>
                    <a:pt x="4876098" y="1379984"/>
                    <a:pt x="5185018" y="1071064"/>
                    <a:pt x="5185018" y="689992"/>
                  </a:cubicBezTo>
                  <a:cubicBezTo>
                    <a:pt x="5185018" y="308920"/>
                    <a:pt x="4876098" y="0"/>
                    <a:pt x="4495026" y="0"/>
                  </a:cubicBezTo>
                  <a:close/>
                </a:path>
              </a:pathLst>
            </a:custGeom>
            <a:solidFill>
              <a:schemeClr val="tx1">
                <a:lumMod val="50000"/>
                <a:lumOff val="50000"/>
              </a:schemeClr>
            </a:solidFill>
            <a:ln w="63500" cap="flat" cmpd="sng" algn="ctr">
              <a:noFill/>
              <a:prstDash val="solid"/>
            </a:ln>
            <a:effectLst>
              <a:outerShdw blurRad="50800" dist="38100" dir="5400000" algn="t" rotWithShape="0">
                <a:prstClr val="black">
                  <a:alpha val="17000"/>
                </a:prstClr>
              </a:outerShdw>
            </a:effectLst>
          </p:spPr>
          <p:txBody>
            <a:bodyPr lIns="468000" rtlCol="0" anchor="ctr"/>
            <a:lstStyle/>
            <a:p>
              <a:pPr algn="ctr"/>
              <a:r>
                <a:rPr lang="zh-CN" altLang="en-US" sz="1000" b="1" kern="0" dirty="0">
                  <a:solidFill>
                    <a:schemeClr val="bg1"/>
                  </a:solidFill>
                  <a:latin typeface="+mn-ea"/>
                </a:rPr>
                <a:t>输入文本</a:t>
              </a:r>
            </a:p>
            <a:p>
              <a:pPr algn="ctr"/>
              <a:r>
                <a:rPr lang="zh-CN" altLang="en-US" sz="1000" b="1" kern="0" dirty="0">
                  <a:solidFill>
                    <a:schemeClr val="bg1"/>
                  </a:solidFill>
                  <a:latin typeface="+mn-ea"/>
                </a:rPr>
                <a:t>输入文本</a:t>
              </a:r>
            </a:p>
          </p:txBody>
        </p:sp>
        <p:sp>
          <p:nvSpPr>
            <p:cNvPr id="10" name="任意多边形 9"/>
            <p:cNvSpPr/>
            <p:nvPr/>
          </p:nvSpPr>
          <p:spPr>
            <a:xfrm>
              <a:off x="2846732" y="1970014"/>
              <a:ext cx="868294" cy="698539"/>
            </a:xfrm>
            <a:custGeom>
              <a:avLst/>
              <a:gdLst>
                <a:gd name="connsiteX0" fmla="*/ 141921 w 1154512"/>
                <a:gd name="connsiteY0" fmla="*/ 0 h 851508"/>
                <a:gd name="connsiteX1" fmla="*/ 789414 w 1154512"/>
                <a:gd name="connsiteY1" fmla="*/ 0 h 851508"/>
                <a:gd name="connsiteX2" fmla="*/ 931335 w 1154512"/>
                <a:gd name="connsiteY2" fmla="*/ 141921 h 851508"/>
                <a:gd name="connsiteX3" fmla="*/ 931335 w 1154512"/>
                <a:gd name="connsiteY3" fmla="*/ 269302 h 851508"/>
                <a:gd name="connsiteX4" fmla="*/ 1154512 w 1154512"/>
                <a:gd name="connsiteY4" fmla="*/ 425754 h 851508"/>
                <a:gd name="connsiteX5" fmla="*/ 931335 w 1154512"/>
                <a:gd name="connsiteY5" fmla="*/ 582207 h 851508"/>
                <a:gd name="connsiteX6" fmla="*/ 931335 w 1154512"/>
                <a:gd name="connsiteY6" fmla="*/ 709587 h 851508"/>
                <a:gd name="connsiteX7" fmla="*/ 789414 w 1154512"/>
                <a:gd name="connsiteY7" fmla="*/ 851508 h 851508"/>
                <a:gd name="connsiteX8" fmla="*/ 141921 w 1154512"/>
                <a:gd name="connsiteY8" fmla="*/ 851508 h 851508"/>
                <a:gd name="connsiteX9" fmla="*/ 0 w 1154512"/>
                <a:gd name="connsiteY9" fmla="*/ 709587 h 851508"/>
                <a:gd name="connsiteX10" fmla="*/ 0 w 1154512"/>
                <a:gd name="connsiteY10" fmla="*/ 141921 h 851508"/>
                <a:gd name="connsiteX11" fmla="*/ 141921 w 1154512"/>
                <a:gd name="connsiteY11" fmla="*/ 0 h 85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4512" h="851508">
                  <a:moveTo>
                    <a:pt x="141921" y="0"/>
                  </a:moveTo>
                  <a:lnTo>
                    <a:pt x="789414" y="0"/>
                  </a:lnTo>
                  <a:cubicBezTo>
                    <a:pt x="867795" y="0"/>
                    <a:pt x="931335" y="63540"/>
                    <a:pt x="931335" y="141921"/>
                  </a:cubicBezTo>
                  <a:lnTo>
                    <a:pt x="931335" y="269302"/>
                  </a:lnTo>
                  <a:lnTo>
                    <a:pt x="1154512" y="425754"/>
                  </a:lnTo>
                  <a:lnTo>
                    <a:pt x="931335" y="582207"/>
                  </a:lnTo>
                  <a:lnTo>
                    <a:pt x="931335" y="709587"/>
                  </a:lnTo>
                  <a:cubicBezTo>
                    <a:pt x="931335" y="787968"/>
                    <a:pt x="867795" y="851508"/>
                    <a:pt x="789414" y="851508"/>
                  </a:cubicBezTo>
                  <a:lnTo>
                    <a:pt x="141921" y="851508"/>
                  </a:lnTo>
                  <a:cubicBezTo>
                    <a:pt x="63540" y="851508"/>
                    <a:pt x="0" y="787968"/>
                    <a:pt x="0" y="709587"/>
                  </a:cubicBezTo>
                  <a:lnTo>
                    <a:pt x="0" y="141921"/>
                  </a:lnTo>
                  <a:cubicBezTo>
                    <a:pt x="0" y="63540"/>
                    <a:pt x="63540" y="0"/>
                    <a:pt x="141921" y="0"/>
                  </a:cubicBezTo>
                  <a:close/>
                </a:path>
              </a:pathLst>
            </a:custGeom>
            <a:solidFill>
              <a:srgbClr val="FF6400"/>
            </a:solidFill>
            <a:ln w="63500" cap="flat" cmpd="sng" algn="ctr">
              <a:noFill/>
              <a:prstDash val="solid"/>
              <a:miter lim="800000"/>
            </a:ln>
            <a:effectLst/>
          </p:spPr>
          <p:txBody>
            <a:bodyPr rIns="216000" rtlCol="0" anchor="ctr"/>
            <a:lstStyle/>
            <a:p>
              <a:pPr algn="ctr"/>
              <a:r>
                <a:rPr lang="en-US" altLang="zh-CN" sz="2000" kern="0" dirty="0">
                  <a:solidFill>
                    <a:prstClr val="white"/>
                  </a:solidFill>
                  <a:latin typeface="Arial Black" panose="020B0A04020102020204" pitchFamily="34" charset="0"/>
                  <a:cs typeface="Aharoni" panose="02010803020104030203" pitchFamily="2" charset="-79"/>
                </a:rPr>
                <a:t>03</a:t>
              </a:r>
              <a:endParaRPr lang="zh-CN" altLang="en-US" sz="2000" kern="0" dirty="0">
                <a:solidFill>
                  <a:prstClr val="white"/>
                </a:solidFill>
                <a:latin typeface="Arial Black" panose="020B0A04020102020204" pitchFamily="34" charset="0"/>
                <a:cs typeface="Aharoni" panose="02010803020104030203" pitchFamily="2" charset="-79"/>
              </a:endParaRPr>
            </a:p>
          </p:txBody>
        </p:sp>
      </p:grpSp>
      <p:grpSp>
        <p:nvGrpSpPr>
          <p:cNvPr id="11" name="组合 10"/>
          <p:cNvGrpSpPr/>
          <p:nvPr/>
        </p:nvGrpSpPr>
        <p:grpSpPr>
          <a:xfrm>
            <a:off x="3590450" y="1059582"/>
            <a:ext cx="1403463" cy="1609929"/>
            <a:chOff x="3691761" y="1059800"/>
            <a:chExt cx="1403463" cy="1609929"/>
          </a:xfrm>
        </p:grpSpPr>
        <p:sp>
          <p:nvSpPr>
            <p:cNvPr id="12" name="任意多边形 11"/>
            <p:cNvSpPr/>
            <p:nvPr/>
          </p:nvSpPr>
          <p:spPr>
            <a:xfrm flipH="1">
              <a:off x="4397577" y="1059800"/>
              <a:ext cx="697647" cy="1609929"/>
            </a:xfrm>
            <a:custGeom>
              <a:avLst/>
              <a:gdLst>
                <a:gd name="connsiteX0" fmla="*/ 927614 w 927614"/>
                <a:gd name="connsiteY0" fmla="*/ 0 h 2140614"/>
                <a:gd name="connsiteX1" fmla="*/ 0 w 927614"/>
                <a:gd name="connsiteY1" fmla="*/ 0 h 2140614"/>
                <a:gd name="connsiteX2" fmla="*/ 0 w 927614"/>
                <a:gd name="connsiteY2" fmla="*/ 1183777 h 2140614"/>
                <a:gd name="connsiteX3" fmla="*/ 920081 w 927614"/>
                <a:gd name="connsiteY3" fmla="*/ 2140614 h 2140614"/>
                <a:gd name="connsiteX4" fmla="*/ 927614 w 927614"/>
                <a:gd name="connsiteY4" fmla="*/ 2065888 h 214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614" h="2140614">
                  <a:moveTo>
                    <a:pt x="927614" y="0"/>
                  </a:moveTo>
                  <a:lnTo>
                    <a:pt x="0" y="0"/>
                  </a:lnTo>
                  <a:lnTo>
                    <a:pt x="0" y="1183777"/>
                  </a:lnTo>
                  <a:lnTo>
                    <a:pt x="920081" y="2140614"/>
                  </a:lnTo>
                  <a:lnTo>
                    <a:pt x="927614" y="2065888"/>
                  </a:lnTo>
                  <a:close/>
                </a:path>
              </a:pathLst>
            </a:custGeom>
            <a:solidFill>
              <a:schemeClr val="tx1">
                <a:lumMod val="50000"/>
                <a:lumOff val="50000"/>
              </a:schemeClr>
            </a:solidFill>
            <a:ln w="63500" cap="flat" cmpd="sng" algn="ctr">
              <a:noFill/>
              <a:prstDash val="solid"/>
            </a:ln>
            <a:effectLst>
              <a:outerShdw blurRad="50800" dist="38100" dir="5400000" algn="t" rotWithShape="0">
                <a:prstClr val="black">
                  <a:alpha val="17000"/>
                </a:prstClr>
              </a:outerShdw>
            </a:effectLst>
          </p:spPr>
          <p:txBody>
            <a:bodyPr wrap="square" bIns="1116000" rtlCol="0" anchor="ctr">
              <a:noAutofit/>
            </a:bodyPr>
            <a:lstStyle/>
            <a:p>
              <a:pPr algn="ctr"/>
              <a:r>
                <a:rPr lang="zh-CN" altLang="en-US" sz="1000" b="1" kern="0">
                  <a:solidFill>
                    <a:schemeClr val="bg1"/>
                  </a:solidFill>
                  <a:latin typeface="+mn-ea"/>
                </a:rPr>
                <a:t>输入文本</a:t>
              </a:r>
            </a:p>
            <a:p>
              <a:pPr algn="ctr"/>
              <a:r>
                <a:rPr lang="zh-CN" altLang="en-US" sz="1000" b="1" kern="0">
                  <a:solidFill>
                    <a:schemeClr val="bg1"/>
                  </a:solidFill>
                  <a:latin typeface="+mn-ea"/>
                </a:rPr>
                <a:t>输入文本</a:t>
              </a:r>
            </a:p>
          </p:txBody>
        </p:sp>
        <p:sp>
          <p:nvSpPr>
            <p:cNvPr id="13" name="任意多边形 12"/>
            <p:cNvSpPr/>
            <p:nvPr/>
          </p:nvSpPr>
          <p:spPr>
            <a:xfrm>
              <a:off x="3691761" y="1116413"/>
              <a:ext cx="868294" cy="698539"/>
            </a:xfrm>
            <a:custGeom>
              <a:avLst/>
              <a:gdLst>
                <a:gd name="connsiteX0" fmla="*/ 141921 w 1154512"/>
                <a:gd name="connsiteY0" fmla="*/ 0 h 851508"/>
                <a:gd name="connsiteX1" fmla="*/ 789414 w 1154512"/>
                <a:gd name="connsiteY1" fmla="*/ 0 h 851508"/>
                <a:gd name="connsiteX2" fmla="*/ 931335 w 1154512"/>
                <a:gd name="connsiteY2" fmla="*/ 141921 h 851508"/>
                <a:gd name="connsiteX3" fmla="*/ 931335 w 1154512"/>
                <a:gd name="connsiteY3" fmla="*/ 269302 h 851508"/>
                <a:gd name="connsiteX4" fmla="*/ 1154512 w 1154512"/>
                <a:gd name="connsiteY4" fmla="*/ 425754 h 851508"/>
                <a:gd name="connsiteX5" fmla="*/ 931335 w 1154512"/>
                <a:gd name="connsiteY5" fmla="*/ 582207 h 851508"/>
                <a:gd name="connsiteX6" fmla="*/ 931335 w 1154512"/>
                <a:gd name="connsiteY6" fmla="*/ 709587 h 851508"/>
                <a:gd name="connsiteX7" fmla="*/ 789414 w 1154512"/>
                <a:gd name="connsiteY7" fmla="*/ 851508 h 851508"/>
                <a:gd name="connsiteX8" fmla="*/ 141921 w 1154512"/>
                <a:gd name="connsiteY8" fmla="*/ 851508 h 851508"/>
                <a:gd name="connsiteX9" fmla="*/ 0 w 1154512"/>
                <a:gd name="connsiteY9" fmla="*/ 709587 h 851508"/>
                <a:gd name="connsiteX10" fmla="*/ 0 w 1154512"/>
                <a:gd name="connsiteY10" fmla="*/ 141921 h 851508"/>
                <a:gd name="connsiteX11" fmla="*/ 141921 w 1154512"/>
                <a:gd name="connsiteY11" fmla="*/ 0 h 85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4512" h="851508">
                  <a:moveTo>
                    <a:pt x="141921" y="0"/>
                  </a:moveTo>
                  <a:lnTo>
                    <a:pt x="789414" y="0"/>
                  </a:lnTo>
                  <a:cubicBezTo>
                    <a:pt x="867795" y="0"/>
                    <a:pt x="931335" y="63540"/>
                    <a:pt x="931335" y="141921"/>
                  </a:cubicBezTo>
                  <a:lnTo>
                    <a:pt x="931335" y="269302"/>
                  </a:lnTo>
                  <a:lnTo>
                    <a:pt x="1154512" y="425754"/>
                  </a:lnTo>
                  <a:lnTo>
                    <a:pt x="931335" y="582207"/>
                  </a:lnTo>
                  <a:lnTo>
                    <a:pt x="931335" y="709587"/>
                  </a:lnTo>
                  <a:cubicBezTo>
                    <a:pt x="931335" y="787968"/>
                    <a:pt x="867795" y="851508"/>
                    <a:pt x="789414" y="851508"/>
                  </a:cubicBezTo>
                  <a:lnTo>
                    <a:pt x="141921" y="851508"/>
                  </a:lnTo>
                  <a:cubicBezTo>
                    <a:pt x="63540" y="851508"/>
                    <a:pt x="0" y="787968"/>
                    <a:pt x="0" y="709587"/>
                  </a:cubicBezTo>
                  <a:lnTo>
                    <a:pt x="0" y="141921"/>
                  </a:lnTo>
                  <a:cubicBezTo>
                    <a:pt x="0" y="63540"/>
                    <a:pt x="63540" y="0"/>
                    <a:pt x="141921" y="0"/>
                  </a:cubicBezTo>
                  <a:close/>
                </a:path>
              </a:pathLst>
            </a:custGeom>
            <a:solidFill>
              <a:srgbClr val="FF6400"/>
            </a:solidFill>
            <a:ln w="63500" cap="flat" cmpd="sng" algn="ctr">
              <a:noFill/>
              <a:prstDash val="solid"/>
              <a:miter lim="800000"/>
            </a:ln>
            <a:effectLst/>
          </p:spPr>
          <p:txBody>
            <a:bodyPr rIns="216000" rtlCol="0" anchor="ctr"/>
            <a:lstStyle/>
            <a:p>
              <a:pPr algn="ctr"/>
              <a:r>
                <a:rPr lang="en-US" altLang="zh-CN" sz="2000" kern="0" dirty="0">
                  <a:solidFill>
                    <a:prstClr val="white"/>
                  </a:solidFill>
                  <a:latin typeface="Arial Black" panose="020B0A04020102020204" pitchFamily="34" charset="0"/>
                  <a:cs typeface="Aharoni" panose="02010803020104030203" pitchFamily="2" charset="-79"/>
                </a:rPr>
                <a:t>04</a:t>
              </a:r>
              <a:endParaRPr lang="zh-CN" altLang="en-US" sz="2000" kern="0" dirty="0">
                <a:solidFill>
                  <a:prstClr val="white"/>
                </a:solidFill>
                <a:latin typeface="Arial Black" panose="020B0A04020102020204" pitchFamily="34" charset="0"/>
                <a:cs typeface="Aharoni" panose="02010803020104030203" pitchFamily="2" charset="-79"/>
              </a:endParaRPr>
            </a:p>
          </p:txBody>
        </p:sp>
      </p:grpSp>
      <p:grpSp>
        <p:nvGrpSpPr>
          <p:cNvPr id="14" name="组合 13"/>
          <p:cNvGrpSpPr/>
          <p:nvPr/>
        </p:nvGrpSpPr>
        <p:grpSpPr>
          <a:xfrm>
            <a:off x="4400412" y="1589258"/>
            <a:ext cx="2138450" cy="1283071"/>
            <a:chOff x="4154727" y="1357778"/>
            <a:chExt cx="2422187" cy="1453313"/>
          </a:xfrm>
        </p:grpSpPr>
        <p:sp>
          <p:nvSpPr>
            <p:cNvPr id="15" name="等腰三角形 14"/>
            <p:cNvSpPr/>
            <p:nvPr/>
          </p:nvSpPr>
          <p:spPr>
            <a:xfrm>
              <a:off x="4154727" y="1357778"/>
              <a:ext cx="2422187" cy="1453313"/>
            </a:xfrm>
            <a:prstGeom prst="triangle">
              <a:avLst>
                <a:gd name="adj" fmla="val 50569"/>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algn="ctr"/>
              <a:r>
                <a:rPr lang="zh-CN" altLang="en-US" dirty="0">
                  <a:latin typeface="微软雅黑" panose="020B0503020204020204" pitchFamily="34" charset="-122"/>
                  <a:ea typeface="微软雅黑" panose="020B0503020204020204" pitchFamily="34" charset="-122"/>
                </a:rPr>
                <a:t>快餐定律</a:t>
              </a:r>
            </a:p>
          </p:txBody>
        </p:sp>
        <p:sp>
          <p:nvSpPr>
            <p:cNvPr id="16" name="椭圆 15"/>
            <p:cNvSpPr/>
            <p:nvPr/>
          </p:nvSpPr>
          <p:spPr>
            <a:xfrm>
              <a:off x="5189406" y="1865685"/>
              <a:ext cx="383928" cy="3839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latin typeface="Impact" panose="020B0806030902050204" pitchFamily="34" charset="0"/>
                </a:rPr>
                <a:t>3</a:t>
              </a:r>
              <a:endParaRPr lang="zh-CN" altLang="en-US" sz="2000" dirty="0">
                <a:latin typeface="Impact" panose="020B0806030902050204" pitchFamily="34" charset="0"/>
              </a:endParaRPr>
            </a:p>
          </p:txBody>
        </p:sp>
      </p:grpSp>
      <p:grpSp>
        <p:nvGrpSpPr>
          <p:cNvPr id="17" name="组合 16"/>
          <p:cNvGrpSpPr/>
          <p:nvPr/>
        </p:nvGrpSpPr>
        <p:grpSpPr>
          <a:xfrm>
            <a:off x="5706764" y="1556912"/>
            <a:ext cx="2138450" cy="1283071"/>
            <a:chOff x="5461078" y="1325432"/>
            <a:chExt cx="2422187" cy="1453313"/>
          </a:xfrm>
        </p:grpSpPr>
        <p:sp>
          <p:nvSpPr>
            <p:cNvPr id="18" name="Text Box 39"/>
            <p:cNvSpPr txBox="1">
              <a:spLocks noChangeArrowheads="1"/>
            </p:cNvSpPr>
            <p:nvPr/>
          </p:nvSpPr>
          <p:spPr bwMode="auto">
            <a:xfrm>
              <a:off x="6026784" y="1514310"/>
              <a:ext cx="1261475" cy="439252"/>
            </a:xfrm>
            <a:prstGeom prst="rect">
              <a:avLst/>
            </a:prstGeom>
            <a:noFill/>
            <a:ln w="9525">
              <a:noFill/>
              <a:miter lim="800000"/>
              <a:headEnd/>
              <a:tailEnd/>
            </a:ln>
          </p:spPr>
          <p:txBody>
            <a:bodyPr wrap="square">
              <a:spAutoFit/>
            </a:bodyPr>
            <a:lstStyle/>
            <a:p>
              <a:pPr algn="ctr">
                <a:lnSpc>
                  <a:spcPct val="120000"/>
                </a:lnSpc>
                <a:defRPr/>
              </a:pPr>
              <a:r>
                <a:rPr lang="zh-CN" altLang="en-US" b="1" dirty="0">
                  <a:solidFill>
                    <a:schemeClr val="bg1"/>
                  </a:solidFill>
                  <a:latin typeface="微软雅黑" pitchFamily="34" charset="-122"/>
                  <a:ea typeface="微软雅黑" pitchFamily="34" charset="-122"/>
                </a:rPr>
                <a:t>果酱定律</a:t>
              </a:r>
            </a:p>
          </p:txBody>
        </p:sp>
        <p:sp>
          <p:nvSpPr>
            <p:cNvPr id="19" name="椭圆 18"/>
            <p:cNvSpPr/>
            <p:nvPr/>
          </p:nvSpPr>
          <p:spPr>
            <a:xfrm>
              <a:off x="6495758" y="1915225"/>
              <a:ext cx="383928" cy="3839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latin typeface="Impact" panose="020B0806030902050204" pitchFamily="34" charset="0"/>
                </a:rPr>
                <a:t>4</a:t>
              </a:r>
              <a:endParaRPr lang="zh-CN" altLang="en-US" sz="2000" dirty="0">
                <a:latin typeface="Impact" panose="020B0806030902050204" pitchFamily="34" charset="0"/>
              </a:endParaRPr>
            </a:p>
          </p:txBody>
        </p:sp>
        <p:sp>
          <p:nvSpPr>
            <p:cNvPr id="20" name="任意多边形 19"/>
            <p:cNvSpPr/>
            <p:nvPr/>
          </p:nvSpPr>
          <p:spPr>
            <a:xfrm>
              <a:off x="5461078" y="1325432"/>
              <a:ext cx="2422187" cy="1453313"/>
            </a:xfrm>
            <a:custGeom>
              <a:avLst/>
              <a:gdLst>
                <a:gd name="connsiteX0" fmla="*/ 0 w 2422187"/>
                <a:gd name="connsiteY0" fmla="*/ 0 h 1453313"/>
                <a:gd name="connsiteX1" fmla="*/ 2422187 w 2422187"/>
                <a:gd name="connsiteY1" fmla="*/ 0 h 1453313"/>
                <a:gd name="connsiteX2" fmla="*/ 1224876 w 2422187"/>
                <a:gd name="connsiteY2" fmla="*/ 1453313 h 1453313"/>
              </a:gdLst>
              <a:ahLst/>
              <a:cxnLst>
                <a:cxn ang="0">
                  <a:pos x="connsiteX0" y="connsiteY0"/>
                </a:cxn>
                <a:cxn ang="0">
                  <a:pos x="connsiteX1" y="connsiteY1"/>
                </a:cxn>
                <a:cxn ang="0">
                  <a:pos x="connsiteX2" y="connsiteY2"/>
                </a:cxn>
              </a:cxnLst>
              <a:rect l="l" t="t" r="r" b="b"/>
              <a:pathLst>
                <a:path w="2422187" h="1453313">
                  <a:moveTo>
                    <a:pt x="0" y="0"/>
                  </a:moveTo>
                  <a:lnTo>
                    <a:pt x="2422187" y="0"/>
                  </a:lnTo>
                  <a:lnTo>
                    <a:pt x="1224876" y="1453313"/>
                  </a:lnTo>
                  <a:close/>
                </a:path>
              </a:pathLst>
            </a:custGeom>
            <a:solidFill>
              <a:srgbClr val="FF6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720000" numCol="1" spcCol="0" rtlCol="0" fromWordArt="0" anchor="ctr" anchorCtr="0" forceAA="0" compatLnSpc="1">
              <a:prstTxWarp prst="textNoShape">
                <a:avLst/>
              </a:prstTxWarp>
              <a:noAutofit/>
            </a:bodyPr>
            <a:lstStyle/>
            <a:p>
              <a:pPr algn="ctr"/>
              <a:r>
                <a:rPr lang="zh-CN" altLang="en-US" dirty="0">
                  <a:latin typeface="微软雅黑" panose="020B0503020204020204" pitchFamily="34" charset="-122"/>
                  <a:ea typeface="微软雅黑" panose="020B0503020204020204" pitchFamily="34" charset="-122"/>
                </a:rPr>
                <a:t>果酱定律</a:t>
              </a:r>
            </a:p>
          </p:txBody>
        </p:sp>
        <p:sp>
          <p:nvSpPr>
            <p:cNvPr id="21" name="椭圆 20"/>
            <p:cNvSpPr/>
            <p:nvPr/>
          </p:nvSpPr>
          <p:spPr>
            <a:xfrm>
              <a:off x="6486454" y="1942527"/>
              <a:ext cx="383928" cy="3839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latin typeface="Impact" panose="020B0806030902050204" pitchFamily="34" charset="0"/>
                </a:rPr>
                <a:t>4</a:t>
              </a:r>
              <a:endParaRPr lang="zh-CN" altLang="en-US" sz="2000" dirty="0">
                <a:latin typeface="Impact" panose="020B0806030902050204" pitchFamily="34" charset="0"/>
              </a:endParaRPr>
            </a:p>
          </p:txBody>
        </p:sp>
      </p:grpSp>
      <p:grpSp>
        <p:nvGrpSpPr>
          <p:cNvPr id="22" name="组合 21"/>
          <p:cNvGrpSpPr/>
          <p:nvPr/>
        </p:nvGrpSpPr>
        <p:grpSpPr>
          <a:xfrm>
            <a:off x="4403694" y="3125118"/>
            <a:ext cx="2138450" cy="1283071"/>
            <a:chOff x="4158009" y="2893638"/>
            <a:chExt cx="2422187" cy="1453313"/>
          </a:xfrm>
        </p:grpSpPr>
        <p:sp>
          <p:nvSpPr>
            <p:cNvPr id="23" name="任意多边形 22"/>
            <p:cNvSpPr/>
            <p:nvPr/>
          </p:nvSpPr>
          <p:spPr>
            <a:xfrm>
              <a:off x="4158009" y="2893638"/>
              <a:ext cx="2422187" cy="1453313"/>
            </a:xfrm>
            <a:custGeom>
              <a:avLst/>
              <a:gdLst>
                <a:gd name="connsiteX0" fmla="*/ 0 w 2422187"/>
                <a:gd name="connsiteY0" fmla="*/ 0 h 1453313"/>
                <a:gd name="connsiteX1" fmla="*/ 2422187 w 2422187"/>
                <a:gd name="connsiteY1" fmla="*/ 0 h 1453313"/>
                <a:gd name="connsiteX2" fmla="*/ 1224876 w 2422187"/>
                <a:gd name="connsiteY2" fmla="*/ 1453313 h 1453313"/>
              </a:gdLst>
              <a:ahLst/>
              <a:cxnLst>
                <a:cxn ang="0">
                  <a:pos x="connsiteX0" y="connsiteY0"/>
                </a:cxn>
                <a:cxn ang="0">
                  <a:pos x="connsiteX1" y="connsiteY1"/>
                </a:cxn>
                <a:cxn ang="0">
                  <a:pos x="connsiteX2" y="connsiteY2"/>
                </a:cxn>
              </a:cxnLst>
              <a:rect l="l" t="t" r="r" b="b"/>
              <a:pathLst>
                <a:path w="2422187" h="1453313">
                  <a:moveTo>
                    <a:pt x="0" y="0"/>
                  </a:moveTo>
                  <a:lnTo>
                    <a:pt x="2422187" y="0"/>
                  </a:lnTo>
                  <a:lnTo>
                    <a:pt x="1224876" y="1453313"/>
                  </a:lnTo>
                  <a:close/>
                </a:path>
              </a:pathLst>
            </a:cu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720000" numCol="1" spcCol="0" rtlCol="0" fromWordArt="0" anchor="ctr" anchorCtr="0" forceAA="0" compatLnSpc="1">
              <a:prstTxWarp prst="textNoShape">
                <a:avLst/>
              </a:prstTxWarp>
              <a:noAutofit/>
            </a:bodyPr>
            <a:lstStyle/>
            <a:p>
              <a:pPr algn="ctr"/>
              <a:r>
                <a:rPr lang="zh-CN" altLang="en-US" dirty="0">
                  <a:latin typeface="微软雅黑" panose="020B0503020204020204" pitchFamily="34" charset="-122"/>
                  <a:ea typeface="微软雅黑" panose="020B0503020204020204" pitchFamily="34" charset="-122"/>
                </a:rPr>
                <a:t>果汁定律</a:t>
              </a:r>
            </a:p>
          </p:txBody>
        </p:sp>
        <p:sp>
          <p:nvSpPr>
            <p:cNvPr id="24" name="椭圆 23"/>
            <p:cNvSpPr/>
            <p:nvPr/>
          </p:nvSpPr>
          <p:spPr>
            <a:xfrm>
              <a:off x="5183385" y="3510733"/>
              <a:ext cx="383928" cy="3839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latin typeface="Impact" panose="020B0806030902050204" pitchFamily="34" charset="0"/>
                </a:rPr>
                <a:t>2</a:t>
              </a:r>
              <a:endParaRPr lang="zh-CN" altLang="en-US" sz="2000" dirty="0">
                <a:latin typeface="Impact" panose="020B0806030902050204" pitchFamily="34" charset="0"/>
              </a:endParaRPr>
            </a:p>
          </p:txBody>
        </p:sp>
      </p:grpSp>
      <p:grpSp>
        <p:nvGrpSpPr>
          <p:cNvPr id="25" name="组合 24"/>
          <p:cNvGrpSpPr/>
          <p:nvPr/>
        </p:nvGrpSpPr>
        <p:grpSpPr>
          <a:xfrm>
            <a:off x="3090162" y="3158616"/>
            <a:ext cx="2138450" cy="1283071"/>
            <a:chOff x="2854733" y="2950785"/>
            <a:chExt cx="2422187" cy="1453313"/>
          </a:xfrm>
        </p:grpSpPr>
        <p:sp>
          <p:nvSpPr>
            <p:cNvPr id="26" name="椭圆 25"/>
            <p:cNvSpPr/>
            <p:nvPr/>
          </p:nvSpPr>
          <p:spPr>
            <a:xfrm>
              <a:off x="3862246" y="3422683"/>
              <a:ext cx="383928" cy="3839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latin typeface="Impact" panose="020B0806030902050204" pitchFamily="34" charset="0"/>
                </a:rPr>
                <a:t>1</a:t>
              </a:r>
              <a:endParaRPr lang="zh-CN" altLang="en-US" sz="2000" dirty="0">
                <a:latin typeface="Impact" panose="020B0806030902050204" pitchFamily="34" charset="0"/>
              </a:endParaRPr>
            </a:p>
          </p:txBody>
        </p:sp>
        <p:sp>
          <p:nvSpPr>
            <p:cNvPr id="27" name="等腰三角形 26"/>
            <p:cNvSpPr/>
            <p:nvPr/>
          </p:nvSpPr>
          <p:spPr>
            <a:xfrm>
              <a:off x="2854733" y="2950785"/>
              <a:ext cx="2422187" cy="1453313"/>
            </a:xfrm>
            <a:prstGeom prst="triangle">
              <a:avLst>
                <a:gd name="adj" fmla="val 50569"/>
              </a:avLst>
            </a:prstGeom>
            <a:solidFill>
              <a:srgbClr val="FF6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algn="ctr"/>
              <a:r>
                <a:rPr lang="zh-CN" altLang="en-US" dirty="0">
                  <a:latin typeface="微软雅黑" panose="020B0503020204020204" pitchFamily="34" charset="-122"/>
                  <a:ea typeface="微软雅黑" panose="020B0503020204020204" pitchFamily="34" charset="-122"/>
                </a:rPr>
                <a:t>薯片定律</a:t>
              </a:r>
            </a:p>
          </p:txBody>
        </p:sp>
        <p:sp>
          <p:nvSpPr>
            <p:cNvPr id="28" name="椭圆 27"/>
            <p:cNvSpPr/>
            <p:nvPr/>
          </p:nvSpPr>
          <p:spPr>
            <a:xfrm>
              <a:off x="3889412" y="3458692"/>
              <a:ext cx="383928" cy="3839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000" dirty="0">
                  <a:latin typeface="Impact" panose="020B0806030902050204" pitchFamily="34" charset="0"/>
                </a:rPr>
                <a:t>1</a:t>
              </a:r>
              <a:endParaRPr lang="zh-CN" altLang="en-US" sz="2000" dirty="0">
                <a:latin typeface="Impact" panose="020B0806030902050204" pitchFamily="34" charset="0"/>
              </a:endParaRPr>
            </a:p>
          </p:txBody>
        </p:sp>
      </p:grpSp>
      <p:sp>
        <p:nvSpPr>
          <p:cNvPr id="29" name="TextBox 28"/>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30" name="组合 29"/>
          <p:cNvGrpSpPr/>
          <p:nvPr/>
        </p:nvGrpSpPr>
        <p:grpSpPr>
          <a:xfrm flipH="1">
            <a:off x="7893831" y="195397"/>
            <a:ext cx="1250169" cy="477054"/>
            <a:chOff x="-18082" y="180009"/>
            <a:chExt cx="1250169" cy="477054"/>
          </a:xfrm>
        </p:grpSpPr>
        <p:sp>
          <p:nvSpPr>
            <p:cNvPr id="31" name="TextBox 30"/>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32" name="五边形 31"/>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39420757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1"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0-#ppt_h/2"/>
                                          </p:val>
                                        </p:tav>
                                        <p:tav tm="100000">
                                          <p:val>
                                            <p:strVal val="#ppt_y"/>
                                          </p:val>
                                        </p:tav>
                                      </p:tavLst>
                                    </p:anim>
                                  </p:childTnLst>
                                </p:cTn>
                              </p:par>
                            </p:childTnLst>
                          </p:cTn>
                        </p:par>
                        <p:par>
                          <p:cTn id="30" fill="hold">
                            <p:stCondLst>
                              <p:cond delay="3000"/>
                            </p:stCondLst>
                            <p:childTnLst>
                              <p:par>
                                <p:cTn id="31" presetID="2" presetClass="entr" presetSubtype="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1"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995276" y="2315322"/>
            <a:ext cx="2180871" cy="1946802"/>
            <a:chOff x="2311870" y="2315322"/>
            <a:chExt cx="2180871" cy="1946802"/>
          </a:xfrm>
        </p:grpSpPr>
        <p:sp>
          <p:nvSpPr>
            <p:cNvPr id="37" name="空心弧 36"/>
            <p:cNvSpPr/>
            <p:nvPr/>
          </p:nvSpPr>
          <p:spPr>
            <a:xfrm>
              <a:off x="2311870" y="2315322"/>
              <a:ext cx="2180871" cy="1946802"/>
            </a:xfrm>
            <a:prstGeom prst="blockArc">
              <a:avLst>
                <a:gd name="adj1" fmla="val 13186668"/>
                <a:gd name="adj2" fmla="val 19259822"/>
                <a:gd name="adj3" fmla="val 20854"/>
              </a:avLst>
            </a:prstGeom>
            <a:solidFill>
              <a:srgbClr val="FF6400"/>
            </a:solidFill>
            <a:ln w="25400" cap="flat" cmpd="sng" algn="ctr">
              <a:noFill/>
              <a:prstDash val="solid"/>
            </a:ln>
            <a:effectLst/>
          </p:spPr>
          <p:txBody>
            <a:bodyPr lIns="0" tIns="0" rIns="0" bIns="18000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endParaRPr lang="en-US" sz="1600" kern="0" dirty="0">
                <a:solidFill>
                  <a:sysClr val="window" lastClr="FFFFFF"/>
                </a:solidFill>
                <a:latin typeface="微软雅黑" pitchFamily="34" charset="-122"/>
                <a:ea typeface="微软雅黑" pitchFamily="34" charset="-122"/>
              </a:endParaRPr>
            </a:p>
          </p:txBody>
        </p:sp>
        <p:sp>
          <p:nvSpPr>
            <p:cNvPr id="40" name="椭圆 2"/>
            <p:cNvSpPr/>
            <p:nvPr/>
          </p:nvSpPr>
          <p:spPr>
            <a:xfrm>
              <a:off x="3245630" y="3065350"/>
              <a:ext cx="339778" cy="169889"/>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C00000"/>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41" name="直接连接符 40"/>
            <p:cNvCxnSpPr/>
            <p:nvPr/>
          </p:nvCxnSpPr>
          <p:spPr>
            <a:xfrm>
              <a:off x="3415519" y="3235240"/>
              <a:ext cx="0" cy="338519"/>
            </a:xfrm>
            <a:prstGeom prst="line">
              <a:avLst/>
            </a:prstGeom>
            <a:noFill/>
            <a:ln w="25400" cap="flat" cmpd="sng" algn="ctr">
              <a:solidFill>
                <a:srgbClr val="C00000"/>
              </a:solidFill>
              <a:prstDash val="sysDash"/>
              <a:headEnd type="none" w="med" len="med"/>
              <a:tailEnd type="oval" w="med" len="med"/>
            </a:ln>
            <a:effectLst/>
          </p:spPr>
        </p:cxnSp>
        <p:sp>
          <p:nvSpPr>
            <p:cNvPr id="42" name="TextBox 37"/>
            <p:cNvSpPr txBox="1">
              <a:spLocks noChangeArrowheads="1"/>
            </p:cNvSpPr>
            <p:nvPr/>
          </p:nvSpPr>
          <p:spPr bwMode="auto">
            <a:xfrm flipH="1">
              <a:off x="3167607" y="2871551"/>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C00000"/>
                  </a:solidFill>
                  <a:latin typeface="Arial Rounded MT Bold" pitchFamily="34" charset="0"/>
                  <a:cs typeface="Times New Roman" pitchFamily="18" charset="0"/>
                </a:rPr>
                <a:t>A</a:t>
              </a:r>
              <a:endParaRPr lang="zh-CN" altLang="en-US" sz="2000" dirty="0">
                <a:solidFill>
                  <a:srgbClr val="C00000"/>
                </a:solidFill>
                <a:latin typeface="Arial Rounded MT Bold" pitchFamily="34" charset="0"/>
                <a:cs typeface="Times New Roman" pitchFamily="18" charset="0"/>
              </a:endParaRPr>
            </a:p>
          </p:txBody>
        </p:sp>
        <p:sp>
          <p:nvSpPr>
            <p:cNvPr id="43" name="TextBox 56"/>
            <p:cNvSpPr txBox="1"/>
            <p:nvPr/>
          </p:nvSpPr>
          <p:spPr>
            <a:xfrm>
              <a:off x="2472950" y="3612771"/>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grpSp>
      <p:grpSp>
        <p:nvGrpSpPr>
          <p:cNvPr id="44" name="组合 43"/>
          <p:cNvGrpSpPr/>
          <p:nvPr/>
        </p:nvGrpSpPr>
        <p:grpSpPr>
          <a:xfrm>
            <a:off x="3517776" y="1414281"/>
            <a:ext cx="1890172" cy="1852419"/>
            <a:chOff x="3818219" y="1414281"/>
            <a:chExt cx="1890172" cy="1852419"/>
          </a:xfrm>
        </p:grpSpPr>
        <p:sp>
          <p:nvSpPr>
            <p:cNvPr id="45" name="椭圆 2"/>
            <p:cNvSpPr/>
            <p:nvPr/>
          </p:nvSpPr>
          <p:spPr>
            <a:xfrm flipV="1">
              <a:off x="4585865" y="2344266"/>
              <a:ext cx="338519" cy="168631"/>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4B5161"/>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46" name="直接连接符 45"/>
            <p:cNvCxnSpPr/>
            <p:nvPr/>
          </p:nvCxnSpPr>
          <p:spPr>
            <a:xfrm flipV="1">
              <a:off x="4755754" y="1994421"/>
              <a:ext cx="0" cy="339778"/>
            </a:xfrm>
            <a:prstGeom prst="line">
              <a:avLst/>
            </a:prstGeom>
            <a:noFill/>
            <a:ln w="25400" cap="flat" cmpd="sng" algn="ctr">
              <a:solidFill>
                <a:srgbClr val="4B5161"/>
              </a:solidFill>
              <a:prstDash val="sysDash"/>
              <a:headEnd type="none" w="med" len="med"/>
              <a:tailEnd type="oval" w="med" len="med"/>
            </a:ln>
            <a:effectLst/>
          </p:spPr>
        </p:cxnSp>
        <p:sp>
          <p:nvSpPr>
            <p:cNvPr id="47" name="TextBox 43"/>
            <p:cNvSpPr txBox="1">
              <a:spLocks noChangeArrowheads="1"/>
            </p:cNvSpPr>
            <p:nvPr/>
          </p:nvSpPr>
          <p:spPr bwMode="auto">
            <a:xfrm flipH="1">
              <a:off x="4515393" y="2369435"/>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4B5161"/>
                  </a:solidFill>
                  <a:latin typeface="Arial Rounded MT Bold" pitchFamily="34" charset="0"/>
                  <a:cs typeface="Times New Roman" pitchFamily="18" charset="0"/>
                </a:rPr>
                <a:t>B</a:t>
              </a:r>
              <a:endParaRPr lang="zh-CN" altLang="en-US" sz="2000" dirty="0">
                <a:solidFill>
                  <a:srgbClr val="4B5161"/>
                </a:solidFill>
                <a:latin typeface="Arial Rounded MT Bold" pitchFamily="34" charset="0"/>
                <a:cs typeface="Times New Roman" pitchFamily="18" charset="0"/>
              </a:endParaRPr>
            </a:p>
          </p:txBody>
        </p:sp>
        <p:sp>
          <p:nvSpPr>
            <p:cNvPr id="48" name="TextBox 57"/>
            <p:cNvSpPr txBox="1"/>
            <p:nvPr/>
          </p:nvSpPr>
          <p:spPr>
            <a:xfrm>
              <a:off x="3818219" y="1414281"/>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49" name="椭圆 3"/>
            <p:cNvSpPr/>
            <p:nvPr/>
          </p:nvSpPr>
          <p:spPr>
            <a:xfrm>
              <a:off x="3923928" y="2662650"/>
              <a:ext cx="1637226" cy="604050"/>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tx1">
                <a:lumMod val="75000"/>
                <a:lumOff val="25000"/>
              </a:schemeClr>
            </a:solidFill>
            <a:ln w="25400" cap="flat" cmpd="sng" algn="ctr">
              <a:noFill/>
              <a:prstDash val="solid"/>
            </a:ln>
            <a:effectLst/>
          </p:spPr>
          <p:txBody>
            <a:bodyPr lIns="0" tIns="180000" rIns="0" bIns="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p>
          </p:txBody>
        </p:sp>
      </p:grpSp>
      <p:grpSp>
        <p:nvGrpSpPr>
          <p:cNvPr id="50" name="组合 49"/>
          <p:cNvGrpSpPr/>
          <p:nvPr/>
        </p:nvGrpSpPr>
        <p:grpSpPr>
          <a:xfrm>
            <a:off x="4695673" y="2315322"/>
            <a:ext cx="2179612" cy="1946802"/>
            <a:chOff x="4996116" y="2315322"/>
            <a:chExt cx="2179612" cy="1946802"/>
          </a:xfrm>
        </p:grpSpPr>
        <p:sp>
          <p:nvSpPr>
            <p:cNvPr id="51" name="椭圆 2"/>
            <p:cNvSpPr/>
            <p:nvPr/>
          </p:nvSpPr>
          <p:spPr>
            <a:xfrm>
              <a:off x="5924842" y="3065350"/>
              <a:ext cx="338519" cy="169889"/>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C00000"/>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52" name="直接连接符 51"/>
            <p:cNvCxnSpPr/>
            <p:nvPr/>
          </p:nvCxnSpPr>
          <p:spPr>
            <a:xfrm>
              <a:off x="6093472" y="3235240"/>
              <a:ext cx="0" cy="338519"/>
            </a:xfrm>
            <a:prstGeom prst="line">
              <a:avLst/>
            </a:prstGeom>
            <a:noFill/>
            <a:ln w="25400" cap="flat" cmpd="sng" algn="ctr">
              <a:solidFill>
                <a:srgbClr val="C00000"/>
              </a:solidFill>
              <a:prstDash val="sysDash"/>
              <a:headEnd type="none" w="med" len="med"/>
              <a:tailEnd type="oval" w="med" len="med"/>
            </a:ln>
            <a:effectLst/>
          </p:spPr>
        </p:cxnSp>
        <p:sp>
          <p:nvSpPr>
            <p:cNvPr id="53" name="TextBox 49"/>
            <p:cNvSpPr txBox="1">
              <a:spLocks noChangeArrowheads="1"/>
            </p:cNvSpPr>
            <p:nvPr/>
          </p:nvSpPr>
          <p:spPr bwMode="auto">
            <a:xfrm flipH="1">
              <a:off x="5845560" y="2871551"/>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C00000"/>
                  </a:solidFill>
                  <a:latin typeface="Arial Rounded MT Bold" pitchFamily="34" charset="0"/>
                  <a:cs typeface="Times New Roman" pitchFamily="18" charset="0"/>
                </a:rPr>
                <a:t>C</a:t>
              </a:r>
              <a:endParaRPr lang="zh-CN" altLang="en-US" sz="2000" dirty="0">
                <a:solidFill>
                  <a:srgbClr val="C00000"/>
                </a:solidFill>
                <a:latin typeface="Arial Rounded MT Bold" pitchFamily="34" charset="0"/>
                <a:cs typeface="Times New Roman" pitchFamily="18" charset="0"/>
              </a:endParaRPr>
            </a:p>
          </p:txBody>
        </p:sp>
        <p:sp>
          <p:nvSpPr>
            <p:cNvPr id="54" name="TextBox 58"/>
            <p:cNvSpPr txBox="1"/>
            <p:nvPr/>
          </p:nvSpPr>
          <p:spPr>
            <a:xfrm>
              <a:off x="5149645" y="3612771"/>
              <a:ext cx="1888913"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55" name="空心弧 54"/>
            <p:cNvSpPr/>
            <p:nvPr/>
          </p:nvSpPr>
          <p:spPr>
            <a:xfrm>
              <a:off x="4996116" y="2315322"/>
              <a:ext cx="2179612" cy="1946802"/>
            </a:xfrm>
            <a:prstGeom prst="blockArc">
              <a:avLst>
                <a:gd name="adj1" fmla="val 13186668"/>
                <a:gd name="adj2" fmla="val 19259822"/>
                <a:gd name="adj3" fmla="val 20854"/>
              </a:avLst>
            </a:prstGeom>
            <a:solidFill>
              <a:srgbClr val="FF6400"/>
            </a:solidFill>
            <a:ln w="25400" cap="flat" cmpd="sng" algn="ctr">
              <a:noFill/>
              <a:prstDash val="solid"/>
            </a:ln>
            <a:effectLst/>
          </p:spPr>
          <p:txBody>
            <a:bodyPr lIns="0" tIns="0" rIns="0" bIns="18000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endParaRPr lang="en-US" sz="1600" kern="0" dirty="0">
                <a:solidFill>
                  <a:sysClr val="window" lastClr="FFFFFF"/>
                </a:solidFill>
                <a:latin typeface="微软雅黑" pitchFamily="34" charset="-122"/>
                <a:ea typeface="微软雅黑" pitchFamily="34" charset="-122"/>
              </a:endParaRPr>
            </a:p>
          </p:txBody>
        </p:sp>
      </p:grpSp>
      <p:grpSp>
        <p:nvGrpSpPr>
          <p:cNvPr id="56" name="组合 55"/>
          <p:cNvGrpSpPr/>
          <p:nvPr/>
        </p:nvGrpSpPr>
        <p:grpSpPr>
          <a:xfrm>
            <a:off x="827584" y="1394403"/>
            <a:ext cx="1890172" cy="1852419"/>
            <a:chOff x="1128027" y="1394403"/>
            <a:chExt cx="1890172" cy="1852419"/>
          </a:xfrm>
        </p:grpSpPr>
        <p:sp>
          <p:nvSpPr>
            <p:cNvPr id="57" name="椭圆 2"/>
            <p:cNvSpPr/>
            <p:nvPr/>
          </p:nvSpPr>
          <p:spPr>
            <a:xfrm flipV="1">
              <a:off x="1895673" y="2324388"/>
              <a:ext cx="338519" cy="168631"/>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tx1">
                  <a:lumMod val="85000"/>
                  <a:lumOff val="15000"/>
                </a:schemeClr>
              </a:solidFill>
              <a:prstDash val="solid"/>
            </a:ln>
            <a:effectLst/>
          </p:spPr>
          <p:txBody>
            <a:bodyPr anchor="ctr"/>
            <a:lstStyle/>
            <a:p>
              <a:pPr algn="ctr" eaLnBrk="1" fontAlgn="auto" hangingPunct="1">
                <a:spcBef>
                  <a:spcPts val="0"/>
                </a:spcBef>
                <a:spcAft>
                  <a:spcPts val="0"/>
                </a:spcAft>
                <a:defRPr/>
              </a:pPr>
              <a:endParaRPr lang="en-US" sz="1200" kern="0">
                <a:solidFill>
                  <a:srgbClr val="4B5161"/>
                </a:solidFill>
                <a:latin typeface="Calibri"/>
                <a:ea typeface="+mn-ea"/>
              </a:endParaRPr>
            </a:p>
          </p:txBody>
        </p:sp>
        <p:cxnSp>
          <p:nvCxnSpPr>
            <p:cNvPr id="58" name="直接连接符 57"/>
            <p:cNvCxnSpPr/>
            <p:nvPr/>
          </p:nvCxnSpPr>
          <p:spPr>
            <a:xfrm flipV="1">
              <a:off x="2065562" y="1974543"/>
              <a:ext cx="0" cy="339778"/>
            </a:xfrm>
            <a:prstGeom prst="line">
              <a:avLst/>
            </a:prstGeom>
            <a:noFill/>
            <a:ln w="25400" cap="flat" cmpd="sng" algn="ctr">
              <a:solidFill>
                <a:schemeClr val="tx1">
                  <a:lumMod val="85000"/>
                  <a:lumOff val="15000"/>
                </a:schemeClr>
              </a:solidFill>
              <a:prstDash val="sysDash"/>
              <a:headEnd type="none" w="med" len="med"/>
              <a:tailEnd type="oval" w="med" len="med"/>
            </a:ln>
            <a:effectLst/>
          </p:spPr>
        </p:cxnSp>
        <p:sp>
          <p:nvSpPr>
            <p:cNvPr id="59" name="TextBox 43"/>
            <p:cNvSpPr txBox="1">
              <a:spLocks noChangeArrowheads="1"/>
            </p:cNvSpPr>
            <p:nvPr/>
          </p:nvSpPr>
          <p:spPr bwMode="auto">
            <a:xfrm flipH="1">
              <a:off x="1825201" y="2349557"/>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4B5161"/>
                  </a:solidFill>
                  <a:latin typeface="Arial Rounded MT Bold" pitchFamily="34" charset="0"/>
                  <a:cs typeface="Times New Roman" pitchFamily="18" charset="0"/>
                </a:rPr>
                <a:t>B</a:t>
              </a:r>
              <a:endParaRPr lang="zh-CN" altLang="en-US" sz="2000" dirty="0">
                <a:solidFill>
                  <a:srgbClr val="4B5161"/>
                </a:solidFill>
                <a:latin typeface="Arial Rounded MT Bold" pitchFamily="34" charset="0"/>
                <a:cs typeface="Times New Roman" pitchFamily="18" charset="0"/>
              </a:endParaRPr>
            </a:p>
          </p:txBody>
        </p:sp>
        <p:sp>
          <p:nvSpPr>
            <p:cNvPr id="60" name="TextBox 57"/>
            <p:cNvSpPr txBox="1"/>
            <p:nvPr/>
          </p:nvSpPr>
          <p:spPr>
            <a:xfrm>
              <a:off x="1128027" y="1394403"/>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61" name="椭圆 3"/>
            <p:cNvSpPr/>
            <p:nvPr/>
          </p:nvSpPr>
          <p:spPr>
            <a:xfrm>
              <a:off x="1233736" y="2642772"/>
              <a:ext cx="1637226" cy="604050"/>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tx1">
                <a:lumMod val="75000"/>
                <a:lumOff val="25000"/>
              </a:schemeClr>
            </a:solidFill>
            <a:ln w="25400" cap="flat" cmpd="sng" algn="ctr">
              <a:noFill/>
              <a:prstDash val="solid"/>
            </a:ln>
            <a:effectLst/>
          </p:spPr>
          <p:txBody>
            <a:bodyPr lIns="0" tIns="180000" rIns="0" bIns="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p>
          </p:txBody>
        </p:sp>
      </p:grpSp>
      <p:grpSp>
        <p:nvGrpSpPr>
          <p:cNvPr id="62" name="组合 61"/>
          <p:cNvGrpSpPr/>
          <p:nvPr/>
        </p:nvGrpSpPr>
        <p:grpSpPr>
          <a:xfrm>
            <a:off x="6214592" y="1420907"/>
            <a:ext cx="1890172" cy="1852419"/>
            <a:chOff x="6515035" y="1420907"/>
            <a:chExt cx="1890172" cy="1852419"/>
          </a:xfrm>
        </p:grpSpPr>
        <p:sp>
          <p:nvSpPr>
            <p:cNvPr id="63" name="椭圆 2"/>
            <p:cNvSpPr/>
            <p:nvPr/>
          </p:nvSpPr>
          <p:spPr>
            <a:xfrm flipV="1">
              <a:off x="7282681" y="2350892"/>
              <a:ext cx="338519" cy="168631"/>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4B5161"/>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64" name="直接连接符 63"/>
            <p:cNvCxnSpPr/>
            <p:nvPr/>
          </p:nvCxnSpPr>
          <p:spPr>
            <a:xfrm flipV="1">
              <a:off x="7452570" y="2001047"/>
              <a:ext cx="0" cy="339778"/>
            </a:xfrm>
            <a:prstGeom prst="line">
              <a:avLst/>
            </a:prstGeom>
            <a:noFill/>
            <a:ln w="25400" cap="flat" cmpd="sng" algn="ctr">
              <a:solidFill>
                <a:srgbClr val="4B5161"/>
              </a:solidFill>
              <a:prstDash val="sysDash"/>
              <a:headEnd type="none" w="med" len="med"/>
              <a:tailEnd type="oval" w="med" len="med"/>
            </a:ln>
            <a:effectLst/>
          </p:spPr>
        </p:cxnSp>
        <p:sp>
          <p:nvSpPr>
            <p:cNvPr id="65" name="TextBox 43"/>
            <p:cNvSpPr txBox="1">
              <a:spLocks noChangeArrowheads="1"/>
            </p:cNvSpPr>
            <p:nvPr/>
          </p:nvSpPr>
          <p:spPr bwMode="auto">
            <a:xfrm flipH="1">
              <a:off x="7212209" y="2376061"/>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4B5161"/>
                  </a:solidFill>
                  <a:latin typeface="Arial Rounded MT Bold" pitchFamily="34" charset="0"/>
                  <a:cs typeface="Times New Roman" pitchFamily="18" charset="0"/>
                </a:rPr>
                <a:t>B</a:t>
              </a:r>
              <a:endParaRPr lang="zh-CN" altLang="en-US" sz="2000" dirty="0">
                <a:solidFill>
                  <a:srgbClr val="4B5161"/>
                </a:solidFill>
                <a:latin typeface="Arial Rounded MT Bold" pitchFamily="34" charset="0"/>
                <a:cs typeface="Times New Roman" pitchFamily="18" charset="0"/>
              </a:endParaRPr>
            </a:p>
          </p:txBody>
        </p:sp>
        <p:sp>
          <p:nvSpPr>
            <p:cNvPr id="66" name="TextBox 57"/>
            <p:cNvSpPr txBox="1"/>
            <p:nvPr/>
          </p:nvSpPr>
          <p:spPr>
            <a:xfrm>
              <a:off x="6515035" y="1420907"/>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67" name="椭圆 3"/>
            <p:cNvSpPr/>
            <p:nvPr/>
          </p:nvSpPr>
          <p:spPr>
            <a:xfrm>
              <a:off x="6620744" y="2669276"/>
              <a:ext cx="1637226" cy="604050"/>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tx1">
                <a:lumMod val="75000"/>
                <a:lumOff val="25000"/>
              </a:schemeClr>
            </a:solidFill>
            <a:ln w="25400" cap="flat" cmpd="sng" algn="ctr">
              <a:noFill/>
              <a:prstDash val="solid"/>
            </a:ln>
            <a:effectLst/>
          </p:spPr>
          <p:txBody>
            <a:bodyPr lIns="0" tIns="180000" rIns="0" bIns="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p>
          </p:txBody>
        </p:sp>
      </p:grpSp>
      <p:sp>
        <p:nvSpPr>
          <p:cNvPr id="68" name="TextBox 67"/>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69" name="组合 68"/>
          <p:cNvGrpSpPr/>
          <p:nvPr/>
        </p:nvGrpSpPr>
        <p:grpSpPr>
          <a:xfrm flipH="1">
            <a:off x="7893831" y="195397"/>
            <a:ext cx="1250169" cy="477054"/>
            <a:chOff x="-18082" y="180009"/>
            <a:chExt cx="1250169" cy="477054"/>
          </a:xfrm>
        </p:grpSpPr>
        <p:sp>
          <p:nvSpPr>
            <p:cNvPr id="70" name="TextBox 69"/>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71" name="五边形 70"/>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79476979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1250" fill="hold"/>
                                        <p:tgtEl>
                                          <p:spTgt spid="56"/>
                                        </p:tgtEl>
                                        <p:attrNameLst>
                                          <p:attrName>ppt_x</p:attrName>
                                        </p:attrNameLst>
                                      </p:cBhvr>
                                      <p:tavLst>
                                        <p:tav tm="0">
                                          <p:val>
                                            <p:strVal val="#ppt_x"/>
                                          </p:val>
                                        </p:tav>
                                        <p:tav tm="100000">
                                          <p:val>
                                            <p:strVal val="#ppt_x"/>
                                          </p:val>
                                        </p:tav>
                                      </p:tavLst>
                                    </p:anim>
                                    <p:anim calcmode="lin" valueType="num">
                                      <p:cBhvr additive="base">
                                        <p:cTn id="8" dur="125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250" fill="hold"/>
                                        <p:tgtEl>
                                          <p:spTgt spid="36"/>
                                        </p:tgtEl>
                                        <p:attrNameLst>
                                          <p:attrName>ppt_x</p:attrName>
                                        </p:attrNameLst>
                                      </p:cBhvr>
                                      <p:tavLst>
                                        <p:tav tm="0">
                                          <p:val>
                                            <p:strVal val="#ppt_x"/>
                                          </p:val>
                                        </p:tav>
                                        <p:tav tm="100000">
                                          <p:val>
                                            <p:strVal val="#ppt_x"/>
                                          </p:val>
                                        </p:tav>
                                      </p:tavLst>
                                    </p:anim>
                                    <p:anim calcmode="lin" valueType="num">
                                      <p:cBhvr additive="base">
                                        <p:cTn id="12" dur="1250" fill="hold"/>
                                        <p:tgtEl>
                                          <p:spTgt spid="36"/>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1250" fill="hold"/>
                                        <p:tgtEl>
                                          <p:spTgt spid="44"/>
                                        </p:tgtEl>
                                        <p:attrNameLst>
                                          <p:attrName>ppt_x</p:attrName>
                                        </p:attrNameLst>
                                      </p:cBhvr>
                                      <p:tavLst>
                                        <p:tav tm="0">
                                          <p:val>
                                            <p:strVal val="#ppt_x"/>
                                          </p:val>
                                        </p:tav>
                                        <p:tav tm="100000">
                                          <p:val>
                                            <p:strVal val="#ppt_x"/>
                                          </p:val>
                                        </p:tav>
                                      </p:tavLst>
                                    </p:anim>
                                    <p:anim calcmode="lin" valueType="num">
                                      <p:cBhvr additive="base">
                                        <p:cTn id="16" dur="1250" fill="hold"/>
                                        <p:tgtEl>
                                          <p:spTgt spid="44"/>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1250" fill="hold"/>
                                        <p:tgtEl>
                                          <p:spTgt spid="50"/>
                                        </p:tgtEl>
                                        <p:attrNameLst>
                                          <p:attrName>ppt_x</p:attrName>
                                        </p:attrNameLst>
                                      </p:cBhvr>
                                      <p:tavLst>
                                        <p:tav tm="0">
                                          <p:val>
                                            <p:strVal val="#ppt_x"/>
                                          </p:val>
                                        </p:tav>
                                        <p:tav tm="100000">
                                          <p:val>
                                            <p:strVal val="#ppt_x"/>
                                          </p:val>
                                        </p:tav>
                                      </p:tavLst>
                                    </p:anim>
                                    <p:anim calcmode="lin" valueType="num">
                                      <p:cBhvr additive="base">
                                        <p:cTn id="20" dur="1250" fill="hold"/>
                                        <p:tgtEl>
                                          <p:spTgt spid="50"/>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1250" fill="hold"/>
                                        <p:tgtEl>
                                          <p:spTgt spid="62"/>
                                        </p:tgtEl>
                                        <p:attrNameLst>
                                          <p:attrName>ppt_x</p:attrName>
                                        </p:attrNameLst>
                                      </p:cBhvr>
                                      <p:tavLst>
                                        <p:tav tm="0">
                                          <p:val>
                                            <p:strVal val="#ppt_x"/>
                                          </p:val>
                                        </p:tav>
                                        <p:tav tm="100000">
                                          <p:val>
                                            <p:strVal val="#ppt_x"/>
                                          </p:val>
                                        </p:tav>
                                      </p:tavLst>
                                    </p:anim>
                                    <p:anim calcmode="lin" valueType="num">
                                      <p:cBhvr additive="base">
                                        <p:cTn id="24" dur="125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2946163" y="1212961"/>
            <a:ext cx="3166938" cy="3110013"/>
            <a:chOff x="2938153" y="542979"/>
            <a:chExt cx="5724520" cy="5671580"/>
          </a:xfrm>
        </p:grpSpPr>
        <p:grpSp>
          <p:nvGrpSpPr>
            <p:cNvPr id="76" name="组合 75"/>
            <p:cNvGrpSpPr/>
            <p:nvPr/>
          </p:nvGrpSpPr>
          <p:grpSpPr>
            <a:xfrm>
              <a:off x="2938153" y="542979"/>
              <a:ext cx="5724520" cy="5671580"/>
              <a:chOff x="7477496" y="542979"/>
              <a:chExt cx="5724522" cy="5671580"/>
            </a:xfrm>
          </p:grpSpPr>
          <p:grpSp>
            <p:nvGrpSpPr>
              <p:cNvPr id="84" name="组合 83"/>
              <p:cNvGrpSpPr/>
              <p:nvPr/>
            </p:nvGrpSpPr>
            <p:grpSpPr>
              <a:xfrm>
                <a:off x="7477496" y="542979"/>
                <a:ext cx="5724522" cy="5671580"/>
                <a:chOff x="2840182" y="493993"/>
                <a:chExt cx="5724522" cy="5671580"/>
              </a:xfrm>
              <a:effectLst>
                <a:outerShdw blurRad="584200" dist="88900" dir="7200000" sx="105000" sy="105000" algn="r" rotWithShape="0">
                  <a:prstClr val="black">
                    <a:alpha val="20000"/>
                  </a:prstClr>
                </a:outerShdw>
              </a:effectLst>
            </p:grpSpPr>
            <p:grpSp>
              <p:nvGrpSpPr>
                <p:cNvPr id="109" name="组合 108"/>
                <p:cNvGrpSpPr/>
                <p:nvPr/>
              </p:nvGrpSpPr>
              <p:grpSpPr>
                <a:xfrm>
                  <a:off x="4575542" y="493993"/>
                  <a:ext cx="2253802" cy="2305319"/>
                  <a:chOff x="4964806" y="658391"/>
                  <a:chExt cx="2253802" cy="2305319"/>
                </a:xfrm>
                <a:effectLst>
                  <a:outerShdw blurRad="279400" dist="127000" dir="7740000" sx="102000" sy="102000" algn="r" rotWithShape="0">
                    <a:prstClr val="black">
                      <a:alpha val="40000"/>
                    </a:prstClr>
                  </a:outerShdw>
                </a:effectLst>
              </p:grpSpPr>
              <p:sp>
                <p:nvSpPr>
                  <p:cNvPr id="119" name="泪滴形 118"/>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sp>
                <p:nvSpPr>
                  <p:cNvPr id="120" name="泪滴形 119"/>
                  <p:cNvSpPr/>
                  <p:nvPr/>
                </p:nvSpPr>
                <p:spPr>
                  <a:xfrm rot="8119616">
                    <a:off x="5065848" y="780372"/>
                    <a:ext cx="2051718" cy="2053636"/>
                  </a:xfrm>
                  <a:prstGeom prst="teardrop">
                    <a:avLst>
                      <a:gd name="adj" fmla="val 101143"/>
                    </a:avLst>
                  </a:prstGeom>
                  <a:solidFill>
                    <a:srgbClr val="FF64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grpSp>
            <p:grpSp>
              <p:nvGrpSpPr>
                <p:cNvPr id="110" name="组合 109"/>
                <p:cNvGrpSpPr/>
                <p:nvPr/>
              </p:nvGrpSpPr>
              <p:grpSpPr>
                <a:xfrm flipV="1">
                  <a:off x="4557867" y="3860254"/>
                  <a:ext cx="2253802" cy="2305319"/>
                  <a:chOff x="4964806" y="658391"/>
                  <a:chExt cx="2253802" cy="2305319"/>
                </a:xfrm>
                <a:effectLst>
                  <a:outerShdw blurRad="279400" dist="127000" dir="7740000" sx="102000" sy="102000" algn="r" rotWithShape="0">
                    <a:prstClr val="black">
                      <a:alpha val="40000"/>
                    </a:prstClr>
                  </a:outerShdw>
                </a:effectLst>
              </p:grpSpPr>
              <p:sp>
                <p:nvSpPr>
                  <p:cNvPr id="117" name="泪滴形 116"/>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sp>
                <p:nvSpPr>
                  <p:cNvPr id="118" name="泪滴形 117"/>
                  <p:cNvSpPr/>
                  <p:nvPr/>
                </p:nvSpPr>
                <p:spPr>
                  <a:xfrm rot="8119616">
                    <a:off x="5065848" y="780372"/>
                    <a:ext cx="2051718" cy="2053636"/>
                  </a:xfrm>
                  <a:prstGeom prst="teardrop">
                    <a:avLst>
                      <a:gd name="adj" fmla="val 101143"/>
                    </a:avLst>
                  </a:prstGeom>
                  <a:solidFill>
                    <a:srgbClr val="FF64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grpSp>
            <p:grpSp>
              <p:nvGrpSpPr>
                <p:cNvPr id="111" name="组合 110"/>
                <p:cNvGrpSpPr/>
                <p:nvPr/>
              </p:nvGrpSpPr>
              <p:grpSpPr>
                <a:xfrm rot="5400000">
                  <a:off x="6285144" y="2174902"/>
                  <a:ext cx="2253802" cy="2305319"/>
                  <a:chOff x="4964806" y="658391"/>
                  <a:chExt cx="2253802" cy="2305319"/>
                </a:xfrm>
                <a:effectLst>
                  <a:outerShdw blurRad="279400" dist="127000" dir="7740000" sx="102000" sy="102000" algn="r" rotWithShape="0">
                    <a:prstClr val="black">
                      <a:alpha val="40000"/>
                    </a:prstClr>
                  </a:outerShdw>
                </a:effectLst>
              </p:grpSpPr>
              <p:sp>
                <p:nvSpPr>
                  <p:cNvPr id="115" name="泪滴形 114"/>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sp>
                <p:nvSpPr>
                  <p:cNvPr id="116" name="泪滴形 115"/>
                  <p:cNvSpPr/>
                  <p:nvPr/>
                </p:nvSpPr>
                <p:spPr>
                  <a:xfrm rot="8119616">
                    <a:off x="5065848" y="780373"/>
                    <a:ext cx="2051718" cy="2053636"/>
                  </a:xfrm>
                  <a:prstGeom prst="teardrop">
                    <a:avLst>
                      <a:gd name="adj" fmla="val 101143"/>
                    </a:avLst>
                  </a:prstGeom>
                  <a:solidFill>
                    <a:srgbClr val="FF8D4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grpSp>
            <p:grpSp>
              <p:nvGrpSpPr>
                <p:cNvPr id="112" name="组合 111"/>
                <p:cNvGrpSpPr/>
                <p:nvPr/>
              </p:nvGrpSpPr>
              <p:grpSpPr>
                <a:xfrm rot="16200000">
                  <a:off x="2865941" y="2174899"/>
                  <a:ext cx="2253802" cy="2305319"/>
                  <a:chOff x="4964806" y="658391"/>
                  <a:chExt cx="2253802" cy="2305319"/>
                </a:xfrm>
                <a:effectLst>
                  <a:outerShdw blurRad="279400" dist="127000" dir="7740000" sx="102000" sy="102000" algn="r" rotWithShape="0">
                    <a:prstClr val="black">
                      <a:alpha val="40000"/>
                    </a:prstClr>
                  </a:outerShdw>
                </a:effectLst>
              </p:grpSpPr>
              <p:sp>
                <p:nvSpPr>
                  <p:cNvPr id="113" name="泪滴形 112"/>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sp>
                <p:nvSpPr>
                  <p:cNvPr id="114" name="泪滴形 113"/>
                  <p:cNvSpPr/>
                  <p:nvPr/>
                </p:nvSpPr>
                <p:spPr>
                  <a:xfrm rot="8119616">
                    <a:off x="5065848" y="780372"/>
                    <a:ext cx="2051718" cy="2053636"/>
                  </a:xfrm>
                  <a:prstGeom prst="teardrop">
                    <a:avLst>
                      <a:gd name="adj" fmla="val 101143"/>
                    </a:avLst>
                  </a:prstGeom>
                  <a:solidFill>
                    <a:srgbClr val="FF8D4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grpSp>
          </p:grpSp>
          <p:grpSp>
            <p:nvGrpSpPr>
              <p:cNvPr id="85" name="组合 84"/>
              <p:cNvGrpSpPr/>
              <p:nvPr/>
            </p:nvGrpSpPr>
            <p:grpSpPr>
              <a:xfrm>
                <a:off x="10139155" y="1290497"/>
                <a:ext cx="365853" cy="473870"/>
                <a:chOff x="3110971" y="-56009"/>
                <a:chExt cx="2767314" cy="3641579"/>
              </a:xfrm>
            </p:grpSpPr>
            <p:sp>
              <p:nvSpPr>
                <p:cNvPr id="104"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nvGrpSpPr>
                <p:cNvPr id="105" name="组合 104"/>
                <p:cNvGrpSpPr/>
                <p:nvPr/>
              </p:nvGrpSpPr>
              <p:grpSpPr>
                <a:xfrm>
                  <a:off x="3110971" y="1979302"/>
                  <a:ext cx="399672" cy="1606268"/>
                  <a:chOff x="1791441" y="472374"/>
                  <a:chExt cx="745790" cy="2750733"/>
                </a:xfrm>
              </p:grpSpPr>
              <p:sp>
                <p:nvSpPr>
                  <p:cNvPr id="106"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107"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108"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grpSp>
          <p:grpSp>
            <p:nvGrpSpPr>
              <p:cNvPr id="86" name="组合 85"/>
              <p:cNvGrpSpPr/>
              <p:nvPr/>
            </p:nvGrpSpPr>
            <p:grpSpPr>
              <a:xfrm>
                <a:off x="8139395" y="3143221"/>
                <a:ext cx="365853" cy="473870"/>
                <a:chOff x="3110971" y="-56009"/>
                <a:chExt cx="2767314" cy="3641579"/>
              </a:xfrm>
            </p:grpSpPr>
            <p:sp>
              <p:nvSpPr>
                <p:cNvPr id="99"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nvGrpSpPr>
                <p:cNvPr id="100" name="组合 99"/>
                <p:cNvGrpSpPr/>
                <p:nvPr/>
              </p:nvGrpSpPr>
              <p:grpSpPr>
                <a:xfrm>
                  <a:off x="3110971" y="1979302"/>
                  <a:ext cx="399672" cy="1606268"/>
                  <a:chOff x="1791441" y="472374"/>
                  <a:chExt cx="745790" cy="2750733"/>
                </a:xfrm>
              </p:grpSpPr>
              <p:sp>
                <p:nvSpPr>
                  <p:cNvPr id="101"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102"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103"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grpSp>
          <p:grpSp>
            <p:nvGrpSpPr>
              <p:cNvPr id="87" name="组合 86"/>
              <p:cNvGrpSpPr/>
              <p:nvPr/>
            </p:nvGrpSpPr>
            <p:grpSpPr>
              <a:xfrm>
                <a:off x="12170473" y="3077391"/>
                <a:ext cx="365853" cy="473870"/>
                <a:chOff x="3110971" y="-56009"/>
                <a:chExt cx="2767314" cy="3641579"/>
              </a:xfrm>
            </p:grpSpPr>
            <p:sp>
              <p:nvSpPr>
                <p:cNvPr id="94"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nvGrpSpPr>
                <p:cNvPr id="95" name="组合 94"/>
                <p:cNvGrpSpPr/>
                <p:nvPr/>
              </p:nvGrpSpPr>
              <p:grpSpPr>
                <a:xfrm>
                  <a:off x="3110971" y="1979302"/>
                  <a:ext cx="399672" cy="1606268"/>
                  <a:chOff x="1791441" y="472374"/>
                  <a:chExt cx="745790" cy="2750733"/>
                </a:xfrm>
              </p:grpSpPr>
              <p:sp>
                <p:nvSpPr>
                  <p:cNvPr id="96"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97"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98"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grpSp>
          <p:grpSp>
            <p:nvGrpSpPr>
              <p:cNvPr id="88" name="组合 87"/>
              <p:cNvGrpSpPr/>
              <p:nvPr/>
            </p:nvGrpSpPr>
            <p:grpSpPr>
              <a:xfrm>
                <a:off x="10156830" y="4988308"/>
                <a:ext cx="365853" cy="473870"/>
                <a:chOff x="3110971" y="-56009"/>
                <a:chExt cx="2767314" cy="3641579"/>
              </a:xfrm>
            </p:grpSpPr>
            <p:sp>
              <p:nvSpPr>
                <p:cNvPr id="89"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nvGrpSpPr>
                <p:cNvPr id="90" name="组合 89"/>
                <p:cNvGrpSpPr/>
                <p:nvPr/>
              </p:nvGrpSpPr>
              <p:grpSpPr>
                <a:xfrm>
                  <a:off x="3110971" y="1979302"/>
                  <a:ext cx="399672" cy="1606268"/>
                  <a:chOff x="1791441" y="472374"/>
                  <a:chExt cx="745790" cy="2750733"/>
                </a:xfrm>
              </p:grpSpPr>
              <p:sp>
                <p:nvSpPr>
                  <p:cNvPr id="91"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92"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sp>
                <p:nvSpPr>
                  <p:cNvPr id="93"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50000"/>
                          <a:lumOff val="50000"/>
                        </a:schemeClr>
                      </a:solidFill>
                      <a:effectLst/>
                      <a:uLnTx/>
                      <a:uFillTx/>
                      <a:latin typeface="Calibri"/>
                      <a:ea typeface="宋体"/>
                    </a:endParaRPr>
                  </a:p>
                </p:txBody>
              </p:sp>
            </p:grpSp>
          </p:grpSp>
        </p:grpSp>
        <p:cxnSp>
          <p:nvCxnSpPr>
            <p:cNvPr id="79" name="直接连接符 78"/>
            <p:cNvCxnSpPr/>
            <p:nvPr/>
          </p:nvCxnSpPr>
          <p:spPr>
            <a:xfrm>
              <a:off x="4925119" y="1923449"/>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906289" y="4827980"/>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a:off x="3319341" y="3376543"/>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16200000">
              <a:off x="6535726" y="3352508"/>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816520" y="2327906"/>
              <a:ext cx="2004864" cy="2026206"/>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grpSp>
      <p:grpSp>
        <p:nvGrpSpPr>
          <p:cNvPr id="121" name="组合 120"/>
          <p:cNvGrpSpPr/>
          <p:nvPr/>
        </p:nvGrpSpPr>
        <p:grpSpPr>
          <a:xfrm>
            <a:off x="1417583" y="1246308"/>
            <a:ext cx="2373626" cy="771838"/>
            <a:chOff x="1259632" y="769034"/>
            <a:chExt cx="2373626" cy="771838"/>
          </a:xfrm>
        </p:grpSpPr>
        <p:grpSp>
          <p:nvGrpSpPr>
            <p:cNvPr id="122" name="组合 121"/>
            <p:cNvGrpSpPr/>
            <p:nvPr/>
          </p:nvGrpSpPr>
          <p:grpSpPr>
            <a:xfrm>
              <a:off x="1259632" y="1138477"/>
              <a:ext cx="2373626" cy="331409"/>
              <a:chOff x="1259632" y="1138477"/>
              <a:chExt cx="2373626" cy="331409"/>
            </a:xfrm>
          </p:grpSpPr>
          <p:cxnSp>
            <p:nvCxnSpPr>
              <p:cNvPr id="125" name="直接连接符 124"/>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23" name="文本框 8"/>
            <p:cNvSpPr txBox="1"/>
            <p:nvPr/>
          </p:nvSpPr>
          <p:spPr>
            <a:xfrm>
              <a:off x="1282890" y="1194623"/>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50000"/>
                    <a:lumOff val="50000"/>
                  </a:schemeClr>
                </a:solidFill>
                <a:latin typeface="微软雅黑" pitchFamily="34" charset="-122"/>
                <a:ea typeface="微软雅黑" pitchFamily="34" charset="-122"/>
              </a:endParaRPr>
            </a:p>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a:solidFill>
                  <a:schemeClr val="tx1">
                    <a:lumMod val="50000"/>
                    <a:lumOff val="50000"/>
                  </a:schemeClr>
                </a:solidFill>
                <a:latin typeface="微软雅黑" pitchFamily="34" charset="-122"/>
                <a:ea typeface="微软雅黑" pitchFamily="34" charset="-122"/>
              </a:endParaRPr>
            </a:p>
          </p:txBody>
        </p:sp>
        <p:sp>
          <p:nvSpPr>
            <p:cNvPr id="124" name="矩形 123"/>
            <p:cNvSpPr/>
            <p:nvPr/>
          </p:nvSpPr>
          <p:spPr>
            <a:xfrm>
              <a:off x="1259632" y="769034"/>
              <a:ext cx="2031325" cy="338554"/>
            </a:xfrm>
            <a:prstGeom prst="rect">
              <a:avLst/>
            </a:prstGeom>
          </p:spPr>
          <p:txBody>
            <a:bodyPr wrap="none">
              <a:spAutoFit/>
            </a:bodyPr>
            <a:lstStyle/>
            <a:p>
              <a:r>
                <a:rPr lang="zh-CN" altLang="en-US" sz="1600" b="1" dirty="0" smtClean="0">
                  <a:solidFill>
                    <a:schemeClr val="tx1">
                      <a:lumMod val="50000"/>
                      <a:lumOff val="50000"/>
                    </a:schemeClr>
                  </a:solidFill>
                  <a:latin typeface="微软雅黑" pitchFamily="34" charset="-122"/>
                  <a:ea typeface="微软雅黑" pitchFamily="34" charset="-122"/>
                </a:rPr>
                <a:t>请在此输入你的标题</a:t>
              </a:r>
              <a:endParaRPr lang="en-US" altLang="zh-CN" sz="1600" b="1" dirty="0" smtClean="0">
                <a:solidFill>
                  <a:schemeClr val="tx1">
                    <a:lumMod val="50000"/>
                    <a:lumOff val="50000"/>
                  </a:schemeClr>
                </a:solidFill>
                <a:latin typeface="微软雅黑" pitchFamily="34" charset="-122"/>
                <a:ea typeface="微软雅黑" pitchFamily="34" charset="-122"/>
              </a:endParaRPr>
            </a:p>
          </p:txBody>
        </p:sp>
      </p:grpSp>
      <p:grpSp>
        <p:nvGrpSpPr>
          <p:cNvPr id="127" name="组合 126"/>
          <p:cNvGrpSpPr/>
          <p:nvPr/>
        </p:nvGrpSpPr>
        <p:grpSpPr>
          <a:xfrm>
            <a:off x="5329081" y="1279438"/>
            <a:ext cx="2416037" cy="771838"/>
            <a:chOff x="5171130" y="802164"/>
            <a:chExt cx="2416037" cy="771838"/>
          </a:xfrm>
        </p:grpSpPr>
        <p:grpSp>
          <p:nvGrpSpPr>
            <p:cNvPr id="128" name="组合 127"/>
            <p:cNvGrpSpPr/>
            <p:nvPr/>
          </p:nvGrpSpPr>
          <p:grpSpPr>
            <a:xfrm flipH="1">
              <a:off x="5171130" y="1182244"/>
              <a:ext cx="2373626" cy="331409"/>
              <a:chOff x="1259632" y="1138477"/>
              <a:chExt cx="2373626" cy="331409"/>
            </a:xfrm>
          </p:grpSpPr>
          <p:cxnSp>
            <p:nvCxnSpPr>
              <p:cNvPr id="132" name="直接连接符 131"/>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5553336" y="802164"/>
              <a:ext cx="2033831" cy="771838"/>
              <a:chOff x="5553336" y="802164"/>
              <a:chExt cx="2033831" cy="771838"/>
            </a:xfrm>
          </p:grpSpPr>
          <p:sp>
            <p:nvSpPr>
              <p:cNvPr id="130" name="文本框 8"/>
              <p:cNvSpPr txBox="1"/>
              <p:nvPr/>
            </p:nvSpPr>
            <p:spPr>
              <a:xfrm>
                <a:off x="5553336" y="1227753"/>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50000"/>
                      <a:lumOff val="50000"/>
                    </a:schemeClr>
                  </a:solidFill>
                  <a:latin typeface="微软雅黑" pitchFamily="34" charset="-122"/>
                  <a:ea typeface="微软雅黑" pitchFamily="34" charset="-122"/>
                </a:endParaRPr>
              </a:p>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a:solidFill>
                    <a:schemeClr val="tx1">
                      <a:lumMod val="50000"/>
                      <a:lumOff val="50000"/>
                    </a:schemeClr>
                  </a:solidFill>
                  <a:latin typeface="微软雅黑" pitchFamily="34" charset="-122"/>
                  <a:ea typeface="微软雅黑" pitchFamily="34" charset="-122"/>
                </a:endParaRPr>
              </a:p>
            </p:txBody>
          </p:sp>
          <p:sp>
            <p:nvSpPr>
              <p:cNvPr id="131" name="矩形 130"/>
              <p:cNvSpPr/>
              <p:nvPr/>
            </p:nvSpPr>
            <p:spPr>
              <a:xfrm>
                <a:off x="5553336" y="802164"/>
                <a:ext cx="2031325" cy="338554"/>
              </a:xfrm>
              <a:prstGeom prst="rect">
                <a:avLst/>
              </a:prstGeom>
            </p:spPr>
            <p:txBody>
              <a:bodyPr wrap="none">
                <a:spAutoFit/>
              </a:bodyPr>
              <a:lstStyle/>
              <a:p>
                <a:r>
                  <a:rPr lang="zh-CN" altLang="en-US" sz="1600" b="1" dirty="0" smtClean="0">
                    <a:solidFill>
                      <a:schemeClr val="tx1">
                        <a:lumMod val="50000"/>
                        <a:lumOff val="50000"/>
                      </a:schemeClr>
                    </a:solidFill>
                    <a:latin typeface="微软雅黑" pitchFamily="34" charset="-122"/>
                    <a:ea typeface="微软雅黑" pitchFamily="34" charset="-122"/>
                  </a:rPr>
                  <a:t>请在此输入你的标题</a:t>
                </a:r>
                <a:endParaRPr lang="en-US" altLang="zh-CN" sz="1600" b="1" dirty="0" smtClean="0">
                  <a:solidFill>
                    <a:schemeClr val="tx1">
                      <a:lumMod val="50000"/>
                      <a:lumOff val="50000"/>
                    </a:schemeClr>
                  </a:solidFill>
                  <a:latin typeface="微软雅黑" pitchFamily="34" charset="-122"/>
                  <a:ea typeface="微软雅黑" pitchFamily="34" charset="-122"/>
                </a:endParaRPr>
              </a:p>
            </p:txBody>
          </p:sp>
        </p:grpSp>
      </p:grpSp>
      <p:grpSp>
        <p:nvGrpSpPr>
          <p:cNvPr id="134" name="组合 133"/>
          <p:cNvGrpSpPr/>
          <p:nvPr/>
        </p:nvGrpSpPr>
        <p:grpSpPr>
          <a:xfrm>
            <a:off x="1399800" y="3419665"/>
            <a:ext cx="2373626" cy="771838"/>
            <a:chOff x="1241849" y="2942391"/>
            <a:chExt cx="2373626" cy="771838"/>
          </a:xfrm>
        </p:grpSpPr>
        <p:grpSp>
          <p:nvGrpSpPr>
            <p:cNvPr id="135" name="组合 134"/>
            <p:cNvGrpSpPr/>
            <p:nvPr/>
          </p:nvGrpSpPr>
          <p:grpSpPr>
            <a:xfrm flipV="1">
              <a:off x="1241849" y="3007580"/>
              <a:ext cx="2373626" cy="331409"/>
              <a:chOff x="1259632" y="1138477"/>
              <a:chExt cx="2373626" cy="331409"/>
            </a:xfrm>
          </p:grpSpPr>
          <p:cxnSp>
            <p:nvCxnSpPr>
              <p:cNvPr id="138" name="直接连接符 137"/>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36" name="文本框 8"/>
            <p:cNvSpPr txBox="1"/>
            <p:nvPr/>
          </p:nvSpPr>
          <p:spPr>
            <a:xfrm>
              <a:off x="1282890" y="3367980"/>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50000"/>
                    <a:lumOff val="50000"/>
                  </a:schemeClr>
                </a:solidFill>
                <a:latin typeface="微软雅黑" pitchFamily="34" charset="-122"/>
                <a:ea typeface="微软雅黑" pitchFamily="34" charset="-122"/>
              </a:endParaRPr>
            </a:p>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a:solidFill>
                  <a:schemeClr val="tx1">
                    <a:lumMod val="50000"/>
                    <a:lumOff val="50000"/>
                  </a:schemeClr>
                </a:solidFill>
                <a:latin typeface="微软雅黑" pitchFamily="34" charset="-122"/>
                <a:ea typeface="微软雅黑" pitchFamily="34" charset="-122"/>
              </a:endParaRPr>
            </a:p>
          </p:txBody>
        </p:sp>
        <p:sp>
          <p:nvSpPr>
            <p:cNvPr id="137" name="矩形 136"/>
            <p:cNvSpPr/>
            <p:nvPr/>
          </p:nvSpPr>
          <p:spPr>
            <a:xfrm>
              <a:off x="1259632" y="2942391"/>
              <a:ext cx="2031325" cy="338554"/>
            </a:xfrm>
            <a:prstGeom prst="rect">
              <a:avLst/>
            </a:prstGeom>
          </p:spPr>
          <p:txBody>
            <a:bodyPr wrap="none">
              <a:spAutoFit/>
            </a:bodyPr>
            <a:lstStyle/>
            <a:p>
              <a:r>
                <a:rPr lang="zh-CN" altLang="en-US" sz="1600" b="1" dirty="0" smtClean="0">
                  <a:solidFill>
                    <a:schemeClr val="tx1">
                      <a:lumMod val="50000"/>
                      <a:lumOff val="50000"/>
                    </a:schemeClr>
                  </a:solidFill>
                  <a:latin typeface="微软雅黑" pitchFamily="34" charset="-122"/>
                  <a:ea typeface="微软雅黑" pitchFamily="34" charset="-122"/>
                </a:rPr>
                <a:t>请在此输入你的标题</a:t>
              </a:r>
              <a:endParaRPr lang="en-US" altLang="zh-CN" sz="1600" b="1" dirty="0" smtClean="0">
                <a:solidFill>
                  <a:schemeClr val="tx1">
                    <a:lumMod val="50000"/>
                    <a:lumOff val="50000"/>
                  </a:schemeClr>
                </a:solidFill>
                <a:latin typeface="微软雅黑" pitchFamily="34" charset="-122"/>
                <a:ea typeface="微软雅黑" pitchFamily="34" charset="-122"/>
              </a:endParaRPr>
            </a:p>
          </p:txBody>
        </p:sp>
      </p:grpSp>
      <p:grpSp>
        <p:nvGrpSpPr>
          <p:cNvPr id="140" name="组合 139"/>
          <p:cNvGrpSpPr/>
          <p:nvPr/>
        </p:nvGrpSpPr>
        <p:grpSpPr>
          <a:xfrm>
            <a:off x="5234007" y="3399786"/>
            <a:ext cx="2448230" cy="771838"/>
            <a:chOff x="5076056" y="2922512"/>
            <a:chExt cx="2448230" cy="771838"/>
          </a:xfrm>
        </p:grpSpPr>
        <p:grpSp>
          <p:nvGrpSpPr>
            <p:cNvPr id="141" name="组合 140"/>
            <p:cNvGrpSpPr/>
            <p:nvPr/>
          </p:nvGrpSpPr>
          <p:grpSpPr>
            <a:xfrm flipH="1" flipV="1">
              <a:off x="5076056" y="3007580"/>
              <a:ext cx="2373626" cy="331409"/>
              <a:chOff x="1259632" y="1138477"/>
              <a:chExt cx="2373626" cy="331409"/>
            </a:xfrm>
          </p:grpSpPr>
          <p:cxnSp>
            <p:nvCxnSpPr>
              <p:cNvPr id="144" name="直接连接符 143"/>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42" name="文本框 8"/>
            <p:cNvSpPr txBox="1"/>
            <p:nvPr/>
          </p:nvSpPr>
          <p:spPr>
            <a:xfrm>
              <a:off x="5490455" y="3348101"/>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50000"/>
                    <a:lumOff val="50000"/>
                  </a:schemeClr>
                </a:solidFill>
                <a:latin typeface="微软雅黑" pitchFamily="34" charset="-122"/>
                <a:ea typeface="微软雅黑" pitchFamily="34" charset="-122"/>
              </a:endParaRPr>
            </a:p>
            <a:p>
              <a:r>
                <a:rPr lang="zh-CN" altLang="en-US" sz="900" b="1" dirty="0" smtClean="0">
                  <a:solidFill>
                    <a:schemeClr val="tx1">
                      <a:lumMod val="50000"/>
                      <a:lumOff val="50000"/>
                    </a:schemeClr>
                  </a:solidFill>
                  <a:latin typeface="微软雅黑" pitchFamily="34" charset="-122"/>
                  <a:ea typeface="微软雅黑" pitchFamily="34" charset="-122"/>
                </a:rPr>
                <a:t>请在此粘贴或者输入你的文字内容</a:t>
              </a:r>
              <a:endParaRPr lang="en-US" altLang="zh-CN" sz="900" b="1" dirty="0">
                <a:solidFill>
                  <a:schemeClr val="tx1">
                    <a:lumMod val="50000"/>
                    <a:lumOff val="50000"/>
                  </a:schemeClr>
                </a:solidFill>
                <a:latin typeface="微软雅黑" pitchFamily="34" charset="-122"/>
                <a:ea typeface="微软雅黑" pitchFamily="34" charset="-122"/>
              </a:endParaRPr>
            </a:p>
          </p:txBody>
        </p:sp>
        <p:sp>
          <p:nvSpPr>
            <p:cNvPr id="143" name="矩形 142"/>
            <p:cNvSpPr/>
            <p:nvPr/>
          </p:nvSpPr>
          <p:spPr>
            <a:xfrm>
              <a:off x="5467197" y="2922512"/>
              <a:ext cx="2031325" cy="338554"/>
            </a:xfrm>
            <a:prstGeom prst="rect">
              <a:avLst/>
            </a:prstGeom>
          </p:spPr>
          <p:txBody>
            <a:bodyPr wrap="none">
              <a:spAutoFit/>
            </a:bodyPr>
            <a:lstStyle/>
            <a:p>
              <a:r>
                <a:rPr lang="zh-CN" altLang="en-US" sz="1600" b="1" dirty="0" smtClean="0">
                  <a:solidFill>
                    <a:schemeClr val="tx1">
                      <a:lumMod val="50000"/>
                      <a:lumOff val="50000"/>
                    </a:schemeClr>
                  </a:solidFill>
                  <a:latin typeface="微软雅黑" pitchFamily="34" charset="-122"/>
                  <a:ea typeface="微软雅黑" pitchFamily="34" charset="-122"/>
                </a:rPr>
                <a:t>请在此输入你的标题</a:t>
              </a:r>
              <a:endParaRPr lang="en-US" altLang="zh-CN" sz="1600" b="1" dirty="0" smtClean="0">
                <a:solidFill>
                  <a:schemeClr val="tx1">
                    <a:lumMod val="50000"/>
                    <a:lumOff val="50000"/>
                  </a:schemeClr>
                </a:solidFill>
                <a:latin typeface="微软雅黑" pitchFamily="34" charset="-122"/>
                <a:ea typeface="微软雅黑" pitchFamily="34" charset="-122"/>
              </a:endParaRPr>
            </a:p>
          </p:txBody>
        </p:sp>
      </p:grpSp>
      <p:sp>
        <p:nvSpPr>
          <p:cNvPr id="146" name="TextBox 145"/>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147" name="组合 146"/>
          <p:cNvGrpSpPr/>
          <p:nvPr/>
        </p:nvGrpSpPr>
        <p:grpSpPr>
          <a:xfrm flipH="1">
            <a:off x="7893831" y="195397"/>
            <a:ext cx="1250169" cy="477054"/>
            <a:chOff x="-18082" y="180009"/>
            <a:chExt cx="1250169" cy="477054"/>
          </a:xfrm>
        </p:grpSpPr>
        <p:sp>
          <p:nvSpPr>
            <p:cNvPr id="148" name="TextBox 147"/>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149" name="五边形 148"/>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66042191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5"/>
                                        </p:tgtEl>
                                      </p:cBhvr>
                                    </p:animEffect>
                                    <p:animScale>
                                      <p:cBhvr>
                                        <p:cTn id="7" dur="250" autoRev="1" fill="hold"/>
                                        <p:tgtEl>
                                          <p:spTgt spid="75"/>
                                        </p:tgtEl>
                                      </p:cBhvr>
                                      <p:by x="105000" y="105000"/>
                                    </p:animScale>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1"/>
                                        </p:tgtEl>
                                        <p:attrNameLst>
                                          <p:attrName>style.visibility</p:attrName>
                                        </p:attrNameLst>
                                      </p:cBhvr>
                                      <p:to>
                                        <p:strVal val="visible"/>
                                      </p:to>
                                    </p:set>
                                    <p:animEffect transition="in" filter="wipe(right)">
                                      <p:cBhvr>
                                        <p:cTn id="11" dur="500"/>
                                        <p:tgtEl>
                                          <p:spTgt spid="12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wipe(left)">
                                      <p:cBhvr>
                                        <p:cTn id="15" dur="500"/>
                                        <p:tgtEl>
                                          <p:spTgt spid="12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34"/>
                                        </p:tgtEl>
                                        <p:attrNameLst>
                                          <p:attrName>style.visibility</p:attrName>
                                        </p:attrNameLst>
                                      </p:cBhvr>
                                      <p:to>
                                        <p:strVal val="visible"/>
                                      </p:to>
                                    </p:set>
                                    <p:animEffect transition="in" filter="wipe(right)">
                                      <p:cBhvr>
                                        <p:cTn id="19" dur="500"/>
                                        <p:tgtEl>
                                          <p:spTgt spid="1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0"/>
                                        </p:tgtEl>
                                        <p:attrNameLst>
                                          <p:attrName>style.visibility</p:attrName>
                                        </p:attrNameLst>
                                      </p:cBhvr>
                                      <p:to>
                                        <p:strVal val="visible"/>
                                      </p:to>
                                    </p:set>
                                    <p:animEffect transition="in" filter="wipe(left)">
                                      <p:cBhvr>
                                        <p:cTn id="2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577513" y="1567349"/>
            <a:ext cx="1838240" cy="2209800"/>
          </a:xfrm>
          <a:prstGeom prst="rect">
            <a:avLst/>
          </a:prstGeom>
          <a:solidFill>
            <a:srgbClr val="EE5B00"/>
          </a:solidFill>
          <a:ln w="57150" cmpd="sng">
            <a:solidFill>
              <a:srgbClr val="EE5B00"/>
            </a:solidFill>
            <a:bevel/>
            <a:headEnd/>
            <a:tailEnd/>
          </a:ln>
          <a:extLst/>
        </p:spPr>
      </p:pic>
      <p:grpSp>
        <p:nvGrpSpPr>
          <p:cNvPr id="3" name="组合 2"/>
          <p:cNvGrpSpPr/>
          <p:nvPr/>
        </p:nvGrpSpPr>
        <p:grpSpPr>
          <a:xfrm>
            <a:off x="3672028" y="1474082"/>
            <a:ext cx="3733801" cy="548101"/>
            <a:chOff x="4648197" y="1981200"/>
            <a:chExt cx="4671835" cy="685800"/>
          </a:xfrm>
        </p:grpSpPr>
        <p:sp>
          <p:nvSpPr>
            <p:cNvPr id="4" name="矩形 33"/>
            <p:cNvSpPr>
              <a:spLocks noChangeArrowheads="1"/>
            </p:cNvSpPr>
            <p:nvPr/>
          </p:nvSpPr>
          <p:spPr bwMode="auto">
            <a:xfrm>
              <a:off x="4648197" y="1981200"/>
              <a:ext cx="4671835" cy="685800"/>
            </a:xfrm>
            <a:prstGeom prst="rect">
              <a:avLst/>
            </a:prstGeom>
            <a:solidFill>
              <a:srgbClr val="EE5B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5" name="Rectangle 6"/>
            <p:cNvSpPr>
              <a:spLocks noChangeArrowheads="1"/>
            </p:cNvSpPr>
            <p:nvPr/>
          </p:nvSpPr>
          <p:spPr bwMode="gray">
            <a:xfrm>
              <a:off x="5257800" y="2039148"/>
              <a:ext cx="3966890"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姓名</a:t>
              </a: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：亮亮图文旗舰店</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 name="Freeform 231"/>
            <p:cNvSpPr>
              <a:spLocks noEditPoints="1"/>
            </p:cNvSpPr>
            <p:nvPr/>
          </p:nvSpPr>
          <p:spPr bwMode="auto">
            <a:xfrm>
              <a:off x="4741976" y="2130454"/>
              <a:ext cx="515824" cy="387292"/>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rgbClr val="FFFFFF"/>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7" name="组合 6"/>
          <p:cNvGrpSpPr/>
          <p:nvPr/>
        </p:nvGrpSpPr>
        <p:grpSpPr>
          <a:xfrm>
            <a:off x="3680905" y="2124148"/>
            <a:ext cx="3724923" cy="548101"/>
            <a:chOff x="4657074" y="2762435"/>
            <a:chExt cx="4660726" cy="685800"/>
          </a:xfrm>
        </p:grpSpPr>
        <p:sp>
          <p:nvSpPr>
            <p:cNvPr id="8" name="矩形 33"/>
            <p:cNvSpPr>
              <a:spLocks noChangeArrowheads="1"/>
            </p:cNvSpPr>
            <p:nvPr/>
          </p:nvSpPr>
          <p:spPr bwMode="auto">
            <a:xfrm>
              <a:off x="4657074" y="2762435"/>
              <a:ext cx="4660726" cy="685800"/>
            </a:xfrm>
            <a:prstGeom prst="rect">
              <a:avLst/>
            </a:prstGeom>
            <a:solidFill>
              <a:srgbClr val="EE5B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9" name="Rectangle 6"/>
            <p:cNvSpPr>
              <a:spLocks noChangeArrowheads="1"/>
            </p:cNvSpPr>
            <p:nvPr/>
          </p:nvSpPr>
          <p:spPr bwMode="gray">
            <a:xfrm>
              <a:off x="5266677" y="2820383"/>
              <a:ext cx="3955782"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性别：男</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0" name="Freeform 125"/>
            <p:cNvSpPr>
              <a:spLocks noEditPoints="1"/>
            </p:cNvSpPr>
            <p:nvPr/>
          </p:nvSpPr>
          <p:spPr bwMode="auto">
            <a:xfrm>
              <a:off x="4750853" y="2971800"/>
              <a:ext cx="444632" cy="333952"/>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rgbClr val="FFFFFF"/>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11" name="组合 10"/>
          <p:cNvGrpSpPr/>
          <p:nvPr/>
        </p:nvGrpSpPr>
        <p:grpSpPr>
          <a:xfrm>
            <a:off x="3689784" y="3319793"/>
            <a:ext cx="3716044" cy="548101"/>
            <a:chOff x="4657075" y="3588058"/>
            <a:chExt cx="4649616" cy="685800"/>
          </a:xfrm>
        </p:grpSpPr>
        <p:sp>
          <p:nvSpPr>
            <p:cNvPr id="12" name="矩形 33"/>
            <p:cNvSpPr>
              <a:spLocks noChangeArrowheads="1"/>
            </p:cNvSpPr>
            <p:nvPr/>
          </p:nvSpPr>
          <p:spPr bwMode="auto">
            <a:xfrm>
              <a:off x="4657075" y="3588058"/>
              <a:ext cx="4649616" cy="685800"/>
            </a:xfrm>
            <a:prstGeom prst="rect">
              <a:avLst/>
            </a:prstGeom>
            <a:solidFill>
              <a:srgbClr val="EE5B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3" name="Rectangle 6"/>
            <p:cNvSpPr>
              <a:spLocks noChangeArrowheads="1"/>
            </p:cNvSpPr>
            <p:nvPr/>
          </p:nvSpPr>
          <p:spPr bwMode="gray">
            <a:xfrm>
              <a:off x="5266675" y="3646006"/>
              <a:ext cx="3944673"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毕业院校：中央美术学院</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4" name="Freeform 175"/>
            <p:cNvSpPr>
              <a:spLocks noEditPoints="1"/>
            </p:cNvSpPr>
            <p:nvPr/>
          </p:nvSpPr>
          <p:spPr bwMode="auto">
            <a:xfrm>
              <a:off x="4798560" y="3634909"/>
              <a:ext cx="349218" cy="435092"/>
            </a:xfrm>
            <a:custGeom>
              <a:avLst/>
              <a:gdLst>
                <a:gd name="T0" fmla="*/ 49 w 85"/>
                <a:gd name="T1" fmla="*/ 26 h 106"/>
                <a:gd name="T2" fmla="*/ 33 w 85"/>
                <a:gd name="T3" fmla="*/ 22 h 106"/>
                <a:gd name="T4" fmla="*/ 26 w 85"/>
                <a:gd name="T5" fmla="*/ 42 h 106"/>
                <a:gd name="T6" fmla="*/ 34 w 85"/>
                <a:gd name="T7" fmla="*/ 55 h 106"/>
                <a:gd name="T8" fmla="*/ 35 w 85"/>
                <a:gd name="T9" fmla="*/ 59 h 106"/>
                <a:gd name="T10" fmla="*/ 49 w 85"/>
                <a:gd name="T11" fmla="*/ 63 h 106"/>
                <a:gd name="T12" fmla="*/ 63 w 85"/>
                <a:gd name="T13" fmla="*/ 59 h 106"/>
                <a:gd name="T14" fmla="*/ 63 w 85"/>
                <a:gd name="T15" fmla="*/ 55 h 106"/>
                <a:gd name="T16" fmla="*/ 72 w 85"/>
                <a:gd name="T17" fmla="*/ 42 h 106"/>
                <a:gd name="T18" fmla="*/ 64 w 85"/>
                <a:gd name="T19" fmla="*/ 22 h 106"/>
                <a:gd name="T20" fmla="*/ 49 w 85"/>
                <a:gd name="T21" fmla="*/ 26 h 106"/>
                <a:gd name="T22" fmla="*/ 84 w 85"/>
                <a:gd name="T23" fmla="*/ 77 h 106"/>
                <a:gd name="T24" fmla="*/ 14 w 85"/>
                <a:gd name="T25" fmla="*/ 77 h 106"/>
                <a:gd name="T26" fmla="*/ 11 w 85"/>
                <a:gd name="T27" fmla="*/ 87 h 106"/>
                <a:gd name="T28" fmla="*/ 11 w 85"/>
                <a:gd name="T29" fmla="*/ 87 h 106"/>
                <a:gd name="T30" fmla="*/ 14 w 85"/>
                <a:gd name="T31" fmla="*/ 96 h 106"/>
                <a:gd name="T32" fmla="*/ 85 w 85"/>
                <a:gd name="T33" fmla="*/ 96 h 106"/>
                <a:gd name="T34" fmla="*/ 85 w 85"/>
                <a:gd name="T35" fmla="*/ 106 h 106"/>
                <a:gd name="T36" fmla="*/ 12 w 85"/>
                <a:gd name="T37" fmla="*/ 106 h 106"/>
                <a:gd name="T38" fmla="*/ 10 w 85"/>
                <a:gd name="T39" fmla="*/ 106 h 106"/>
                <a:gd name="T40" fmla="*/ 8 w 85"/>
                <a:gd name="T41" fmla="*/ 105 h 106"/>
                <a:gd name="T42" fmla="*/ 7 w 85"/>
                <a:gd name="T43" fmla="*/ 104 h 106"/>
                <a:gd name="T44" fmla="*/ 0 w 85"/>
                <a:gd name="T45" fmla="*/ 87 h 106"/>
                <a:gd name="T46" fmla="*/ 0 w 85"/>
                <a:gd name="T47" fmla="*/ 87 h 106"/>
                <a:gd name="T48" fmla="*/ 7 w 85"/>
                <a:gd name="T49" fmla="*/ 69 h 106"/>
                <a:gd name="T50" fmla="*/ 8 w 85"/>
                <a:gd name="T51" fmla="*/ 68 h 106"/>
                <a:gd name="T52" fmla="*/ 9 w 85"/>
                <a:gd name="T53" fmla="*/ 66 h 106"/>
                <a:gd name="T54" fmla="*/ 12 w 85"/>
                <a:gd name="T55" fmla="*/ 66 h 106"/>
                <a:gd name="T56" fmla="*/ 84 w 85"/>
                <a:gd name="T57" fmla="*/ 66 h 106"/>
                <a:gd name="T58" fmla="*/ 84 w 85"/>
                <a:gd name="T59" fmla="*/ 77 h 106"/>
                <a:gd name="T60" fmla="*/ 16 w 85"/>
                <a:gd name="T61" fmla="*/ 91 h 106"/>
                <a:gd name="T62" fmla="*/ 16 w 85"/>
                <a:gd name="T63" fmla="*/ 93 h 106"/>
                <a:gd name="T64" fmla="*/ 78 w 85"/>
                <a:gd name="T65" fmla="*/ 93 h 106"/>
                <a:gd name="T66" fmla="*/ 78 w 85"/>
                <a:gd name="T67" fmla="*/ 91 h 106"/>
                <a:gd name="T68" fmla="*/ 16 w 85"/>
                <a:gd name="T69" fmla="*/ 91 h 106"/>
                <a:gd name="T70" fmla="*/ 16 w 85"/>
                <a:gd name="T71" fmla="*/ 80 h 106"/>
                <a:gd name="T72" fmla="*/ 16 w 85"/>
                <a:gd name="T73" fmla="*/ 82 h 106"/>
                <a:gd name="T74" fmla="*/ 78 w 85"/>
                <a:gd name="T75" fmla="*/ 82 h 106"/>
                <a:gd name="T76" fmla="*/ 78 w 85"/>
                <a:gd name="T77" fmla="*/ 80 h 106"/>
                <a:gd name="T78" fmla="*/ 16 w 85"/>
                <a:gd name="T79" fmla="*/ 80 h 106"/>
                <a:gd name="T80" fmla="*/ 16 w 85"/>
                <a:gd name="T81" fmla="*/ 85 h 106"/>
                <a:gd name="T82" fmla="*/ 16 w 85"/>
                <a:gd name="T83" fmla="*/ 88 h 106"/>
                <a:gd name="T84" fmla="*/ 78 w 85"/>
                <a:gd name="T85" fmla="*/ 88 h 106"/>
                <a:gd name="T86" fmla="*/ 78 w 85"/>
                <a:gd name="T87" fmla="*/ 85 h 106"/>
                <a:gd name="T88" fmla="*/ 16 w 85"/>
                <a:gd name="T89" fmla="*/ 85 h 106"/>
                <a:gd name="T90" fmla="*/ 50 w 85"/>
                <a:gd name="T91" fmla="*/ 10 h 106"/>
                <a:gd name="T92" fmla="*/ 73 w 85"/>
                <a:gd name="T93" fmla="*/ 8 h 106"/>
                <a:gd name="T94" fmla="*/ 51 w 85"/>
                <a:gd name="T95" fmla="*/ 15 h 106"/>
                <a:gd name="T96" fmla="*/ 50 w 85"/>
                <a:gd name="T97" fmla="*/ 24 h 106"/>
                <a:gd name="T98" fmla="*/ 48 w 85"/>
                <a:gd name="T99" fmla="*/ 24 h 106"/>
                <a:gd name="T100" fmla="*/ 40 w 85"/>
                <a:gd name="T101" fmla="*/ 8 h 106"/>
                <a:gd name="T102" fmla="*/ 46 w 85"/>
                <a:gd name="T103" fmla="*/ 4 h 106"/>
                <a:gd name="T104" fmla="*/ 50 w 85"/>
                <a:gd name="T105" fmla="*/ 1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06">
                  <a:moveTo>
                    <a:pt x="49" y="26"/>
                  </a:moveTo>
                  <a:cubicBezTo>
                    <a:pt x="47" y="24"/>
                    <a:pt x="40" y="19"/>
                    <a:pt x="33" y="22"/>
                  </a:cubicBezTo>
                  <a:cubicBezTo>
                    <a:pt x="25" y="25"/>
                    <a:pt x="22" y="34"/>
                    <a:pt x="26" y="42"/>
                  </a:cubicBezTo>
                  <a:cubicBezTo>
                    <a:pt x="30" y="50"/>
                    <a:pt x="33" y="53"/>
                    <a:pt x="34" y="55"/>
                  </a:cubicBezTo>
                  <a:cubicBezTo>
                    <a:pt x="35" y="56"/>
                    <a:pt x="34" y="58"/>
                    <a:pt x="35" y="59"/>
                  </a:cubicBezTo>
                  <a:cubicBezTo>
                    <a:pt x="36" y="64"/>
                    <a:pt x="46" y="66"/>
                    <a:pt x="49" y="63"/>
                  </a:cubicBezTo>
                  <a:cubicBezTo>
                    <a:pt x="52" y="66"/>
                    <a:pt x="62" y="64"/>
                    <a:pt x="63" y="59"/>
                  </a:cubicBezTo>
                  <a:cubicBezTo>
                    <a:pt x="63" y="58"/>
                    <a:pt x="63" y="56"/>
                    <a:pt x="63" y="55"/>
                  </a:cubicBezTo>
                  <a:cubicBezTo>
                    <a:pt x="64" y="53"/>
                    <a:pt x="68" y="50"/>
                    <a:pt x="72" y="42"/>
                  </a:cubicBezTo>
                  <a:cubicBezTo>
                    <a:pt x="76" y="34"/>
                    <a:pt x="73" y="25"/>
                    <a:pt x="64" y="22"/>
                  </a:cubicBezTo>
                  <a:cubicBezTo>
                    <a:pt x="58" y="19"/>
                    <a:pt x="51" y="24"/>
                    <a:pt x="49" y="26"/>
                  </a:cubicBezTo>
                  <a:close/>
                  <a:moveTo>
                    <a:pt x="84" y="77"/>
                  </a:moveTo>
                  <a:cubicBezTo>
                    <a:pt x="14" y="77"/>
                    <a:pt x="14" y="77"/>
                    <a:pt x="14" y="77"/>
                  </a:cubicBezTo>
                  <a:cubicBezTo>
                    <a:pt x="11" y="80"/>
                    <a:pt x="10" y="83"/>
                    <a:pt x="11" y="87"/>
                  </a:cubicBezTo>
                  <a:cubicBezTo>
                    <a:pt x="11" y="87"/>
                    <a:pt x="11" y="87"/>
                    <a:pt x="11" y="87"/>
                  </a:cubicBezTo>
                  <a:cubicBezTo>
                    <a:pt x="11" y="90"/>
                    <a:pt x="12" y="93"/>
                    <a:pt x="14" y="96"/>
                  </a:cubicBezTo>
                  <a:cubicBezTo>
                    <a:pt x="85" y="96"/>
                    <a:pt x="85" y="96"/>
                    <a:pt x="85" y="96"/>
                  </a:cubicBezTo>
                  <a:cubicBezTo>
                    <a:pt x="85" y="106"/>
                    <a:pt x="85" y="106"/>
                    <a:pt x="85" y="106"/>
                  </a:cubicBezTo>
                  <a:cubicBezTo>
                    <a:pt x="12" y="106"/>
                    <a:pt x="12" y="106"/>
                    <a:pt x="12" y="106"/>
                  </a:cubicBezTo>
                  <a:cubicBezTo>
                    <a:pt x="10" y="106"/>
                    <a:pt x="10" y="106"/>
                    <a:pt x="10" y="106"/>
                  </a:cubicBezTo>
                  <a:cubicBezTo>
                    <a:pt x="8" y="105"/>
                    <a:pt x="8" y="105"/>
                    <a:pt x="8" y="105"/>
                  </a:cubicBezTo>
                  <a:cubicBezTo>
                    <a:pt x="8" y="104"/>
                    <a:pt x="7" y="104"/>
                    <a:pt x="7" y="104"/>
                  </a:cubicBezTo>
                  <a:cubicBezTo>
                    <a:pt x="3" y="99"/>
                    <a:pt x="0" y="93"/>
                    <a:pt x="0" y="87"/>
                  </a:cubicBezTo>
                  <a:cubicBezTo>
                    <a:pt x="0" y="87"/>
                    <a:pt x="0" y="87"/>
                    <a:pt x="0" y="87"/>
                  </a:cubicBezTo>
                  <a:cubicBezTo>
                    <a:pt x="0" y="81"/>
                    <a:pt x="2" y="74"/>
                    <a:pt x="7" y="69"/>
                  </a:cubicBezTo>
                  <a:cubicBezTo>
                    <a:pt x="7" y="69"/>
                    <a:pt x="7" y="68"/>
                    <a:pt x="8" y="68"/>
                  </a:cubicBezTo>
                  <a:cubicBezTo>
                    <a:pt x="9" y="66"/>
                    <a:pt x="9" y="66"/>
                    <a:pt x="9" y="66"/>
                  </a:cubicBezTo>
                  <a:cubicBezTo>
                    <a:pt x="12" y="66"/>
                    <a:pt x="12" y="66"/>
                    <a:pt x="12" y="66"/>
                  </a:cubicBezTo>
                  <a:cubicBezTo>
                    <a:pt x="84" y="66"/>
                    <a:pt x="84" y="66"/>
                    <a:pt x="84" y="66"/>
                  </a:cubicBezTo>
                  <a:cubicBezTo>
                    <a:pt x="84" y="77"/>
                    <a:pt x="84" y="77"/>
                    <a:pt x="84" y="77"/>
                  </a:cubicBezTo>
                  <a:close/>
                  <a:moveTo>
                    <a:pt x="16" y="91"/>
                  </a:moveTo>
                  <a:cubicBezTo>
                    <a:pt x="16" y="93"/>
                    <a:pt x="16" y="93"/>
                    <a:pt x="16" y="93"/>
                  </a:cubicBezTo>
                  <a:cubicBezTo>
                    <a:pt x="78" y="93"/>
                    <a:pt x="78" y="93"/>
                    <a:pt x="78" y="93"/>
                  </a:cubicBezTo>
                  <a:cubicBezTo>
                    <a:pt x="78" y="91"/>
                    <a:pt x="78" y="91"/>
                    <a:pt x="78" y="91"/>
                  </a:cubicBezTo>
                  <a:cubicBezTo>
                    <a:pt x="16" y="91"/>
                    <a:pt x="16" y="91"/>
                    <a:pt x="16" y="91"/>
                  </a:cubicBezTo>
                  <a:close/>
                  <a:moveTo>
                    <a:pt x="16" y="80"/>
                  </a:moveTo>
                  <a:cubicBezTo>
                    <a:pt x="16" y="82"/>
                    <a:pt x="16" y="82"/>
                    <a:pt x="16" y="82"/>
                  </a:cubicBezTo>
                  <a:cubicBezTo>
                    <a:pt x="78" y="82"/>
                    <a:pt x="78" y="82"/>
                    <a:pt x="78" y="82"/>
                  </a:cubicBezTo>
                  <a:cubicBezTo>
                    <a:pt x="78" y="80"/>
                    <a:pt x="78" y="80"/>
                    <a:pt x="78" y="80"/>
                  </a:cubicBezTo>
                  <a:cubicBezTo>
                    <a:pt x="16" y="80"/>
                    <a:pt x="16" y="80"/>
                    <a:pt x="16" y="80"/>
                  </a:cubicBezTo>
                  <a:close/>
                  <a:moveTo>
                    <a:pt x="16" y="85"/>
                  </a:moveTo>
                  <a:cubicBezTo>
                    <a:pt x="16" y="88"/>
                    <a:pt x="16" y="88"/>
                    <a:pt x="16" y="88"/>
                  </a:cubicBezTo>
                  <a:cubicBezTo>
                    <a:pt x="78" y="88"/>
                    <a:pt x="78" y="88"/>
                    <a:pt x="78" y="88"/>
                  </a:cubicBezTo>
                  <a:cubicBezTo>
                    <a:pt x="78" y="85"/>
                    <a:pt x="78" y="85"/>
                    <a:pt x="78" y="85"/>
                  </a:cubicBezTo>
                  <a:cubicBezTo>
                    <a:pt x="16" y="85"/>
                    <a:pt x="16" y="85"/>
                    <a:pt x="16" y="85"/>
                  </a:cubicBezTo>
                  <a:close/>
                  <a:moveTo>
                    <a:pt x="50" y="10"/>
                  </a:moveTo>
                  <a:cubicBezTo>
                    <a:pt x="54" y="0"/>
                    <a:pt x="64" y="5"/>
                    <a:pt x="73" y="8"/>
                  </a:cubicBezTo>
                  <a:cubicBezTo>
                    <a:pt x="69" y="14"/>
                    <a:pt x="58" y="18"/>
                    <a:pt x="51" y="15"/>
                  </a:cubicBezTo>
                  <a:cubicBezTo>
                    <a:pt x="51" y="18"/>
                    <a:pt x="50" y="21"/>
                    <a:pt x="50" y="24"/>
                  </a:cubicBezTo>
                  <a:cubicBezTo>
                    <a:pt x="48" y="24"/>
                    <a:pt x="48" y="24"/>
                    <a:pt x="48" y="24"/>
                  </a:cubicBezTo>
                  <a:cubicBezTo>
                    <a:pt x="48" y="17"/>
                    <a:pt x="46" y="13"/>
                    <a:pt x="40" y="8"/>
                  </a:cubicBezTo>
                  <a:cubicBezTo>
                    <a:pt x="46" y="4"/>
                    <a:pt x="46" y="4"/>
                    <a:pt x="46" y="4"/>
                  </a:cubicBezTo>
                  <a:cubicBezTo>
                    <a:pt x="48" y="6"/>
                    <a:pt x="50" y="8"/>
                    <a:pt x="50" y="10"/>
                  </a:cubicBezTo>
                  <a:close/>
                </a:path>
              </a:pathLst>
            </a:custGeom>
            <a:solidFill>
              <a:srgbClr val="FFFFFF"/>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15" name="组合 14"/>
          <p:cNvGrpSpPr/>
          <p:nvPr/>
        </p:nvGrpSpPr>
        <p:grpSpPr>
          <a:xfrm>
            <a:off x="3689784" y="2701196"/>
            <a:ext cx="3716044" cy="548101"/>
            <a:chOff x="4665954" y="3191247"/>
            <a:chExt cx="3716044" cy="548101"/>
          </a:xfrm>
        </p:grpSpPr>
        <p:sp>
          <p:nvSpPr>
            <p:cNvPr id="16" name="矩形 15"/>
            <p:cNvSpPr>
              <a:spLocks noChangeArrowheads="1"/>
            </p:cNvSpPr>
            <p:nvPr/>
          </p:nvSpPr>
          <p:spPr bwMode="auto">
            <a:xfrm>
              <a:off x="4665954" y="3191247"/>
              <a:ext cx="3716044" cy="548101"/>
            </a:xfrm>
            <a:prstGeom prst="rect">
              <a:avLst/>
            </a:prstGeom>
            <a:solidFill>
              <a:srgbClr val="EE5B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7" name="Rectangle 6"/>
            <p:cNvSpPr>
              <a:spLocks noChangeArrowheads="1"/>
            </p:cNvSpPr>
            <p:nvPr/>
          </p:nvSpPr>
          <p:spPr bwMode="gray">
            <a:xfrm>
              <a:off x="5153157" y="3237560"/>
              <a:ext cx="3152643" cy="432010"/>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籍贯</a:t>
              </a: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：北京</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8" name="Freeform 127"/>
            <p:cNvSpPr>
              <a:spLocks noEditPoints="1"/>
            </p:cNvSpPr>
            <p:nvPr/>
          </p:nvSpPr>
          <p:spPr bwMode="auto">
            <a:xfrm>
              <a:off x="4732025" y="3316741"/>
              <a:ext cx="282985" cy="273648"/>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rgbClr val="FFFFFF"/>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9" name="TextBox 18"/>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20" name="组合 19"/>
          <p:cNvGrpSpPr/>
          <p:nvPr/>
        </p:nvGrpSpPr>
        <p:grpSpPr>
          <a:xfrm flipH="1">
            <a:off x="7893831" y="195397"/>
            <a:ext cx="1250169" cy="477054"/>
            <a:chOff x="-18082" y="180009"/>
            <a:chExt cx="1250169" cy="477054"/>
          </a:xfrm>
        </p:grpSpPr>
        <p:sp>
          <p:nvSpPr>
            <p:cNvPr id="21" name="TextBox 20"/>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22" name="五边形 21"/>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81677610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92312" y="1274068"/>
            <a:ext cx="1582737" cy="1584325"/>
          </a:xfrm>
          <a:prstGeom prst="roundRect">
            <a:avLst>
              <a:gd name="adj" fmla="val 4161"/>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216000" bIns="0" anchor="ctr"/>
          <a:lstStyle/>
          <a:p>
            <a:pPr algn="ctr" eaLnBrk="1" fontAlgn="auto" hangingPunct="1">
              <a:spcBef>
                <a:spcPts val="600"/>
              </a:spcBef>
              <a:spcAft>
                <a:spcPts val="0"/>
              </a:spcAft>
              <a:defRPr/>
            </a:pPr>
            <a:r>
              <a:rPr lang="zh-CN" altLang="en-US" sz="2400" b="1" dirty="0">
                <a:solidFill>
                  <a:srgbClr val="FFFFFF"/>
                </a:solidFill>
                <a:latin typeface="宋体" pitchFamily="2" charset="-122"/>
                <a:ea typeface="宋体" pitchFamily="2" charset="-122"/>
              </a:rPr>
              <a:t>最后</a:t>
            </a:r>
            <a:endParaRPr lang="en-US" altLang="zh-CN" sz="2400" b="1" dirty="0">
              <a:solidFill>
                <a:srgbClr val="FFFFFF"/>
              </a:solidFill>
              <a:latin typeface="宋体" pitchFamily="2" charset="-122"/>
              <a:ea typeface="宋体" pitchFamily="2" charset="-122"/>
            </a:endParaRPr>
          </a:p>
          <a:p>
            <a:pPr algn="ctr" eaLnBrk="1" fontAlgn="auto" hangingPunct="1">
              <a:spcBef>
                <a:spcPts val="1200"/>
              </a:spcBef>
              <a:spcAft>
                <a:spcPts val="0"/>
              </a:spcAft>
              <a:defRPr/>
            </a:pPr>
            <a:r>
              <a:rPr lang="zh-CN" altLang="en-US" sz="1400" b="1" dirty="0">
                <a:solidFill>
                  <a:srgbClr val="FFFFFF"/>
                </a:solidFill>
                <a:latin typeface="宋体" pitchFamily="2" charset="-122"/>
                <a:ea typeface="宋体" pitchFamily="2" charset="-122"/>
              </a:rPr>
              <a:t>说说未来一年里的工作计划</a:t>
            </a:r>
          </a:p>
        </p:txBody>
      </p:sp>
      <p:sp>
        <p:nvSpPr>
          <p:cNvPr id="3" name="任意多边形 2"/>
          <p:cNvSpPr/>
          <p:nvPr/>
        </p:nvSpPr>
        <p:spPr>
          <a:xfrm>
            <a:off x="3416287" y="1274068"/>
            <a:ext cx="1900237" cy="1584325"/>
          </a:xfrm>
          <a:custGeom>
            <a:avLst/>
            <a:gdLst>
              <a:gd name="connsiteX0" fmla="*/ 373730 w 1899608"/>
              <a:gd name="connsiteY0" fmla="*/ 0 h 1584176"/>
              <a:gd name="connsiteX1" fmla="*/ 1841310 w 1899608"/>
              <a:gd name="connsiteY1" fmla="*/ 0 h 1584176"/>
              <a:gd name="connsiteX2" fmla="*/ 1899608 w 1899608"/>
              <a:gd name="connsiteY2" fmla="*/ 58298 h 1584176"/>
              <a:gd name="connsiteX3" fmla="*/ 1899608 w 1899608"/>
              <a:gd name="connsiteY3" fmla="*/ 1525878 h 1584176"/>
              <a:gd name="connsiteX4" fmla="*/ 1841310 w 1899608"/>
              <a:gd name="connsiteY4" fmla="*/ 1584176 h 1584176"/>
              <a:gd name="connsiteX5" fmla="*/ 373730 w 1899608"/>
              <a:gd name="connsiteY5" fmla="*/ 1584176 h 1584176"/>
              <a:gd name="connsiteX6" fmla="*/ 315432 w 1899608"/>
              <a:gd name="connsiteY6" fmla="*/ 1525878 h 1584176"/>
              <a:gd name="connsiteX7" fmla="*/ 315432 w 1899608"/>
              <a:gd name="connsiteY7" fmla="*/ 934219 h 1584176"/>
              <a:gd name="connsiteX8" fmla="*/ 257551 w 1899608"/>
              <a:gd name="connsiteY8" fmla="*/ 934219 h 1584176"/>
              <a:gd name="connsiteX9" fmla="*/ 257551 w 1899608"/>
              <a:gd name="connsiteY9" fmla="*/ 1076350 h 1584176"/>
              <a:gd name="connsiteX10" fmla="*/ 0 w 1899608"/>
              <a:gd name="connsiteY10" fmla="*/ 792089 h 1584176"/>
              <a:gd name="connsiteX11" fmla="*/ 257551 w 1899608"/>
              <a:gd name="connsiteY11" fmla="*/ 507827 h 1584176"/>
              <a:gd name="connsiteX12" fmla="*/ 257551 w 1899608"/>
              <a:gd name="connsiteY12" fmla="*/ 649958 h 1584176"/>
              <a:gd name="connsiteX13" fmla="*/ 315432 w 1899608"/>
              <a:gd name="connsiteY13" fmla="*/ 649958 h 1584176"/>
              <a:gd name="connsiteX14" fmla="*/ 315432 w 1899608"/>
              <a:gd name="connsiteY14" fmla="*/ 58298 h 1584176"/>
              <a:gd name="connsiteX15" fmla="*/ 373730 w 1899608"/>
              <a:gd name="connsiteY15"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608" h="1584176">
                <a:moveTo>
                  <a:pt x="373730" y="0"/>
                </a:moveTo>
                <a:lnTo>
                  <a:pt x="1841310" y="0"/>
                </a:lnTo>
                <a:cubicBezTo>
                  <a:pt x="1873507" y="0"/>
                  <a:pt x="1899608" y="26101"/>
                  <a:pt x="1899608" y="58298"/>
                </a:cubicBezTo>
                <a:lnTo>
                  <a:pt x="1899608" y="1525878"/>
                </a:lnTo>
                <a:cubicBezTo>
                  <a:pt x="1899608" y="1558075"/>
                  <a:pt x="1873507" y="1584176"/>
                  <a:pt x="1841310" y="1584176"/>
                </a:cubicBezTo>
                <a:lnTo>
                  <a:pt x="373730" y="1584176"/>
                </a:lnTo>
                <a:cubicBezTo>
                  <a:pt x="341533" y="1584176"/>
                  <a:pt x="315432" y="1558075"/>
                  <a:pt x="315432" y="1525878"/>
                </a:cubicBezTo>
                <a:lnTo>
                  <a:pt x="315432" y="934219"/>
                </a:lnTo>
                <a:lnTo>
                  <a:pt x="257551" y="934219"/>
                </a:lnTo>
                <a:lnTo>
                  <a:pt x="257551" y="1076350"/>
                </a:lnTo>
                <a:lnTo>
                  <a:pt x="0" y="792089"/>
                </a:lnTo>
                <a:lnTo>
                  <a:pt x="257551" y="507827"/>
                </a:lnTo>
                <a:lnTo>
                  <a:pt x="257551" y="649958"/>
                </a:lnTo>
                <a:lnTo>
                  <a:pt x="315432" y="649958"/>
                </a:lnTo>
                <a:lnTo>
                  <a:pt x="315432" y="58298"/>
                </a:lnTo>
                <a:cubicBezTo>
                  <a:pt x="315432" y="26101"/>
                  <a:pt x="341533" y="0"/>
                  <a:pt x="37373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216000" rIns="108000" bIns="0" anchor="ctr"/>
          <a:lstStyle/>
          <a:p>
            <a:pPr algn="ctr" eaLnBrk="1" fontAlgn="auto" hangingPunct="1">
              <a:spcBef>
                <a:spcPts val="600"/>
              </a:spcBef>
              <a:spcAft>
                <a:spcPts val="0"/>
              </a:spcAft>
              <a:defRPr/>
            </a:pPr>
            <a:r>
              <a:rPr lang="zh-CN" altLang="en-US" sz="2400" b="1" dirty="0">
                <a:solidFill>
                  <a:schemeClr val="bg1"/>
                </a:solidFill>
                <a:latin typeface="宋体" pitchFamily="2" charset="-122"/>
                <a:ea typeface="宋体" pitchFamily="2" charset="-122"/>
              </a:rPr>
              <a:t>第三</a:t>
            </a:r>
            <a:endParaRPr lang="en-US" altLang="zh-CN" sz="2400" b="1" dirty="0">
              <a:solidFill>
                <a:schemeClr val="bg1"/>
              </a:solidFill>
              <a:latin typeface="宋体" pitchFamily="2" charset="-122"/>
              <a:ea typeface="宋体" pitchFamily="2" charset="-122"/>
            </a:endParaRPr>
          </a:p>
          <a:p>
            <a:pPr algn="ctr" eaLnBrk="1" fontAlgn="auto" hangingPunct="1">
              <a:spcBef>
                <a:spcPts val="600"/>
              </a:spcBef>
              <a:spcAft>
                <a:spcPts val="0"/>
              </a:spcAft>
              <a:defRPr/>
            </a:pPr>
            <a:r>
              <a:rPr lang="zh-CN" altLang="en-US" sz="1400" b="1" dirty="0">
                <a:solidFill>
                  <a:schemeClr val="bg1"/>
                </a:solidFill>
                <a:latin typeface="宋体" pitchFamily="2" charset="-122"/>
                <a:ea typeface="宋体" pitchFamily="2" charset="-122"/>
              </a:rPr>
              <a:t>总结几点工作中存在的问题</a:t>
            </a:r>
            <a:endParaRPr lang="en-US" altLang="zh-CN" sz="1400" b="1" dirty="0">
              <a:solidFill>
                <a:schemeClr val="bg1"/>
              </a:solidFill>
              <a:latin typeface="宋体" pitchFamily="2" charset="-122"/>
              <a:ea typeface="宋体" pitchFamily="2" charset="-122"/>
            </a:endParaRPr>
          </a:p>
          <a:p>
            <a:pPr algn="ctr" eaLnBrk="1" fontAlgn="auto" hangingPunct="1">
              <a:spcBef>
                <a:spcPts val="600"/>
              </a:spcBef>
              <a:spcAft>
                <a:spcPts val="0"/>
              </a:spcAft>
              <a:defRPr/>
            </a:pPr>
            <a:endParaRPr lang="zh-CN" altLang="en-US" sz="1600" b="1" dirty="0">
              <a:solidFill>
                <a:schemeClr val="bg1"/>
              </a:solidFill>
              <a:latin typeface="宋体" pitchFamily="2" charset="-122"/>
              <a:ea typeface="宋体" pitchFamily="2" charset="-122"/>
            </a:endParaRPr>
          </a:p>
        </p:txBody>
      </p:sp>
      <p:sp>
        <p:nvSpPr>
          <p:cNvPr id="4" name="任意多边形 3"/>
          <p:cNvSpPr/>
          <p:nvPr/>
        </p:nvSpPr>
        <p:spPr>
          <a:xfrm>
            <a:off x="3732199" y="2601218"/>
            <a:ext cx="1584325" cy="1900238"/>
          </a:xfrm>
          <a:custGeom>
            <a:avLst/>
            <a:gdLst>
              <a:gd name="connsiteX0" fmla="*/ 792088 w 1584176"/>
              <a:gd name="connsiteY0" fmla="*/ 0 h 1900961"/>
              <a:gd name="connsiteX1" fmla="*/ 1076350 w 1584176"/>
              <a:gd name="connsiteY1" fmla="*/ 257551 h 1900961"/>
              <a:gd name="connsiteX2" fmla="*/ 934219 w 1584176"/>
              <a:gd name="connsiteY2" fmla="*/ 257551 h 1900961"/>
              <a:gd name="connsiteX3" fmla="*/ 934219 w 1584176"/>
              <a:gd name="connsiteY3" fmla="*/ 316785 h 1900961"/>
              <a:gd name="connsiteX4" fmla="*/ 1541118 w 1584176"/>
              <a:gd name="connsiteY4" fmla="*/ 316785 h 1900961"/>
              <a:gd name="connsiteX5" fmla="*/ 1584176 w 1584176"/>
              <a:gd name="connsiteY5" fmla="*/ 359843 h 1900961"/>
              <a:gd name="connsiteX6" fmla="*/ 1584176 w 1584176"/>
              <a:gd name="connsiteY6" fmla="*/ 1857903 h 1900961"/>
              <a:gd name="connsiteX7" fmla="*/ 1541118 w 1584176"/>
              <a:gd name="connsiteY7" fmla="*/ 1900961 h 1900961"/>
              <a:gd name="connsiteX8" fmla="*/ 43058 w 1584176"/>
              <a:gd name="connsiteY8" fmla="*/ 1900961 h 1900961"/>
              <a:gd name="connsiteX9" fmla="*/ 0 w 1584176"/>
              <a:gd name="connsiteY9" fmla="*/ 1857903 h 1900961"/>
              <a:gd name="connsiteX10" fmla="*/ 0 w 1584176"/>
              <a:gd name="connsiteY10" fmla="*/ 359843 h 1900961"/>
              <a:gd name="connsiteX11" fmla="*/ 43058 w 1584176"/>
              <a:gd name="connsiteY11" fmla="*/ 316785 h 1900961"/>
              <a:gd name="connsiteX12" fmla="*/ 649958 w 1584176"/>
              <a:gd name="connsiteY12" fmla="*/ 316785 h 1900961"/>
              <a:gd name="connsiteX13" fmla="*/ 649958 w 1584176"/>
              <a:gd name="connsiteY13" fmla="*/ 257551 h 1900961"/>
              <a:gd name="connsiteX14" fmla="*/ 507827 w 1584176"/>
              <a:gd name="connsiteY14" fmla="*/ 257551 h 190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4176" h="1900961">
                <a:moveTo>
                  <a:pt x="792088" y="0"/>
                </a:moveTo>
                <a:lnTo>
                  <a:pt x="1076350" y="257551"/>
                </a:lnTo>
                <a:lnTo>
                  <a:pt x="934219" y="257551"/>
                </a:lnTo>
                <a:lnTo>
                  <a:pt x="934219" y="316785"/>
                </a:lnTo>
                <a:lnTo>
                  <a:pt x="1541118" y="316785"/>
                </a:lnTo>
                <a:cubicBezTo>
                  <a:pt x="1564898" y="316785"/>
                  <a:pt x="1584176" y="336063"/>
                  <a:pt x="1584176" y="359843"/>
                </a:cubicBezTo>
                <a:lnTo>
                  <a:pt x="1584176" y="1857903"/>
                </a:lnTo>
                <a:cubicBezTo>
                  <a:pt x="1584176" y="1881683"/>
                  <a:pt x="1564898" y="1900961"/>
                  <a:pt x="1541118" y="1900961"/>
                </a:cubicBezTo>
                <a:lnTo>
                  <a:pt x="43058" y="1900961"/>
                </a:lnTo>
                <a:cubicBezTo>
                  <a:pt x="19278" y="1900961"/>
                  <a:pt x="0" y="1881683"/>
                  <a:pt x="0" y="1857903"/>
                </a:cubicBezTo>
                <a:lnTo>
                  <a:pt x="0" y="359843"/>
                </a:lnTo>
                <a:cubicBezTo>
                  <a:pt x="0" y="336063"/>
                  <a:pt x="19278" y="316785"/>
                  <a:pt x="43058" y="316785"/>
                </a:cubicBezTo>
                <a:lnTo>
                  <a:pt x="649958" y="316785"/>
                </a:lnTo>
                <a:lnTo>
                  <a:pt x="649958" y="257551"/>
                </a:lnTo>
                <a:lnTo>
                  <a:pt x="507827" y="257551"/>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96000" rIns="216000" bIns="0" anchor="ctr"/>
          <a:lstStyle/>
          <a:p>
            <a:pPr algn="ctr" eaLnBrk="1" fontAlgn="auto" hangingPunct="1">
              <a:spcBef>
                <a:spcPts val="600"/>
              </a:spcBef>
              <a:spcAft>
                <a:spcPts val="0"/>
              </a:spcAft>
              <a:defRPr/>
            </a:pPr>
            <a:r>
              <a:rPr lang="zh-CN" altLang="en-US" sz="2400" b="1">
                <a:solidFill>
                  <a:srgbClr val="FFFFFF"/>
                </a:solidFill>
                <a:latin typeface="宋体" pitchFamily="2" charset="-122"/>
                <a:ea typeface="宋体" pitchFamily="2" charset="-122"/>
              </a:rPr>
              <a:t>其次</a:t>
            </a:r>
            <a:endParaRPr lang="en-US" altLang="zh-CN" sz="2400" b="1">
              <a:solidFill>
                <a:srgbClr val="FFFFFF"/>
              </a:solidFill>
              <a:latin typeface="宋体" pitchFamily="2" charset="-122"/>
              <a:ea typeface="宋体" pitchFamily="2" charset="-122"/>
            </a:endParaRPr>
          </a:p>
          <a:p>
            <a:pPr algn="ctr" eaLnBrk="1" fontAlgn="auto" hangingPunct="1">
              <a:spcBef>
                <a:spcPts val="600"/>
              </a:spcBef>
              <a:spcAft>
                <a:spcPts val="0"/>
              </a:spcAft>
              <a:defRPr/>
            </a:pPr>
            <a:r>
              <a:rPr lang="zh-CN" altLang="en-US" sz="1400" b="1">
                <a:solidFill>
                  <a:srgbClr val="FFFFFF"/>
                </a:solidFill>
                <a:latin typeface="宋体" pitchFamily="2" charset="-122"/>
                <a:ea typeface="宋体" pitchFamily="2" charset="-122"/>
              </a:rPr>
              <a:t>总结本年度的工作收获</a:t>
            </a:r>
          </a:p>
        </p:txBody>
      </p:sp>
      <p:sp>
        <p:nvSpPr>
          <p:cNvPr id="5" name="任意多边形 4"/>
          <p:cNvSpPr/>
          <p:nvPr/>
        </p:nvSpPr>
        <p:spPr>
          <a:xfrm>
            <a:off x="5059349" y="2918718"/>
            <a:ext cx="1901825" cy="1582738"/>
          </a:xfrm>
          <a:custGeom>
            <a:avLst/>
            <a:gdLst>
              <a:gd name="connsiteX0" fmla="*/ 361889 w 1903007"/>
              <a:gd name="connsiteY0" fmla="*/ 0 h 1584176"/>
              <a:gd name="connsiteX1" fmla="*/ 1859949 w 1903007"/>
              <a:gd name="connsiteY1" fmla="*/ 0 h 1584176"/>
              <a:gd name="connsiteX2" fmla="*/ 1903007 w 1903007"/>
              <a:gd name="connsiteY2" fmla="*/ 43058 h 1584176"/>
              <a:gd name="connsiteX3" fmla="*/ 1903007 w 1903007"/>
              <a:gd name="connsiteY3" fmla="*/ 1541118 h 1584176"/>
              <a:gd name="connsiteX4" fmla="*/ 1859949 w 1903007"/>
              <a:gd name="connsiteY4" fmla="*/ 1584176 h 1584176"/>
              <a:gd name="connsiteX5" fmla="*/ 361889 w 1903007"/>
              <a:gd name="connsiteY5" fmla="*/ 1584176 h 1584176"/>
              <a:gd name="connsiteX6" fmla="*/ 318831 w 1903007"/>
              <a:gd name="connsiteY6" fmla="*/ 1541118 h 1584176"/>
              <a:gd name="connsiteX7" fmla="*/ 318831 w 1903007"/>
              <a:gd name="connsiteY7" fmla="*/ 908091 h 1584176"/>
              <a:gd name="connsiteX8" fmla="*/ 257551 w 1903007"/>
              <a:gd name="connsiteY8" fmla="*/ 908091 h 1584176"/>
              <a:gd name="connsiteX9" fmla="*/ 257551 w 1903007"/>
              <a:gd name="connsiteY9" fmla="*/ 1050222 h 1584176"/>
              <a:gd name="connsiteX10" fmla="*/ 0 w 1903007"/>
              <a:gd name="connsiteY10" fmla="*/ 765961 h 1584176"/>
              <a:gd name="connsiteX11" fmla="*/ 257551 w 1903007"/>
              <a:gd name="connsiteY11" fmla="*/ 481699 h 1584176"/>
              <a:gd name="connsiteX12" fmla="*/ 257551 w 1903007"/>
              <a:gd name="connsiteY12" fmla="*/ 623830 h 1584176"/>
              <a:gd name="connsiteX13" fmla="*/ 318831 w 1903007"/>
              <a:gd name="connsiteY13" fmla="*/ 623830 h 1584176"/>
              <a:gd name="connsiteX14" fmla="*/ 318831 w 1903007"/>
              <a:gd name="connsiteY14" fmla="*/ 43058 h 1584176"/>
              <a:gd name="connsiteX15" fmla="*/ 361889 w 1903007"/>
              <a:gd name="connsiteY15"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3007" h="1584176">
                <a:moveTo>
                  <a:pt x="361889" y="0"/>
                </a:moveTo>
                <a:lnTo>
                  <a:pt x="1859949" y="0"/>
                </a:lnTo>
                <a:cubicBezTo>
                  <a:pt x="1883729" y="0"/>
                  <a:pt x="1903007" y="19278"/>
                  <a:pt x="1903007" y="43058"/>
                </a:cubicBezTo>
                <a:lnTo>
                  <a:pt x="1903007" y="1541118"/>
                </a:lnTo>
                <a:cubicBezTo>
                  <a:pt x="1903007" y="1564898"/>
                  <a:pt x="1883729" y="1584176"/>
                  <a:pt x="1859949" y="1584176"/>
                </a:cubicBezTo>
                <a:lnTo>
                  <a:pt x="361889" y="1584176"/>
                </a:lnTo>
                <a:cubicBezTo>
                  <a:pt x="338109" y="1584176"/>
                  <a:pt x="318831" y="1564898"/>
                  <a:pt x="318831" y="1541118"/>
                </a:cubicBezTo>
                <a:lnTo>
                  <a:pt x="318831" y="908091"/>
                </a:lnTo>
                <a:lnTo>
                  <a:pt x="257551" y="908091"/>
                </a:lnTo>
                <a:lnTo>
                  <a:pt x="257551" y="1050222"/>
                </a:lnTo>
                <a:lnTo>
                  <a:pt x="0" y="765961"/>
                </a:lnTo>
                <a:lnTo>
                  <a:pt x="257551" y="481699"/>
                </a:lnTo>
                <a:lnTo>
                  <a:pt x="257551" y="623830"/>
                </a:lnTo>
                <a:lnTo>
                  <a:pt x="318831" y="623830"/>
                </a:lnTo>
                <a:lnTo>
                  <a:pt x="318831" y="43058"/>
                </a:lnTo>
                <a:cubicBezTo>
                  <a:pt x="318831" y="19278"/>
                  <a:pt x="338109" y="0"/>
                  <a:pt x="361889"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0" rIns="108000" bIns="0" anchor="ctr"/>
          <a:lstStyle/>
          <a:p>
            <a:pPr algn="ctr" eaLnBrk="1" fontAlgn="auto" hangingPunct="1">
              <a:spcBef>
                <a:spcPts val="600"/>
              </a:spcBef>
              <a:spcAft>
                <a:spcPts val="0"/>
              </a:spcAft>
              <a:defRPr/>
            </a:pPr>
            <a:r>
              <a:rPr lang="zh-CN" altLang="en-US" sz="2400" b="1">
                <a:solidFill>
                  <a:schemeClr val="bg1"/>
                </a:solidFill>
                <a:latin typeface="宋体" pitchFamily="2" charset="-122"/>
                <a:ea typeface="宋体" pitchFamily="2" charset="-122"/>
              </a:rPr>
              <a:t>首先</a:t>
            </a:r>
            <a:endParaRPr lang="en-US" altLang="zh-CN" sz="2400" b="1">
              <a:solidFill>
                <a:schemeClr val="bg1"/>
              </a:solidFill>
              <a:latin typeface="宋体" pitchFamily="2" charset="-122"/>
              <a:ea typeface="宋体" pitchFamily="2" charset="-122"/>
            </a:endParaRPr>
          </a:p>
          <a:p>
            <a:pPr algn="ctr" eaLnBrk="1" fontAlgn="auto" hangingPunct="1">
              <a:spcBef>
                <a:spcPts val="600"/>
              </a:spcBef>
              <a:spcAft>
                <a:spcPts val="0"/>
              </a:spcAft>
              <a:defRPr/>
            </a:pPr>
            <a:r>
              <a:rPr lang="zh-CN" altLang="en-US" sz="1400" b="1">
                <a:solidFill>
                  <a:schemeClr val="bg1"/>
                </a:solidFill>
                <a:latin typeface="宋体" pitchFamily="2" charset="-122"/>
                <a:ea typeface="宋体" pitchFamily="2" charset="-122"/>
              </a:rPr>
              <a:t>概述本年度基本的工作情况</a:t>
            </a:r>
            <a:endParaRPr lang="en-US" altLang="zh-CN" sz="1600" b="1">
              <a:solidFill>
                <a:schemeClr val="bg1"/>
              </a:solidFill>
              <a:latin typeface="宋体" pitchFamily="2" charset="-122"/>
              <a:ea typeface="宋体" pitchFamily="2" charset="-122"/>
            </a:endParaRPr>
          </a:p>
        </p:txBody>
      </p:sp>
      <p:sp>
        <p:nvSpPr>
          <p:cNvPr id="6" name="矩形 30"/>
          <p:cNvSpPr>
            <a:spLocks noChangeArrowheads="1"/>
          </p:cNvSpPr>
          <p:nvPr/>
        </p:nvSpPr>
        <p:spPr bwMode="auto">
          <a:xfrm>
            <a:off x="5321287" y="1274068"/>
            <a:ext cx="2819400"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eaLnBrk="1" hangingPunct="1"/>
            <a:r>
              <a:rPr lang="zh-CN" altLang="en-US" sz="1200" b="1" dirty="0">
                <a:solidFill>
                  <a:schemeClr val="bg1">
                    <a:lumMod val="50000"/>
                  </a:schemeClr>
                </a:solidFill>
                <a:latin typeface="宋体" pitchFamily="2" charset="-122"/>
                <a:ea typeface="宋体" pitchFamily="2" charset="-122"/>
              </a:rPr>
              <a:t>总结必须有情况的概述和叙述，有的比较简单，有的比较详细。</a:t>
            </a:r>
          </a:p>
        </p:txBody>
      </p:sp>
      <p:sp>
        <p:nvSpPr>
          <p:cNvPr id="7" name="矩形 31"/>
          <p:cNvSpPr>
            <a:spLocks noChangeArrowheads="1"/>
          </p:cNvSpPr>
          <p:nvPr/>
        </p:nvSpPr>
        <p:spPr bwMode="auto">
          <a:xfrm>
            <a:off x="828662" y="2918718"/>
            <a:ext cx="2817812"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a:r>
              <a:rPr lang="zh-CN" altLang="en-US" sz="1200" b="1" dirty="0">
                <a:solidFill>
                  <a:schemeClr val="bg1">
                    <a:lumMod val="50000"/>
                  </a:schemeClr>
                </a:solidFill>
                <a:latin typeface="宋体" pitchFamily="2" charset="-122"/>
                <a:ea typeface="宋体" pitchFamily="2" charset="-122"/>
              </a:rPr>
              <a:t>这部分内容主要是对工作的主客观条件、有利和不利条件以及工作的环境和基础等进行分析</a:t>
            </a:r>
            <a:r>
              <a:rPr lang="zh-CN" altLang="en-US" sz="1200" b="1" dirty="0" smtClean="0">
                <a:solidFill>
                  <a:schemeClr val="bg1">
                    <a:lumMod val="50000"/>
                  </a:schemeClr>
                </a:solidFill>
                <a:latin typeface="宋体" pitchFamily="2" charset="-122"/>
                <a:ea typeface="宋体" pitchFamily="2" charset="-122"/>
              </a:rPr>
              <a:t>。亮亮图文旗舰店</a:t>
            </a:r>
            <a:r>
              <a:rPr lang="en-US" altLang="zh-CN" sz="1200" b="1" dirty="0" smtClean="0">
                <a:solidFill>
                  <a:schemeClr val="bg1">
                    <a:lumMod val="50000"/>
                  </a:schemeClr>
                </a:solidFill>
                <a:latin typeface="宋体" pitchFamily="2" charset="-122"/>
                <a:ea typeface="宋体" pitchFamily="2" charset="-122"/>
              </a:rPr>
              <a:t>https://liangliangtuwen.tmall.com</a:t>
            </a:r>
            <a:endParaRPr lang="zh-CN" altLang="en-US" sz="1200" b="1" dirty="0">
              <a:solidFill>
                <a:schemeClr val="bg1">
                  <a:lumMod val="50000"/>
                </a:schemeClr>
              </a:solidFill>
              <a:latin typeface="宋体" pitchFamily="2" charset="-122"/>
              <a:ea typeface="宋体" pitchFamily="2" charset="-122"/>
            </a:endParaRPr>
          </a:p>
        </p:txBody>
      </p:sp>
      <p:sp>
        <p:nvSpPr>
          <p:cNvPr id="12" name="TextBox 11"/>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13" name="组合 12"/>
          <p:cNvGrpSpPr/>
          <p:nvPr/>
        </p:nvGrpSpPr>
        <p:grpSpPr>
          <a:xfrm flipH="1">
            <a:off x="7893831" y="195397"/>
            <a:ext cx="1250169" cy="477054"/>
            <a:chOff x="-18082" y="180009"/>
            <a:chExt cx="1250169" cy="477054"/>
          </a:xfrm>
        </p:grpSpPr>
        <p:sp>
          <p:nvSpPr>
            <p:cNvPr id="16" name="TextBox 15"/>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17" name="五边形 16"/>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91144234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等腰三角形 3"/>
          <p:cNvSpPr/>
          <p:nvPr/>
        </p:nvSpPr>
        <p:spPr>
          <a:xfrm flipV="1">
            <a:off x="3730656" y="3211112"/>
            <a:ext cx="1656184" cy="8595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9144000" cy="5143500"/>
          </a:xfrm>
          <a:prstGeom prst="rect">
            <a:avLst/>
          </a:prstGeom>
          <a:gradFill flip="none" rotWithShape="1">
            <a:gsLst>
              <a:gs pos="0">
                <a:srgbClr val="FF6400">
                  <a:shade val="30000"/>
                  <a:satMod val="115000"/>
                </a:srgbClr>
              </a:gs>
              <a:gs pos="50000">
                <a:srgbClr val="FF6400">
                  <a:shade val="67500"/>
                  <a:satMod val="115000"/>
                </a:srgbClr>
              </a:gs>
              <a:gs pos="100000">
                <a:srgbClr val="FF640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V="1">
            <a:off x="1763688" y="-2151"/>
            <a:ext cx="5610043" cy="291141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3147814"/>
            <a:ext cx="9144000" cy="1459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10"/>
          <p:cNvGrpSpPr>
            <a:grpSpLocks/>
          </p:cNvGrpSpPr>
          <p:nvPr/>
        </p:nvGrpSpPr>
        <p:grpSpPr bwMode="auto">
          <a:xfrm>
            <a:off x="1907705" y="3960235"/>
            <a:ext cx="5256584" cy="431800"/>
            <a:chOff x="0" y="0"/>
            <a:chExt cx="6264696" cy="432048"/>
          </a:xfrm>
        </p:grpSpPr>
        <p:sp>
          <p:nvSpPr>
            <p:cNvPr id="10" name="矩形 1"/>
            <p:cNvSpPr>
              <a:spLocks noChangeArrowheads="1"/>
            </p:cNvSpPr>
            <p:nvPr/>
          </p:nvSpPr>
          <p:spPr bwMode="auto">
            <a:xfrm>
              <a:off x="0" y="0"/>
              <a:ext cx="6264696" cy="432048"/>
            </a:xfrm>
            <a:prstGeom prst="rect">
              <a:avLst/>
            </a:prstGeom>
            <a:solidFill>
              <a:schemeClr val="tx1">
                <a:alpha val="52000"/>
              </a:schemeClr>
            </a:solidFill>
            <a:ln>
              <a:noFill/>
            </a:ln>
            <a:extLst>
              <a:ext uri="{91240B29-F687-4F45-9708-019B960494DF}">
                <a14:hiddenLine xmlns:a14="http://schemas.microsoft.com/office/drawing/2010/main" xmlns="" w="25400" cap="flat" cmpd="sng">
                  <a:solidFill>
                    <a:srgbClr val="395E8A"/>
                  </a:solidFill>
                  <a:bevel/>
                  <a:headEnd/>
                  <a:tailEnd/>
                </a14:hiddenLine>
              </a:ext>
            </a:extLst>
          </p:spPr>
          <p:txBody>
            <a:bodyPr anchor="ctr"/>
            <a:lstStyle/>
            <a:p>
              <a:pPr algn="ctr"/>
              <a:endParaRPr lang="zh-CN" altLang="zh-CN">
                <a:solidFill>
                  <a:srgbClr val="864600"/>
                </a:solidFill>
                <a:latin typeface="微软雅黑" pitchFamily="34" charset="-122"/>
                <a:ea typeface="微软雅黑" pitchFamily="34" charset="-122"/>
                <a:sym typeface="微软雅黑" pitchFamily="34" charset="-122"/>
              </a:endParaRPr>
            </a:p>
          </p:txBody>
        </p:sp>
        <p:sp>
          <p:nvSpPr>
            <p:cNvPr id="11" name="矩形 9"/>
            <p:cNvSpPr>
              <a:spLocks noChangeArrowheads="1"/>
            </p:cNvSpPr>
            <p:nvPr/>
          </p:nvSpPr>
          <p:spPr bwMode="auto">
            <a:xfrm>
              <a:off x="0" y="31358"/>
              <a:ext cx="62646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b="1" dirty="0" smtClean="0">
                  <a:solidFill>
                    <a:schemeClr val="bg1"/>
                  </a:solidFill>
                  <a:latin typeface="微软雅黑" pitchFamily="34" charset="-122"/>
                  <a:ea typeface="微软雅黑" pitchFamily="34" charset="-122"/>
                  <a:sym typeface="微软雅黑" pitchFamily="34" charset="-122"/>
                </a:rPr>
                <a:t>竞聘人</a:t>
              </a:r>
              <a:r>
                <a:rPr lang="zh-CN" altLang="en-US" b="1" dirty="0" smtClean="0">
                  <a:solidFill>
                    <a:schemeClr val="bg1"/>
                  </a:solidFill>
                  <a:latin typeface="微软雅黑" pitchFamily="34" charset="-122"/>
                  <a:ea typeface="微软雅黑" pitchFamily="34" charset="-122"/>
                  <a:sym typeface="微软雅黑" pitchFamily="34" charset="-122"/>
                </a:rPr>
                <a:t>：亮亮图文  </a:t>
              </a:r>
              <a:r>
                <a:rPr lang="zh-CN" altLang="en-US" b="1" dirty="0" smtClean="0">
                  <a:solidFill>
                    <a:schemeClr val="bg1"/>
                  </a:solidFill>
                  <a:latin typeface="微软雅黑" pitchFamily="34" charset="-122"/>
                  <a:ea typeface="微软雅黑" pitchFamily="34" charset="-122"/>
                  <a:sym typeface="微软雅黑" pitchFamily="34" charset="-122"/>
                </a:rPr>
                <a:t>竞聘岗位：设计总监</a:t>
              </a:r>
              <a:endParaRPr lang="en-US" b="1" dirty="0">
                <a:solidFill>
                  <a:schemeClr val="bg1"/>
                </a:solidFill>
                <a:latin typeface="微软雅黑" pitchFamily="34" charset="-122"/>
                <a:ea typeface="微软雅黑" pitchFamily="34" charset="-122"/>
                <a:sym typeface="微软雅黑" pitchFamily="34" charset="-122"/>
              </a:endParaRPr>
            </a:p>
          </p:txBody>
        </p:sp>
      </p:grpSp>
      <p:grpSp>
        <p:nvGrpSpPr>
          <p:cNvPr id="12" name="组合 11"/>
          <p:cNvGrpSpPr/>
          <p:nvPr/>
        </p:nvGrpSpPr>
        <p:grpSpPr>
          <a:xfrm flipH="1">
            <a:off x="7596336" y="559032"/>
            <a:ext cx="1250169" cy="477054"/>
            <a:chOff x="-18082" y="180009"/>
            <a:chExt cx="1250169" cy="477054"/>
          </a:xfrm>
        </p:grpSpPr>
        <p:sp>
          <p:nvSpPr>
            <p:cNvPr id="13" name="TextBox 12"/>
            <p:cNvSpPr txBox="1"/>
            <p:nvPr/>
          </p:nvSpPr>
          <p:spPr>
            <a:xfrm>
              <a:off x="189814" y="180009"/>
              <a:ext cx="1042273" cy="4770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公司名称</a:t>
              </a:r>
              <a:endParaRPr lang="en-US" altLang="zh-CN" sz="1600" b="1" dirty="0" smtClean="0">
                <a:solidFill>
                  <a:schemeClr val="bg1"/>
                </a:solidFill>
                <a:latin typeface="微软雅黑" pitchFamily="34" charset="-122"/>
                <a:ea typeface="微软雅黑" pitchFamily="34" charset="-122"/>
              </a:endParaRPr>
            </a:p>
            <a:p>
              <a:r>
                <a:rPr lang="en-US" altLang="zh-CN" sz="900" dirty="0" smtClean="0">
                  <a:solidFill>
                    <a:schemeClr val="bg1"/>
                  </a:solidFill>
                  <a:latin typeface="Impact" pitchFamily="34" charset="0"/>
                </a:rPr>
                <a:t>SHIYONGLIANMENG</a:t>
              </a:r>
              <a:endParaRPr lang="zh-CN" altLang="en-US" sz="900" dirty="0">
                <a:solidFill>
                  <a:schemeClr val="bg1"/>
                </a:solidFill>
                <a:latin typeface="Impact" pitchFamily="34" charset="0"/>
              </a:endParaRPr>
            </a:p>
          </p:txBody>
        </p:sp>
        <p:sp>
          <p:nvSpPr>
            <p:cNvPr id="14" name="五边形 13"/>
            <p:cNvSpPr/>
            <p:nvPr/>
          </p:nvSpPr>
          <p:spPr>
            <a:xfrm>
              <a:off x="-18082" y="225509"/>
              <a:ext cx="324917" cy="324498"/>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7"/>
          <p:cNvSpPr txBox="1"/>
          <p:nvPr/>
        </p:nvSpPr>
        <p:spPr>
          <a:xfrm>
            <a:off x="2820262" y="3075806"/>
            <a:ext cx="3407922" cy="923330"/>
          </a:xfrm>
          <a:prstGeom prst="rect">
            <a:avLst/>
          </a:prstGeom>
          <a:noFill/>
        </p:spPr>
        <p:txBody>
          <a:bodyPr wrap="square" rtlCol="0">
            <a:spAutoFit/>
          </a:bodyPr>
          <a:lstStyle/>
          <a:p>
            <a:r>
              <a:rPr lang="en-US" altLang="zh-CN" sz="5400" dirty="0" smtClean="0">
                <a:solidFill>
                  <a:srgbClr val="EE5B00"/>
                </a:solidFill>
                <a:latin typeface="Impact" pitchFamily="34" charset="0"/>
              </a:rPr>
              <a:t>THANK YOU</a:t>
            </a:r>
            <a:endParaRPr lang="zh-CN" altLang="en-US" sz="5400" dirty="0">
              <a:solidFill>
                <a:srgbClr val="EE5B00"/>
              </a:solidFill>
              <a:latin typeface="Impact" pitchFamily="34" charset="0"/>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28710" y="477839"/>
            <a:ext cx="2486580" cy="1116491"/>
          </a:xfrm>
          <a:prstGeom prst="rect">
            <a:avLst/>
          </a:prstGeom>
        </p:spPr>
      </p:pic>
    </p:spTree>
    <p:extLst>
      <p:ext uri="{BB962C8B-B14F-4D97-AF65-F5344CB8AC3E}">
        <p14:creationId xmlns:p14="http://schemas.microsoft.com/office/powerpoint/2010/main" xmlns="" val="365818939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250"/>
                                        <p:tgtEl>
                                          <p:spTgt spid="18"/>
                                        </p:tgtEl>
                                      </p:cBhvr>
                                    </p:animEffect>
                                  </p:childTnLst>
                                </p:cTn>
                              </p:par>
                            </p:childTnLst>
                          </p:cTn>
                        </p:par>
                        <p:par>
                          <p:cTn id="14" fill="hold">
                            <p:stCondLst>
                              <p:cond delay="175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81626" y="1203598"/>
            <a:ext cx="4117796" cy="2199920"/>
            <a:chOff x="4139952" y="2139952"/>
            <a:chExt cx="3970400" cy="2121174"/>
          </a:xfrm>
        </p:grpSpPr>
        <p:sp>
          <p:nvSpPr>
            <p:cNvPr id="3" name="椭圆 2"/>
            <p:cNvSpPr/>
            <p:nvPr/>
          </p:nvSpPr>
          <p:spPr>
            <a:xfrm>
              <a:off x="4455306" y="2455304"/>
              <a:ext cx="1458162" cy="1458162"/>
            </a:xfrm>
            <a:prstGeom prst="ellipse">
              <a:avLst/>
            </a:prstGeom>
            <a:noFill/>
            <a:ln w="12700" cap="flat" cmpd="sng" algn="ctr">
              <a:solidFill>
                <a:srgbClr val="ED7D31">
                  <a:lumMod val="60000"/>
                  <a:lumOff val="40000"/>
                </a:srgbClr>
              </a:solidFill>
              <a:prstDash val="solid"/>
              <a:miter lim="800000"/>
            </a:ln>
            <a:effectLst/>
          </p:spPr>
          <p:txBody>
            <a:bodyPr lIns="0" tIns="0" rIns="0" bIns="0" rtlCol="0" anchor="ctr"/>
            <a:lstStyle/>
            <a:p>
              <a:pPr algn="ctr">
                <a:defRPr/>
              </a:pPr>
              <a:r>
                <a:rPr lang="zh-CN" altLang="en-US" b="1" kern="0" dirty="0" smtClean="0">
                  <a:solidFill>
                    <a:schemeClr val="tx1">
                      <a:lumMod val="75000"/>
                      <a:lumOff val="25000"/>
                    </a:schemeClr>
                  </a:solidFill>
                  <a:latin typeface="微软雅黑" panose="020B0503020204020204" pitchFamily="34" charset="-122"/>
                  <a:ea typeface="微软雅黑" panose="020B0503020204020204" pitchFamily="34" charset="-122"/>
                </a:rPr>
                <a:t>在此输入文字内容</a:t>
              </a:r>
              <a:endPar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 1"/>
            <p:cNvSpPr/>
            <p:nvPr/>
          </p:nvSpPr>
          <p:spPr>
            <a:xfrm rot="187314">
              <a:off x="4139952" y="2139952"/>
              <a:ext cx="3970400" cy="2097553"/>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solidFill>
              <a:schemeClr val="tx1">
                <a:lumMod val="65000"/>
                <a:lumOff val="35000"/>
              </a:schemeClr>
            </a:solidFill>
            <a:ln w="6350" cap="flat" cmpd="sng" algn="ctr">
              <a:noFill/>
              <a:prstDash val="solid"/>
              <a:miter lim="800000"/>
            </a:ln>
            <a:effectLst>
              <a:outerShdw blurRad="50800" dist="38100" dir="5400000" algn="t" rotWithShape="0">
                <a:prstClr val="black">
                  <a:alpha val="40000"/>
                </a:prstClr>
              </a:outerShdw>
            </a:effectLst>
            <a:scene3d>
              <a:camera prst="orthographicFront">
                <a:rot lat="0" lon="0" rev="0"/>
              </a:camera>
              <a:lightRig rig="contrasting" dir="t">
                <a:rot lat="0" lon="0" rev="1500000"/>
              </a:lightRig>
            </a:scene3d>
            <a:sp3d prstMaterial="metal"/>
          </p:spPr>
          <p:txBody>
            <a:bodyPr rtlCol="0" anchor="ctr"/>
            <a:lstStyle/>
            <a:p>
              <a:pPr algn="ctr">
                <a:defRPr/>
              </a:pPr>
              <a:endParaRPr lang="zh-CN" altLang="en-US" sz="1600" kern="0">
                <a:solidFill>
                  <a:schemeClr val="tx1">
                    <a:lumMod val="75000"/>
                    <a:lumOff val="25000"/>
                  </a:schemeClr>
                </a:solidFill>
              </a:endParaRPr>
            </a:p>
          </p:txBody>
        </p:sp>
        <p:sp>
          <p:nvSpPr>
            <p:cNvPr id="5" name="椭圆 4"/>
            <p:cNvSpPr/>
            <p:nvPr/>
          </p:nvSpPr>
          <p:spPr>
            <a:xfrm>
              <a:off x="6334383" y="2491947"/>
              <a:ext cx="1458162" cy="1458162"/>
            </a:xfrm>
            <a:prstGeom prst="ellipse">
              <a:avLst/>
            </a:prstGeom>
            <a:noFill/>
            <a:ln w="12700" cap="flat" cmpd="sng" algn="ctr">
              <a:solidFill>
                <a:srgbClr val="ED7D31">
                  <a:lumMod val="60000"/>
                  <a:lumOff val="40000"/>
                </a:srgbClr>
              </a:solidFill>
              <a:prstDash val="solid"/>
              <a:miter lim="800000"/>
            </a:ln>
            <a:effectLst/>
          </p:spPr>
          <p:txBody>
            <a:bodyPr lIns="0" tIns="0" rIns="0" bIns="0" rtlCol="0" anchor="ctr"/>
            <a:lstStyle/>
            <a:p>
              <a:pPr algn="ctr">
                <a:defRPr/>
              </a:pPr>
              <a:r>
                <a:rPr lang="zh-CN" altLang="en-US" sz="2000" b="1" kern="0" dirty="0" smtClean="0">
                  <a:solidFill>
                    <a:schemeClr val="tx1">
                      <a:lumMod val="75000"/>
                      <a:lumOff val="25000"/>
                    </a:schemeClr>
                  </a:solidFill>
                  <a:latin typeface="微软雅黑" panose="020B0503020204020204" pitchFamily="34" charset="-122"/>
                  <a:ea typeface="微软雅黑" panose="020B0503020204020204" pitchFamily="34" charset="-122"/>
                </a:rPr>
                <a:t>在此输入文字内容</a:t>
              </a:r>
              <a:endParaRPr lang="zh-CN" altLang="en-US" sz="2000" b="1"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椭圆 1"/>
            <p:cNvSpPr/>
            <p:nvPr/>
          </p:nvSpPr>
          <p:spPr>
            <a:xfrm flipV="1">
              <a:off x="4139952" y="2163573"/>
              <a:ext cx="3970400" cy="2097553"/>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solidFill>
              <a:srgbClr val="FF6400"/>
            </a:solidFill>
            <a:ln w="6350" cap="flat" cmpd="sng" algn="ctr">
              <a:noFill/>
              <a:prstDash val="solid"/>
              <a:miter lim="800000"/>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p:spPr>
          <p:txBody>
            <a:bodyPr rtlCol="0" anchor="ctr"/>
            <a:lstStyle/>
            <a:p>
              <a:pPr algn="ctr">
                <a:defRPr/>
              </a:pPr>
              <a:endParaRPr lang="zh-CN" altLang="en-US" sz="1600" kern="0">
                <a:solidFill>
                  <a:schemeClr val="tx1">
                    <a:lumMod val="75000"/>
                    <a:lumOff val="25000"/>
                  </a:schemeClr>
                </a:solidFill>
              </a:endParaRPr>
            </a:p>
          </p:txBody>
        </p:sp>
      </p:grpSp>
      <p:grpSp>
        <p:nvGrpSpPr>
          <p:cNvPr id="7" name="组合 6"/>
          <p:cNvGrpSpPr/>
          <p:nvPr/>
        </p:nvGrpSpPr>
        <p:grpSpPr>
          <a:xfrm>
            <a:off x="772715" y="1383082"/>
            <a:ext cx="1935439" cy="1935440"/>
            <a:chOff x="2743364" y="1336163"/>
            <a:chExt cx="1445078" cy="1445078"/>
          </a:xfrm>
          <a:effectLst>
            <a:outerShdw blurRad="215900" dist="152400" dir="2400000" algn="tl" rotWithShape="0">
              <a:prstClr val="black">
                <a:alpha val="13000"/>
              </a:prstClr>
            </a:outerShdw>
          </a:effectLst>
        </p:grpSpPr>
        <p:sp>
          <p:nvSpPr>
            <p:cNvPr id="8" name="椭圆 7"/>
            <p:cNvSpPr/>
            <p:nvPr/>
          </p:nvSpPr>
          <p:spPr>
            <a:xfrm>
              <a:off x="2743364" y="1336163"/>
              <a:ext cx="1445078" cy="1445078"/>
            </a:xfrm>
            <a:prstGeom prst="ellips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9" name="椭圆 8"/>
            <p:cNvSpPr/>
            <p:nvPr/>
          </p:nvSpPr>
          <p:spPr>
            <a:xfrm>
              <a:off x="2910731" y="1503530"/>
              <a:ext cx="1110344" cy="1110344"/>
            </a:xfrm>
            <a:prstGeom prst="ellipse">
              <a:avLst/>
            </a:prstGeom>
            <a:noFill/>
            <a:ln w="101600">
              <a:solidFill>
                <a:schemeClr val="bg1"/>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0" name="椭圆 9"/>
            <p:cNvSpPr/>
            <p:nvPr/>
          </p:nvSpPr>
          <p:spPr>
            <a:xfrm>
              <a:off x="2948383" y="1541182"/>
              <a:ext cx="1035448" cy="1035448"/>
            </a:xfrm>
            <a:prstGeom prst="ellipse">
              <a:avLst/>
            </a:prstGeom>
            <a:blipFill>
              <a:blip r:embed="rId3" cstate="print"/>
              <a:stretch>
                <a:fillRect/>
              </a:stretch>
            </a:blip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1" name="组合 10"/>
          <p:cNvGrpSpPr/>
          <p:nvPr/>
        </p:nvGrpSpPr>
        <p:grpSpPr>
          <a:xfrm>
            <a:off x="6409710" y="1383082"/>
            <a:ext cx="1935439" cy="1935440"/>
            <a:chOff x="2743364" y="1336163"/>
            <a:chExt cx="1445078" cy="1445078"/>
          </a:xfrm>
          <a:effectLst>
            <a:outerShdw blurRad="215900" dist="152400" dir="2400000" algn="tl" rotWithShape="0">
              <a:prstClr val="black">
                <a:alpha val="13000"/>
              </a:prstClr>
            </a:outerShdw>
          </a:effectLst>
        </p:grpSpPr>
        <p:sp>
          <p:nvSpPr>
            <p:cNvPr id="12" name="椭圆 11"/>
            <p:cNvSpPr/>
            <p:nvPr/>
          </p:nvSpPr>
          <p:spPr>
            <a:xfrm>
              <a:off x="2743364" y="1336163"/>
              <a:ext cx="1445078" cy="1445078"/>
            </a:xfrm>
            <a:prstGeom prst="ellips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椭圆 12"/>
            <p:cNvSpPr/>
            <p:nvPr/>
          </p:nvSpPr>
          <p:spPr>
            <a:xfrm>
              <a:off x="2910731" y="1503530"/>
              <a:ext cx="1110344" cy="1110344"/>
            </a:xfrm>
            <a:prstGeom prst="ellipse">
              <a:avLst/>
            </a:prstGeom>
            <a:noFill/>
            <a:ln w="101600">
              <a:solidFill>
                <a:schemeClr val="bg1"/>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椭圆 13"/>
            <p:cNvSpPr/>
            <p:nvPr/>
          </p:nvSpPr>
          <p:spPr>
            <a:xfrm>
              <a:off x="2948383" y="1541182"/>
              <a:ext cx="1035448" cy="1035448"/>
            </a:xfrm>
            <a:prstGeom prst="ellipse">
              <a:avLst/>
            </a:prstGeom>
            <a:blipFill>
              <a:blip r:embed="rId4" cstate="print"/>
              <a:stretch>
                <a:fillRect/>
              </a:stretch>
            </a:blip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5" name="组合 69"/>
          <p:cNvGrpSpPr>
            <a:grpSpLocks/>
          </p:cNvGrpSpPr>
          <p:nvPr/>
        </p:nvGrpSpPr>
        <p:grpSpPr bwMode="auto">
          <a:xfrm>
            <a:off x="1403648" y="3797503"/>
            <a:ext cx="476250" cy="479425"/>
            <a:chOff x="758797" y="1504730"/>
            <a:chExt cx="405000" cy="405000"/>
          </a:xfrm>
        </p:grpSpPr>
        <p:sp>
          <p:nvSpPr>
            <p:cNvPr id="16" name="矩形 15"/>
            <p:cNvSpPr/>
            <p:nvPr/>
          </p:nvSpPr>
          <p:spPr>
            <a:xfrm>
              <a:off x="758797" y="1504730"/>
              <a:ext cx="405000" cy="405000"/>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defRPr/>
              </a:pPr>
              <a:endParaRPr lang="zh-CN" altLang="en-US">
                <a:solidFill>
                  <a:schemeClr val="tx1">
                    <a:lumMod val="75000"/>
                    <a:lumOff val="25000"/>
                  </a:schemeClr>
                </a:solidFill>
              </a:endParaRPr>
            </a:p>
          </p:txBody>
        </p:sp>
        <p:sp>
          <p:nvSpPr>
            <p:cNvPr id="17" name="Freeform 34"/>
            <p:cNvSpPr>
              <a:spLocks noChangeAspect="1" noEditPoints="1"/>
            </p:cNvSpPr>
            <p:nvPr/>
          </p:nvSpPr>
          <p:spPr bwMode="auto">
            <a:xfrm>
              <a:off x="881647" y="1573124"/>
              <a:ext cx="159300" cy="268212"/>
            </a:xfrm>
            <a:custGeom>
              <a:avLst/>
              <a:gdLst>
                <a:gd name="T0" fmla="*/ 203 w 203"/>
                <a:gd name="T1" fmla="*/ 179 h 340"/>
                <a:gd name="T2" fmla="*/ 104 w 203"/>
                <a:gd name="T3" fmla="*/ 179 h 340"/>
                <a:gd name="T4" fmla="*/ 191 w 203"/>
                <a:gd name="T5" fmla="*/ 80 h 340"/>
                <a:gd name="T6" fmla="*/ 123 w 203"/>
                <a:gd name="T7" fmla="*/ 80 h 340"/>
                <a:gd name="T8" fmla="*/ 123 w 203"/>
                <a:gd name="T9" fmla="*/ 0 h 340"/>
                <a:gd name="T10" fmla="*/ 79 w 203"/>
                <a:gd name="T11" fmla="*/ 0 h 340"/>
                <a:gd name="T12" fmla="*/ 79 w 203"/>
                <a:gd name="T13" fmla="*/ 80 h 340"/>
                <a:gd name="T14" fmla="*/ 11 w 203"/>
                <a:gd name="T15" fmla="*/ 80 h 340"/>
                <a:gd name="T16" fmla="*/ 98 w 203"/>
                <a:gd name="T17" fmla="*/ 179 h 340"/>
                <a:gd name="T18" fmla="*/ 0 w 203"/>
                <a:gd name="T19" fmla="*/ 179 h 340"/>
                <a:gd name="T20" fmla="*/ 0 w 203"/>
                <a:gd name="T21" fmla="*/ 317 h 340"/>
                <a:gd name="T22" fmla="*/ 87 w 203"/>
                <a:gd name="T23" fmla="*/ 317 h 340"/>
                <a:gd name="T24" fmla="*/ 64 w 203"/>
                <a:gd name="T25" fmla="*/ 340 h 340"/>
                <a:gd name="T26" fmla="*/ 140 w 203"/>
                <a:gd name="T27" fmla="*/ 340 h 340"/>
                <a:gd name="T28" fmla="*/ 116 w 203"/>
                <a:gd name="T29" fmla="*/ 317 h 340"/>
                <a:gd name="T30" fmla="*/ 203 w 203"/>
                <a:gd name="T31" fmla="*/ 317 h 340"/>
                <a:gd name="T32" fmla="*/ 203 w 203"/>
                <a:gd name="T33" fmla="*/ 179 h 340"/>
                <a:gd name="T34" fmla="*/ 178 w 203"/>
                <a:gd name="T35" fmla="*/ 293 h 340"/>
                <a:gd name="T36" fmla="*/ 26 w 203"/>
                <a:gd name="T37" fmla="*/ 293 h 340"/>
                <a:gd name="T38" fmla="*/ 26 w 203"/>
                <a:gd name="T39" fmla="*/ 204 h 340"/>
                <a:gd name="T40" fmla="*/ 178 w 203"/>
                <a:gd name="T41" fmla="*/ 204 h 340"/>
                <a:gd name="T42" fmla="*/ 178 w 203"/>
                <a:gd name="T43" fmla="*/ 29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340">
                  <a:moveTo>
                    <a:pt x="203" y="179"/>
                  </a:moveTo>
                  <a:lnTo>
                    <a:pt x="104" y="179"/>
                  </a:lnTo>
                  <a:lnTo>
                    <a:pt x="191" y="80"/>
                  </a:lnTo>
                  <a:lnTo>
                    <a:pt x="123" y="80"/>
                  </a:lnTo>
                  <a:lnTo>
                    <a:pt x="123" y="0"/>
                  </a:lnTo>
                  <a:lnTo>
                    <a:pt x="79" y="0"/>
                  </a:lnTo>
                  <a:lnTo>
                    <a:pt x="79" y="80"/>
                  </a:lnTo>
                  <a:lnTo>
                    <a:pt x="11" y="80"/>
                  </a:lnTo>
                  <a:lnTo>
                    <a:pt x="98" y="179"/>
                  </a:lnTo>
                  <a:lnTo>
                    <a:pt x="0" y="179"/>
                  </a:lnTo>
                  <a:lnTo>
                    <a:pt x="0" y="317"/>
                  </a:lnTo>
                  <a:lnTo>
                    <a:pt x="87" y="317"/>
                  </a:lnTo>
                  <a:lnTo>
                    <a:pt x="64" y="340"/>
                  </a:lnTo>
                  <a:lnTo>
                    <a:pt x="140" y="340"/>
                  </a:lnTo>
                  <a:lnTo>
                    <a:pt x="116" y="317"/>
                  </a:lnTo>
                  <a:lnTo>
                    <a:pt x="203" y="317"/>
                  </a:lnTo>
                  <a:lnTo>
                    <a:pt x="203" y="179"/>
                  </a:lnTo>
                  <a:close/>
                  <a:moveTo>
                    <a:pt x="178" y="293"/>
                  </a:moveTo>
                  <a:lnTo>
                    <a:pt x="26" y="293"/>
                  </a:lnTo>
                  <a:lnTo>
                    <a:pt x="26" y="204"/>
                  </a:lnTo>
                  <a:lnTo>
                    <a:pt x="178" y="204"/>
                  </a:lnTo>
                  <a:lnTo>
                    <a:pt x="178" y="293"/>
                  </a:lnTo>
                  <a:close/>
                </a:path>
              </a:pathLst>
            </a:custGeom>
            <a:solidFill>
              <a:schemeClr val="bg1"/>
            </a:solidFill>
            <a:ln>
              <a:noFill/>
            </a:ln>
          </p:spPr>
          <p:txBody>
            <a:bodyPr lIns="68580" tIns="34290" rIns="68580" bIns="34290"/>
            <a:lstStyle/>
            <a:p>
              <a:pPr>
                <a:defRPr/>
              </a:pPr>
              <a:endParaRPr lang="zh-CN" altLang="en-US">
                <a:solidFill>
                  <a:schemeClr val="tx1">
                    <a:lumMod val="75000"/>
                    <a:lumOff val="25000"/>
                  </a:schemeClr>
                </a:solidFill>
              </a:endParaRPr>
            </a:p>
          </p:txBody>
        </p:sp>
      </p:grpSp>
      <p:sp>
        <p:nvSpPr>
          <p:cNvPr id="18" name="矩形 17"/>
          <p:cNvSpPr/>
          <p:nvPr/>
        </p:nvSpPr>
        <p:spPr>
          <a:xfrm>
            <a:off x="1879899" y="3722778"/>
            <a:ext cx="5926863" cy="646331"/>
          </a:xfrm>
          <a:prstGeom prst="rect">
            <a:avLst/>
          </a:prstGeom>
        </p:spPr>
        <p:txBody>
          <a:bodyPr wrap="square" lIns="68580" tIns="34290" rIns="68580" bIns="34290">
            <a:spAutoFit/>
          </a:bodyPr>
          <a:lstStyle/>
          <a:p>
            <a:pPr>
              <a:lnSpc>
                <a:spcPts val="1500"/>
              </a:lnSpc>
              <a:spcBef>
                <a:spcPts val="838"/>
              </a:spcBef>
              <a:spcAft>
                <a:spcPts val="838"/>
              </a:spcAft>
            </a:pPr>
            <a:r>
              <a:rPr lang="zh-CN" altLang="en-US" sz="1000" b="1" dirty="0" smtClean="0">
                <a:solidFill>
                  <a:schemeClr val="tx1">
                    <a:lumMod val="75000"/>
                    <a:lumOff val="25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a:t>
            </a:r>
            <a:r>
              <a:rPr lang="zh-CN" altLang="en-US" sz="1000" b="1" dirty="0">
                <a:solidFill>
                  <a:schemeClr val="tx1">
                    <a:lumMod val="75000"/>
                    <a:lumOff val="25000"/>
                  </a:schemeClr>
                </a:solidFill>
                <a:latin typeface="微软雅黑" pitchFamily="34" charset="-122"/>
                <a:ea typeface="微软雅黑" pitchFamily="34" charset="-122"/>
              </a:rPr>
              <a:t>此处。或者复制您的文本粘贴到此处请在此处或者复制您的文本粘贴到此处请在</a:t>
            </a:r>
            <a:r>
              <a:rPr lang="zh-CN" altLang="en-US" sz="1000" b="1" dirty="0" smtClean="0">
                <a:solidFill>
                  <a:schemeClr val="tx1">
                    <a:lumMod val="75000"/>
                    <a:lumOff val="25000"/>
                  </a:schemeClr>
                </a:solidFill>
                <a:latin typeface="微软雅黑" pitchFamily="34" charset="-122"/>
                <a:ea typeface="微软雅黑" pitchFamily="34" charset="-122"/>
              </a:rPr>
              <a:t>此</a:t>
            </a:r>
            <a:r>
              <a:rPr lang="zh-CN" altLang="en-US" sz="1000" b="1" dirty="0" smtClean="0">
                <a:solidFill>
                  <a:schemeClr val="tx1">
                    <a:lumMod val="75000"/>
                    <a:lumOff val="25000"/>
                  </a:schemeClr>
                </a:solidFill>
                <a:latin typeface="微软雅黑" pitchFamily="34" charset="-122"/>
                <a:ea typeface="微软雅黑" pitchFamily="34" charset="-122"/>
              </a:rPr>
              <a:t>处亮亮图文旗舰店</a:t>
            </a:r>
            <a:r>
              <a:rPr lang="en-US" altLang="zh-CN" sz="1000" b="1" dirty="0" smtClean="0">
                <a:solidFill>
                  <a:schemeClr val="tx1">
                    <a:lumMod val="75000"/>
                    <a:lumOff val="25000"/>
                  </a:schemeClr>
                </a:solidFill>
                <a:latin typeface="微软雅黑" pitchFamily="34" charset="-122"/>
                <a:ea typeface="微软雅黑" pitchFamily="34" charset="-122"/>
              </a:rPr>
              <a:t>https://liangliangtuwen.tmall.com</a:t>
            </a:r>
            <a:endParaRPr lang="en-US" altLang="zh-CN" sz="1000" b="1" dirty="0">
              <a:solidFill>
                <a:schemeClr val="tx1">
                  <a:lumMod val="75000"/>
                  <a:lumOff val="25000"/>
                </a:schemeClr>
              </a:solidFill>
              <a:latin typeface="微软雅黑" pitchFamily="34" charset="-122"/>
              <a:ea typeface="微软雅黑" pitchFamily="34" charset="-122"/>
            </a:endParaRPr>
          </a:p>
        </p:txBody>
      </p:sp>
      <p:sp>
        <p:nvSpPr>
          <p:cNvPr id="23" name="TextBox 22"/>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24" name="组合 23"/>
          <p:cNvGrpSpPr/>
          <p:nvPr/>
        </p:nvGrpSpPr>
        <p:grpSpPr>
          <a:xfrm flipH="1">
            <a:off x="7893831" y="195397"/>
            <a:ext cx="1250169" cy="477054"/>
            <a:chOff x="-18082" y="180009"/>
            <a:chExt cx="1250169" cy="477054"/>
          </a:xfrm>
        </p:grpSpPr>
        <p:sp>
          <p:nvSpPr>
            <p:cNvPr id="27" name="TextBox 26"/>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28" name="五边形 27"/>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40806082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250"/>
                                        <p:tgtEl>
                                          <p:spTgt spid="2"/>
                                        </p:tgtEl>
                                      </p:cBhvr>
                                    </p:animEffect>
                                  </p:childTnLst>
                                </p:cTn>
                              </p:par>
                            </p:childTnLst>
                          </p:cTn>
                        </p:par>
                        <p:par>
                          <p:cTn id="8" fill="hold">
                            <p:stCondLst>
                              <p:cond delay="1250"/>
                            </p:stCondLst>
                            <p:childTnLst>
                              <p:par>
                                <p:cTn id="9" presetID="5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Scale>
                                      <p:cBhvr>
                                        <p:cTn id="1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7"/>
                                        </p:tgtEl>
                                        <p:attrNameLst>
                                          <p:attrName>ppt_x</p:attrName>
                                          <p:attrName>ppt_y</p:attrName>
                                        </p:attrNameLst>
                                      </p:cBhvr>
                                    </p:animMotion>
                                    <p:animEffect transition="in" filter="fade">
                                      <p:cBhvr>
                                        <p:cTn id="13" dur="1000"/>
                                        <p:tgtEl>
                                          <p:spTgt spid="7"/>
                                        </p:tgtEl>
                                      </p:cBhvr>
                                    </p:animEffect>
                                  </p:childTnLst>
                                </p:cTn>
                              </p:par>
                            </p:childTnLst>
                          </p:cTn>
                        </p:par>
                        <p:par>
                          <p:cTn id="14" fill="hold">
                            <p:stCondLst>
                              <p:cond delay="2250"/>
                            </p:stCondLst>
                            <p:childTnLst>
                              <p:par>
                                <p:cTn id="15" presetID="52"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Scale>
                                      <p:cBhvr>
                                        <p:cTn id="1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1"/>
                                        </p:tgtEl>
                                        <p:attrNameLst>
                                          <p:attrName>ppt_x</p:attrName>
                                          <p:attrName>ppt_y</p:attrName>
                                        </p:attrNameLst>
                                      </p:cBhvr>
                                    </p:animMotion>
                                    <p:animEffect transition="in" filter="fade">
                                      <p:cBhvr>
                                        <p:cTn id="19" dur="1000"/>
                                        <p:tgtEl>
                                          <p:spTgt spid="11"/>
                                        </p:tgtEl>
                                      </p:cBhvr>
                                    </p:animEffect>
                                  </p:childTnLst>
                                </p:cTn>
                              </p:par>
                            </p:childTnLst>
                          </p:cTn>
                        </p:par>
                        <p:par>
                          <p:cTn id="20" fill="hold">
                            <p:stCondLst>
                              <p:cond delay="325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心圆 15"/>
          <p:cNvSpPr>
            <a:spLocks/>
          </p:cNvSpPr>
          <p:nvPr/>
        </p:nvSpPr>
        <p:spPr bwMode="auto">
          <a:xfrm>
            <a:off x="3541013" y="1782809"/>
            <a:ext cx="1844688" cy="1844960"/>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78 w 21600"/>
              <a:gd name="T11" fmla="*/ 10800 h 21600"/>
              <a:gd name="T12" fmla="*/ 10800 w 21600"/>
              <a:gd name="T13" fmla="*/ 21422 h 21600"/>
              <a:gd name="T14" fmla="*/ 21422 w 21600"/>
              <a:gd name="T15" fmla="*/ 10800 h 21600"/>
              <a:gd name="T16" fmla="*/ 10800 w 21600"/>
              <a:gd name="T17" fmla="*/ 178 h 21600"/>
              <a:gd name="T18" fmla="*/ 178 w 21600"/>
              <a:gd name="T19" fmla="*/ 10800 h 21600"/>
              <a:gd name="T20" fmla="*/ 3164 w 21600"/>
              <a:gd name="T21" fmla="*/ 3164 h 21600"/>
              <a:gd name="T22" fmla="*/ 18436 w 21600"/>
              <a:gd name="T23" fmla="*/ 1843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8" y="10800"/>
                </a:moveTo>
                <a:cubicBezTo>
                  <a:pt x="178" y="16666"/>
                  <a:pt x="4934" y="21422"/>
                  <a:pt x="10800" y="21422"/>
                </a:cubicBezTo>
                <a:cubicBezTo>
                  <a:pt x="16666" y="21422"/>
                  <a:pt x="21422" y="16666"/>
                  <a:pt x="21422" y="10800"/>
                </a:cubicBezTo>
                <a:cubicBezTo>
                  <a:pt x="21422" y="4934"/>
                  <a:pt x="16666" y="178"/>
                  <a:pt x="10800" y="178"/>
                </a:cubicBezTo>
                <a:cubicBezTo>
                  <a:pt x="4934" y="178"/>
                  <a:pt x="178" y="4934"/>
                  <a:pt x="178" y="10800"/>
                </a:cubicBezTo>
                <a:close/>
              </a:path>
            </a:pathLst>
          </a:custGeom>
          <a:solidFill>
            <a:srgbClr val="FF6400"/>
          </a:solidFill>
          <a:ln>
            <a:noFill/>
          </a:ln>
          <a:extLst/>
        </p:spPr>
        <p:txBody>
          <a:bodyPr anchor="ctr"/>
          <a:lstStyle/>
          <a:p>
            <a:endParaRPr lang="zh-CN" altLang="en-US"/>
          </a:p>
        </p:txBody>
      </p:sp>
      <p:grpSp>
        <p:nvGrpSpPr>
          <p:cNvPr id="3" name="人"/>
          <p:cNvGrpSpPr>
            <a:grpSpLocks/>
          </p:cNvGrpSpPr>
          <p:nvPr/>
        </p:nvGrpSpPr>
        <p:grpSpPr bwMode="auto">
          <a:xfrm rot="17340000">
            <a:off x="3110762" y="2050408"/>
            <a:ext cx="177873" cy="440833"/>
            <a:chOff x="0" y="0"/>
            <a:chExt cx="1255506" cy="3116826"/>
          </a:xfrm>
          <a:solidFill>
            <a:srgbClr val="FF6400"/>
          </a:solidFill>
        </p:grpSpPr>
        <p:sp>
          <p:nvSpPr>
            <p:cNvPr id="4"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6" name="人"/>
          <p:cNvGrpSpPr>
            <a:grpSpLocks/>
          </p:cNvGrpSpPr>
          <p:nvPr/>
        </p:nvGrpSpPr>
        <p:grpSpPr bwMode="auto">
          <a:xfrm rot="18540000">
            <a:off x="3334016" y="1647355"/>
            <a:ext cx="177873" cy="440833"/>
            <a:chOff x="0" y="0"/>
            <a:chExt cx="1255506" cy="3116826"/>
          </a:xfrm>
          <a:solidFill>
            <a:srgbClr val="FF6400"/>
          </a:solidFill>
        </p:grpSpPr>
        <p:sp>
          <p:nvSpPr>
            <p:cNvPr id="7"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8"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9" name="人"/>
          <p:cNvGrpSpPr>
            <a:grpSpLocks/>
          </p:cNvGrpSpPr>
          <p:nvPr/>
        </p:nvGrpSpPr>
        <p:grpSpPr bwMode="auto">
          <a:xfrm rot="19740000">
            <a:off x="3688588" y="1354400"/>
            <a:ext cx="177847" cy="440898"/>
            <a:chOff x="0" y="0"/>
            <a:chExt cx="1255506" cy="3116826"/>
          </a:xfrm>
          <a:solidFill>
            <a:srgbClr val="FF6400"/>
          </a:solidFill>
        </p:grpSpPr>
        <p:sp>
          <p:nvSpPr>
            <p:cNvPr id="10"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11"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12" name="人"/>
          <p:cNvGrpSpPr>
            <a:grpSpLocks/>
          </p:cNvGrpSpPr>
          <p:nvPr/>
        </p:nvGrpSpPr>
        <p:grpSpPr bwMode="auto">
          <a:xfrm rot="20940000">
            <a:off x="4118069" y="1188637"/>
            <a:ext cx="177847" cy="440898"/>
            <a:chOff x="0" y="0"/>
            <a:chExt cx="1255506" cy="3116826"/>
          </a:xfrm>
          <a:solidFill>
            <a:srgbClr val="FF6400"/>
          </a:solidFill>
        </p:grpSpPr>
        <p:sp>
          <p:nvSpPr>
            <p:cNvPr id="13"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14"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15" name="人"/>
          <p:cNvGrpSpPr>
            <a:grpSpLocks/>
          </p:cNvGrpSpPr>
          <p:nvPr/>
        </p:nvGrpSpPr>
        <p:grpSpPr bwMode="auto">
          <a:xfrm rot="540000">
            <a:off x="4577822" y="1181068"/>
            <a:ext cx="177847" cy="440898"/>
            <a:chOff x="0" y="0"/>
            <a:chExt cx="1255506" cy="3116826"/>
          </a:xfrm>
          <a:solidFill>
            <a:srgbClr val="FF6400"/>
          </a:solidFill>
        </p:grpSpPr>
        <p:sp>
          <p:nvSpPr>
            <p:cNvPr id="16"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17"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18" name="人"/>
          <p:cNvGrpSpPr>
            <a:grpSpLocks/>
          </p:cNvGrpSpPr>
          <p:nvPr/>
        </p:nvGrpSpPr>
        <p:grpSpPr bwMode="auto">
          <a:xfrm rot="1740000">
            <a:off x="5012979" y="1330557"/>
            <a:ext cx="177847" cy="440898"/>
            <a:chOff x="0" y="0"/>
            <a:chExt cx="1255506" cy="3116826"/>
          </a:xfrm>
          <a:solidFill>
            <a:srgbClr val="FF6400"/>
          </a:solidFill>
        </p:grpSpPr>
        <p:sp>
          <p:nvSpPr>
            <p:cNvPr id="19"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0"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21" name="人"/>
          <p:cNvGrpSpPr>
            <a:grpSpLocks/>
          </p:cNvGrpSpPr>
          <p:nvPr/>
        </p:nvGrpSpPr>
        <p:grpSpPr bwMode="auto">
          <a:xfrm rot="2940000">
            <a:off x="5362227" y="1612537"/>
            <a:ext cx="177873" cy="440833"/>
            <a:chOff x="0" y="0"/>
            <a:chExt cx="1255506" cy="3116826"/>
          </a:xfrm>
          <a:solidFill>
            <a:srgbClr val="FF6400"/>
          </a:solidFill>
        </p:grpSpPr>
        <p:sp>
          <p:nvSpPr>
            <p:cNvPr id="22"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3"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24" name="人"/>
          <p:cNvGrpSpPr>
            <a:grpSpLocks/>
          </p:cNvGrpSpPr>
          <p:nvPr/>
        </p:nvGrpSpPr>
        <p:grpSpPr bwMode="auto">
          <a:xfrm rot="4140000">
            <a:off x="5598725" y="2006886"/>
            <a:ext cx="177873" cy="440833"/>
            <a:chOff x="0" y="0"/>
            <a:chExt cx="1255506" cy="3116826"/>
          </a:xfrm>
          <a:solidFill>
            <a:srgbClr val="FF6400"/>
          </a:solidFill>
        </p:grpSpPr>
        <p:sp>
          <p:nvSpPr>
            <p:cNvPr id="25"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6"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27" name="人"/>
          <p:cNvGrpSpPr>
            <a:grpSpLocks/>
          </p:cNvGrpSpPr>
          <p:nvPr/>
        </p:nvGrpSpPr>
        <p:grpSpPr bwMode="auto">
          <a:xfrm rot="5340000">
            <a:off x="5686892" y="2458381"/>
            <a:ext cx="177873" cy="440833"/>
            <a:chOff x="0" y="0"/>
            <a:chExt cx="1255506" cy="3116826"/>
          </a:xfrm>
          <a:solidFill>
            <a:srgbClr val="FF6400"/>
          </a:solidFill>
        </p:grpSpPr>
        <p:sp>
          <p:nvSpPr>
            <p:cNvPr id="28"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9"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0" name="人"/>
          <p:cNvGrpSpPr>
            <a:grpSpLocks/>
          </p:cNvGrpSpPr>
          <p:nvPr/>
        </p:nvGrpSpPr>
        <p:grpSpPr bwMode="auto">
          <a:xfrm rot="6540000">
            <a:off x="5615375" y="2912903"/>
            <a:ext cx="177116" cy="440833"/>
            <a:chOff x="0" y="0"/>
            <a:chExt cx="1255506" cy="3116826"/>
          </a:xfrm>
          <a:solidFill>
            <a:srgbClr val="FF6400"/>
          </a:solidFill>
        </p:grpSpPr>
        <p:sp>
          <p:nvSpPr>
            <p:cNvPr id="31"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32"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3" name="人"/>
          <p:cNvGrpSpPr>
            <a:grpSpLocks/>
          </p:cNvGrpSpPr>
          <p:nvPr/>
        </p:nvGrpSpPr>
        <p:grpSpPr bwMode="auto">
          <a:xfrm rot="7740000">
            <a:off x="5392877" y="3315199"/>
            <a:ext cx="176738" cy="440833"/>
            <a:chOff x="0" y="0"/>
            <a:chExt cx="1255506" cy="3116826"/>
          </a:xfrm>
          <a:solidFill>
            <a:srgbClr val="FF6400"/>
          </a:solidFill>
        </p:grpSpPr>
        <p:sp>
          <p:nvSpPr>
            <p:cNvPr id="34"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35"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6" name="人"/>
          <p:cNvGrpSpPr>
            <a:grpSpLocks/>
          </p:cNvGrpSpPr>
          <p:nvPr/>
        </p:nvGrpSpPr>
        <p:grpSpPr bwMode="auto">
          <a:xfrm rot="8940000">
            <a:off x="5052711" y="3625120"/>
            <a:ext cx="177847" cy="440898"/>
            <a:chOff x="0" y="0"/>
            <a:chExt cx="1255506" cy="3116826"/>
          </a:xfrm>
          <a:solidFill>
            <a:srgbClr val="FF6400"/>
          </a:solidFill>
        </p:grpSpPr>
        <p:sp>
          <p:nvSpPr>
            <p:cNvPr id="37"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38"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9" name="人"/>
          <p:cNvGrpSpPr>
            <a:grpSpLocks/>
          </p:cNvGrpSpPr>
          <p:nvPr/>
        </p:nvGrpSpPr>
        <p:grpSpPr bwMode="auto">
          <a:xfrm rot="10140000">
            <a:off x="4623230" y="3789747"/>
            <a:ext cx="177847" cy="440898"/>
            <a:chOff x="0" y="0"/>
            <a:chExt cx="1255506" cy="3116826"/>
          </a:xfrm>
          <a:solidFill>
            <a:srgbClr val="FF6400"/>
          </a:solidFill>
        </p:grpSpPr>
        <p:sp>
          <p:nvSpPr>
            <p:cNvPr id="40"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41"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42" name="人"/>
          <p:cNvGrpSpPr>
            <a:grpSpLocks/>
          </p:cNvGrpSpPr>
          <p:nvPr/>
        </p:nvGrpSpPr>
        <p:grpSpPr bwMode="auto">
          <a:xfrm rot="11340000">
            <a:off x="4163477" y="3798073"/>
            <a:ext cx="177847" cy="440898"/>
            <a:chOff x="0" y="0"/>
            <a:chExt cx="1255506" cy="3116826"/>
          </a:xfrm>
          <a:solidFill>
            <a:srgbClr val="FF6400"/>
          </a:solidFill>
        </p:grpSpPr>
        <p:sp>
          <p:nvSpPr>
            <p:cNvPr id="43"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44"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45" name="人"/>
          <p:cNvGrpSpPr>
            <a:grpSpLocks/>
          </p:cNvGrpSpPr>
          <p:nvPr/>
        </p:nvGrpSpPr>
        <p:grpSpPr bwMode="auto">
          <a:xfrm rot="12540000">
            <a:off x="3728320" y="3647827"/>
            <a:ext cx="177847" cy="440898"/>
            <a:chOff x="0" y="0"/>
            <a:chExt cx="1255506" cy="3116826"/>
          </a:xfrm>
          <a:solidFill>
            <a:srgbClr val="FF6400"/>
          </a:solidFill>
        </p:grpSpPr>
        <p:sp>
          <p:nvSpPr>
            <p:cNvPr id="46"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47"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48" name="人"/>
          <p:cNvGrpSpPr>
            <a:grpSpLocks/>
          </p:cNvGrpSpPr>
          <p:nvPr/>
        </p:nvGrpSpPr>
        <p:grpSpPr bwMode="auto">
          <a:xfrm rot="13740000">
            <a:off x="3363531" y="3350395"/>
            <a:ext cx="177873" cy="440833"/>
            <a:chOff x="0" y="0"/>
            <a:chExt cx="1255506" cy="3116826"/>
          </a:xfrm>
          <a:solidFill>
            <a:srgbClr val="FF6400"/>
          </a:solidFill>
        </p:grpSpPr>
        <p:sp>
          <p:nvSpPr>
            <p:cNvPr id="49"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0"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51" name="人"/>
          <p:cNvGrpSpPr>
            <a:grpSpLocks/>
          </p:cNvGrpSpPr>
          <p:nvPr/>
        </p:nvGrpSpPr>
        <p:grpSpPr bwMode="auto">
          <a:xfrm rot="14940000">
            <a:off x="3125898" y="2956047"/>
            <a:ext cx="177873" cy="440833"/>
            <a:chOff x="0" y="0"/>
            <a:chExt cx="1255506" cy="3116826"/>
          </a:xfrm>
          <a:solidFill>
            <a:srgbClr val="FF6400"/>
          </a:solidFill>
        </p:grpSpPr>
        <p:sp>
          <p:nvSpPr>
            <p:cNvPr id="52"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3"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54" name="人"/>
          <p:cNvGrpSpPr>
            <a:grpSpLocks/>
          </p:cNvGrpSpPr>
          <p:nvPr/>
        </p:nvGrpSpPr>
        <p:grpSpPr bwMode="auto">
          <a:xfrm rot="16140000">
            <a:off x="3046434" y="2504552"/>
            <a:ext cx="177873" cy="440833"/>
            <a:chOff x="0" y="0"/>
            <a:chExt cx="1255506" cy="3116826"/>
          </a:xfrm>
          <a:solidFill>
            <a:srgbClr val="FF6400"/>
          </a:solidFill>
        </p:grpSpPr>
        <p:sp>
          <p:nvSpPr>
            <p:cNvPr id="55"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6"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57" name="组合 56"/>
          <p:cNvGrpSpPr/>
          <p:nvPr/>
        </p:nvGrpSpPr>
        <p:grpSpPr>
          <a:xfrm>
            <a:off x="3419926" y="1669273"/>
            <a:ext cx="2079294" cy="2080736"/>
            <a:chOff x="3443229" y="1587021"/>
            <a:chExt cx="2079294" cy="2080736"/>
          </a:xfrm>
          <a:noFill/>
        </p:grpSpPr>
        <p:sp>
          <p:nvSpPr>
            <p:cNvPr id="58" name="同心圆 14"/>
            <p:cNvSpPr>
              <a:spLocks/>
            </p:cNvSpPr>
            <p:nvPr/>
          </p:nvSpPr>
          <p:spPr bwMode="auto">
            <a:xfrm>
              <a:off x="3443229" y="1587021"/>
              <a:ext cx="2079294" cy="208073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776 w 21600"/>
                <a:gd name="T11" fmla="*/ 10800 h 21600"/>
                <a:gd name="T12" fmla="*/ 10800 w 21600"/>
                <a:gd name="T13" fmla="*/ 20824 h 21600"/>
                <a:gd name="T14" fmla="*/ 20824 w 21600"/>
                <a:gd name="T15" fmla="*/ 10800 h 21600"/>
                <a:gd name="T16" fmla="*/ 10800 w 21600"/>
                <a:gd name="T17" fmla="*/ 776 h 21600"/>
                <a:gd name="T18" fmla="*/ 776 w 21600"/>
                <a:gd name="T19" fmla="*/ 10800 h 21600"/>
                <a:gd name="T20" fmla="*/ 3164 w 21600"/>
                <a:gd name="T21" fmla="*/ 3163 h 21600"/>
                <a:gd name="T22" fmla="*/ 18436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76" y="10800"/>
                  </a:moveTo>
                  <a:cubicBezTo>
                    <a:pt x="776" y="16336"/>
                    <a:pt x="5264" y="20824"/>
                    <a:pt x="10800" y="20824"/>
                  </a:cubicBezTo>
                  <a:cubicBezTo>
                    <a:pt x="16336" y="20824"/>
                    <a:pt x="20824" y="16336"/>
                    <a:pt x="20824" y="10800"/>
                  </a:cubicBezTo>
                  <a:cubicBezTo>
                    <a:pt x="20824" y="5264"/>
                    <a:pt x="16336" y="776"/>
                    <a:pt x="10800" y="776"/>
                  </a:cubicBezTo>
                  <a:cubicBezTo>
                    <a:pt x="5264" y="776"/>
                    <a:pt x="776" y="5264"/>
                    <a:pt x="776" y="1080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FF6400"/>
                </a:solidFill>
              </a:endParaRPr>
            </a:p>
          </p:txBody>
        </p:sp>
        <p:sp>
          <p:nvSpPr>
            <p:cNvPr id="59" name="文本框 120"/>
            <p:cNvSpPr>
              <a:spLocks noChangeArrowheads="1"/>
            </p:cNvSpPr>
            <p:nvPr/>
          </p:nvSpPr>
          <p:spPr bwMode="auto">
            <a:xfrm>
              <a:off x="3709999" y="2440433"/>
              <a:ext cx="1526834" cy="523220"/>
            </a:xfrm>
            <a:prstGeom prst="rect">
              <a:avLst/>
            </a:prstGeom>
            <a:grpFill/>
            <a:ln w="9525">
              <a:noFill/>
              <a:miter lim="800000"/>
              <a:headEnd/>
              <a:tailEnd/>
            </a:ln>
            <a:extLst/>
          </p:spPr>
          <p:txBody>
            <a:bodyPr>
              <a:spAutoFit/>
            </a:bodyPr>
            <a:lstStyle/>
            <a:p>
              <a:pPr algn="ctr"/>
              <a:r>
                <a:rPr lang="zh-CN" altLang="en-US" sz="2800" b="1">
                  <a:solidFill>
                    <a:srgbClr val="FF6400"/>
                  </a:solidFill>
                  <a:latin typeface="Calibri" pitchFamily="34" charset="0"/>
                  <a:ea typeface="微软雅黑" pitchFamily="34" charset="-122"/>
                  <a:sym typeface="Calibri" pitchFamily="34" charset="0"/>
                </a:rPr>
                <a:t>text</a:t>
              </a:r>
              <a:endParaRPr lang="zh-CN" altLang="en-US" sz="2800" b="1">
                <a:solidFill>
                  <a:srgbClr val="FF6400"/>
                </a:solidFill>
                <a:latin typeface="Arial Unicode MS" pitchFamily="34" charset="-122"/>
                <a:ea typeface="微软雅黑" pitchFamily="34" charset="-122"/>
                <a:sym typeface="Arial Unicode MS" pitchFamily="34" charset="-122"/>
              </a:endParaRPr>
            </a:p>
          </p:txBody>
        </p:sp>
      </p:grpSp>
      <p:sp>
        <p:nvSpPr>
          <p:cNvPr id="60" name="文本框 120"/>
          <p:cNvSpPr>
            <a:spLocks noChangeArrowheads="1"/>
          </p:cNvSpPr>
          <p:nvPr/>
        </p:nvSpPr>
        <p:spPr bwMode="auto">
          <a:xfrm>
            <a:off x="1264477" y="2444322"/>
            <a:ext cx="1165702" cy="530915"/>
          </a:xfrm>
          <a:prstGeom prst="rect">
            <a:avLst/>
          </a:prstGeom>
          <a:solidFill>
            <a:srgbClr val="FF6400"/>
          </a:solidFill>
          <a:ln>
            <a:noFill/>
          </a:ln>
        </p:spPr>
        <p:txBody>
          <a:bodyPr wrap="square" lIns="68580" tIns="34290" rIns="68580" bIns="34290">
            <a:spAutoFit/>
          </a:bodyPr>
          <a:lstStyle/>
          <a:p>
            <a:pPr algn="ctr"/>
            <a:r>
              <a:rPr lang="zh-CN" altLang="en-US" sz="3000" dirty="0">
                <a:solidFill>
                  <a:schemeClr val="bg1"/>
                </a:solidFill>
                <a:latin typeface="Arial Unicode MS" pitchFamily="34" charset="-122"/>
                <a:ea typeface="微软雅黑" pitchFamily="34" charset="-122"/>
                <a:sym typeface="Arial Unicode MS" pitchFamily="34" charset="-122"/>
              </a:rPr>
              <a:t>text</a:t>
            </a:r>
          </a:p>
        </p:txBody>
      </p:sp>
      <p:sp>
        <p:nvSpPr>
          <p:cNvPr id="61" name="文本框 120"/>
          <p:cNvSpPr>
            <a:spLocks noChangeArrowheads="1"/>
          </p:cNvSpPr>
          <p:nvPr/>
        </p:nvSpPr>
        <p:spPr bwMode="auto">
          <a:xfrm>
            <a:off x="6506880" y="2437179"/>
            <a:ext cx="1283646" cy="526256"/>
          </a:xfrm>
          <a:prstGeom prst="rect">
            <a:avLst/>
          </a:prstGeom>
          <a:solidFill>
            <a:srgbClr val="FF6400"/>
          </a:solidFill>
          <a:ln>
            <a:noFill/>
          </a:ln>
        </p:spPr>
        <p:txBody>
          <a:bodyPr wrap="square" lIns="68580" tIns="34290" rIns="68580" bIns="34290">
            <a:spAutoFit/>
          </a:bodyPr>
          <a:lstStyle/>
          <a:p>
            <a:pPr algn="ctr"/>
            <a:r>
              <a:rPr lang="zh-CN" altLang="en-US" sz="3000" dirty="0">
                <a:solidFill>
                  <a:schemeClr val="bg1"/>
                </a:solidFill>
                <a:latin typeface="Arial Unicode MS" pitchFamily="34" charset="-122"/>
                <a:ea typeface="微软雅黑" pitchFamily="34" charset="-122"/>
                <a:sym typeface="Arial Unicode MS" pitchFamily="34" charset="-122"/>
              </a:rPr>
              <a:t>text</a:t>
            </a:r>
            <a:endParaRPr lang="zh-CN" altLang="en-US" sz="3000" dirty="0">
              <a:solidFill>
                <a:schemeClr val="bg1"/>
              </a:solidFill>
              <a:ea typeface="微软雅黑" pitchFamily="34" charset="-122"/>
            </a:endParaRPr>
          </a:p>
        </p:txBody>
      </p:sp>
      <p:sp>
        <p:nvSpPr>
          <p:cNvPr id="62" name="矩形 61"/>
          <p:cNvSpPr/>
          <p:nvPr/>
        </p:nvSpPr>
        <p:spPr>
          <a:xfrm>
            <a:off x="579064" y="3120498"/>
            <a:ext cx="1912233" cy="992579"/>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tx1">
                  <a:lumMod val="75000"/>
                  <a:lumOff val="25000"/>
                </a:schemeClr>
              </a:solidFill>
              <a:latin typeface="宋体" pitchFamily="2" charset="-122"/>
              <a:ea typeface="宋体" pitchFamily="2" charset="-122"/>
            </a:endParaRPr>
          </a:p>
        </p:txBody>
      </p:sp>
      <p:sp>
        <p:nvSpPr>
          <p:cNvPr id="63" name="矩形 62"/>
          <p:cNvSpPr/>
          <p:nvPr/>
        </p:nvSpPr>
        <p:spPr>
          <a:xfrm>
            <a:off x="6444208" y="3086050"/>
            <a:ext cx="1912233" cy="992579"/>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tx1">
                  <a:lumMod val="75000"/>
                  <a:lumOff val="25000"/>
                </a:schemeClr>
              </a:solidFill>
              <a:latin typeface="宋体" pitchFamily="2" charset="-122"/>
              <a:ea typeface="宋体" pitchFamily="2" charset="-122"/>
            </a:endParaRPr>
          </a:p>
        </p:txBody>
      </p:sp>
      <p:sp>
        <p:nvSpPr>
          <p:cNvPr id="68" name="TextBox 67"/>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69" name="组合 68"/>
          <p:cNvGrpSpPr/>
          <p:nvPr/>
        </p:nvGrpSpPr>
        <p:grpSpPr>
          <a:xfrm flipH="1">
            <a:off x="7893831" y="195397"/>
            <a:ext cx="1250169" cy="477054"/>
            <a:chOff x="-18082" y="180009"/>
            <a:chExt cx="1250169" cy="477054"/>
          </a:xfrm>
        </p:grpSpPr>
        <p:sp>
          <p:nvSpPr>
            <p:cNvPr id="72" name="TextBox 71"/>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73" name="五边形 72"/>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019015951"/>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p:cTn id="13" dur="150" fill="hold"/>
                                        <p:tgtEl>
                                          <p:spTgt spid="48"/>
                                        </p:tgtEl>
                                        <p:attrNameLst>
                                          <p:attrName>ppt_w</p:attrName>
                                        </p:attrNameLst>
                                      </p:cBhvr>
                                      <p:tavLst>
                                        <p:tav tm="0">
                                          <p:val>
                                            <p:fltVal val="0"/>
                                          </p:val>
                                        </p:tav>
                                        <p:tav tm="100000">
                                          <p:val>
                                            <p:strVal val="#ppt_w"/>
                                          </p:val>
                                        </p:tav>
                                      </p:tavLst>
                                    </p:anim>
                                    <p:anim calcmode="lin" valueType="num">
                                      <p:cBhvr>
                                        <p:cTn id="14" dur="150" fill="hold"/>
                                        <p:tgtEl>
                                          <p:spTgt spid="48"/>
                                        </p:tgtEl>
                                        <p:attrNameLst>
                                          <p:attrName>ppt_h</p:attrName>
                                        </p:attrNameLst>
                                      </p:cBhvr>
                                      <p:tavLst>
                                        <p:tav tm="0">
                                          <p:val>
                                            <p:fltVal val="0"/>
                                          </p:val>
                                        </p:tav>
                                        <p:tav tm="100000">
                                          <p:val>
                                            <p:strVal val="#ppt_h"/>
                                          </p:val>
                                        </p:tav>
                                      </p:tavLst>
                                    </p:anim>
                                    <p:animEffect transition="in" filter="fade">
                                      <p:cBhvr>
                                        <p:cTn id="15" dur="150"/>
                                        <p:tgtEl>
                                          <p:spTgt spid="48"/>
                                        </p:tgtEl>
                                      </p:cBhvr>
                                    </p:animEffect>
                                  </p:childTnLst>
                                </p:cTn>
                              </p:par>
                            </p:childTnLst>
                          </p:cTn>
                        </p:par>
                        <p:par>
                          <p:cTn id="16" fill="hold">
                            <p:stCondLst>
                              <p:cond delay="650"/>
                            </p:stCondLst>
                            <p:childTnLst>
                              <p:par>
                                <p:cTn id="17" presetID="53" presetClass="entr" presetSubtype="16"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150" fill="hold"/>
                                        <p:tgtEl>
                                          <p:spTgt spid="51"/>
                                        </p:tgtEl>
                                        <p:attrNameLst>
                                          <p:attrName>ppt_w</p:attrName>
                                        </p:attrNameLst>
                                      </p:cBhvr>
                                      <p:tavLst>
                                        <p:tav tm="0">
                                          <p:val>
                                            <p:fltVal val="0"/>
                                          </p:val>
                                        </p:tav>
                                        <p:tav tm="100000">
                                          <p:val>
                                            <p:strVal val="#ppt_w"/>
                                          </p:val>
                                        </p:tav>
                                      </p:tavLst>
                                    </p:anim>
                                    <p:anim calcmode="lin" valueType="num">
                                      <p:cBhvr>
                                        <p:cTn id="20" dur="150" fill="hold"/>
                                        <p:tgtEl>
                                          <p:spTgt spid="51"/>
                                        </p:tgtEl>
                                        <p:attrNameLst>
                                          <p:attrName>ppt_h</p:attrName>
                                        </p:attrNameLst>
                                      </p:cBhvr>
                                      <p:tavLst>
                                        <p:tav tm="0">
                                          <p:val>
                                            <p:fltVal val="0"/>
                                          </p:val>
                                        </p:tav>
                                        <p:tav tm="100000">
                                          <p:val>
                                            <p:strVal val="#ppt_h"/>
                                          </p:val>
                                        </p:tav>
                                      </p:tavLst>
                                    </p:anim>
                                    <p:animEffect transition="in" filter="fade">
                                      <p:cBhvr>
                                        <p:cTn id="21" dur="150"/>
                                        <p:tgtEl>
                                          <p:spTgt spid="51"/>
                                        </p:tgtEl>
                                      </p:cBhvr>
                                    </p:animEffect>
                                  </p:childTnLst>
                                </p:cTn>
                              </p:par>
                            </p:childTnLst>
                          </p:cTn>
                        </p:par>
                        <p:par>
                          <p:cTn id="22" fill="hold">
                            <p:stCondLst>
                              <p:cond delay="800"/>
                            </p:stCondLst>
                            <p:childTnLst>
                              <p:par>
                                <p:cTn id="23" presetID="53" presetClass="entr" presetSubtype="16"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150" fill="hold"/>
                                        <p:tgtEl>
                                          <p:spTgt spid="54"/>
                                        </p:tgtEl>
                                        <p:attrNameLst>
                                          <p:attrName>ppt_w</p:attrName>
                                        </p:attrNameLst>
                                      </p:cBhvr>
                                      <p:tavLst>
                                        <p:tav tm="0">
                                          <p:val>
                                            <p:fltVal val="0"/>
                                          </p:val>
                                        </p:tav>
                                        <p:tav tm="100000">
                                          <p:val>
                                            <p:strVal val="#ppt_w"/>
                                          </p:val>
                                        </p:tav>
                                      </p:tavLst>
                                    </p:anim>
                                    <p:anim calcmode="lin" valueType="num">
                                      <p:cBhvr>
                                        <p:cTn id="26" dur="150" fill="hold"/>
                                        <p:tgtEl>
                                          <p:spTgt spid="54"/>
                                        </p:tgtEl>
                                        <p:attrNameLst>
                                          <p:attrName>ppt_h</p:attrName>
                                        </p:attrNameLst>
                                      </p:cBhvr>
                                      <p:tavLst>
                                        <p:tav tm="0">
                                          <p:val>
                                            <p:fltVal val="0"/>
                                          </p:val>
                                        </p:tav>
                                        <p:tav tm="100000">
                                          <p:val>
                                            <p:strVal val="#ppt_h"/>
                                          </p:val>
                                        </p:tav>
                                      </p:tavLst>
                                    </p:anim>
                                    <p:animEffect transition="in" filter="fade">
                                      <p:cBhvr>
                                        <p:cTn id="27" dur="150"/>
                                        <p:tgtEl>
                                          <p:spTgt spid="54"/>
                                        </p:tgtEl>
                                      </p:cBhvr>
                                    </p:animEffect>
                                  </p:childTnLst>
                                </p:cTn>
                              </p:par>
                            </p:childTnLst>
                          </p:cTn>
                        </p:par>
                        <p:par>
                          <p:cTn id="28" fill="hold">
                            <p:stCondLst>
                              <p:cond delay="950"/>
                            </p:stCondLst>
                            <p:childTnLst>
                              <p:par>
                                <p:cTn id="29" presetID="53" presetClass="entr" presetSubtype="1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50" fill="hold"/>
                                        <p:tgtEl>
                                          <p:spTgt spid="3"/>
                                        </p:tgtEl>
                                        <p:attrNameLst>
                                          <p:attrName>ppt_w</p:attrName>
                                        </p:attrNameLst>
                                      </p:cBhvr>
                                      <p:tavLst>
                                        <p:tav tm="0">
                                          <p:val>
                                            <p:fltVal val="0"/>
                                          </p:val>
                                        </p:tav>
                                        <p:tav tm="100000">
                                          <p:val>
                                            <p:strVal val="#ppt_w"/>
                                          </p:val>
                                        </p:tav>
                                      </p:tavLst>
                                    </p:anim>
                                    <p:anim calcmode="lin" valueType="num">
                                      <p:cBhvr>
                                        <p:cTn id="32" dur="150" fill="hold"/>
                                        <p:tgtEl>
                                          <p:spTgt spid="3"/>
                                        </p:tgtEl>
                                        <p:attrNameLst>
                                          <p:attrName>ppt_h</p:attrName>
                                        </p:attrNameLst>
                                      </p:cBhvr>
                                      <p:tavLst>
                                        <p:tav tm="0">
                                          <p:val>
                                            <p:fltVal val="0"/>
                                          </p:val>
                                        </p:tav>
                                        <p:tav tm="100000">
                                          <p:val>
                                            <p:strVal val="#ppt_h"/>
                                          </p:val>
                                        </p:tav>
                                      </p:tavLst>
                                    </p:anim>
                                    <p:animEffect transition="in" filter="fade">
                                      <p:cBhvr>
                                        <p:cTn id="33" dur="150"/>
                                        <p:tgtEl>
                                          <p:spTgt spid="3"/>
                                        </p:tgtEl>
                                      </p:cBhvr>
                                    </p:animEffect>
                                  </p:childTnLst>
                                </p:cTn>
                              </p:par>
                            </p:childTnLst>
                          </p:cTn>
                        </p:par>
                        <p:par>
                          <p:cTn id="34" fill="hold">
                            <p:stCondLst>
                              <p:cond delay="1100"/>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50" fill="hold"/>
                                        <p:tgtEl>
                                          <p:spTgt spid="6"/>
                                        </p:tgtEl>
                                        <p:attrNameLst>
                                          <p:attrName>ppt_w</p:attrName>
                                        </p:attrNameLst>
                                      </p:cBhvr>
                                      <p:tavLst>
                                        <p:tav tm="0">
                                          <p:val>
                                            <p:fltVal val="0"/>
                                          </p:val>
                                        </p:tav>
                                        <p:tav tm="100000">
                                          <p:val>
                                            <p:strVal val="#ppt_w"/>
                                          </p:val>
                                        </p:tav>
                                      </p:tavLst>
                                    </p:anim>
                                    <p:anim calcmode="lin" valueType="num">
                                      <p:cBhvr>
                                        <p:cTn id="38" dur="150" fill="hold"/>
                                        <p:tgtEl>
                                          <p:spTgt spid="6"/>
                                        </p:tgtEl>
                                        <p:attrNameLst>
                                          <p:attrName>ppt_h</p:attrName>
                                        </p:attrNameLst>
                                      </p:cBhvr>
                                      <p:tavLst>
                                        <p:tav tm="0">
                                          <p:val>
                                            <p:fltVal val="0"/>
                                          </p:val>
                                        </p:tav>
                                        <p:tav tm="100000">
                                          <p:val>
                                            <p:strVal val="#ppt_h"/>
                                          </p:val>
                                        </p:tav>
                                      </p:tavLst>
                                    </p:anim>
                                    <p:animEffect transition="in" filter="fade">
                                      <p:cBhvr>
                                        <p:cTn id="39" dur="150"/>
                                        <p:tgtEl>
                                          <p:spTgt spid="6"/>
                                        </p:tgtEl>
                                      </p:cBhvr>
                                    </p:animEffect>
                                  </p:childTnLst>
                                </p:cTn>
                              </p:par>
                            </p:childTnLst>
                          </p:cTn>
                        </p:par>
                        <p:par>
                          <p:cTn id="40" fill="hold">
                            <p:stCondLst>
                              <p:cond delay="1250"/>
                            </p:stCondLst>
                            <p:childTnLst>
                              <p:par>
                                <p:cTn id="41" presetID="53" presetClass="entr" presetSubtype="16"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50" fill="hold"/>
                                        <p:tgtEl>
                                          <p:spTgt spid="9"/>
                                        </p:tgtEl>
                                        <p:attrNameLst>
                                          <p:attrName>ppt_w</p:attrName>
                                        </p:attrNameLst>
                                      </p:cBhvr>
                                      <p:tavLst>
                                        <p:tav tm="0">
                                          <p:val>
                                            <p:fltVal val="0"/>
                                          </p:val>
                                        </p:tav>
                                        <p:tav tm="100000">
                                          <p:val>
                                            <p:strVal val="#ppt_w"/>
                                          </p:val>
                                        </p:tav>
                                      </p:tavLst>
                                    </p:anim>
                                    <p:anim calcmode="lin" valueType="num">
                                      <p:cBhvr>
                                        <p:cTn id="44" dur="150" fill="hold"/>
                                        <p:tgtEl>
                                          <p:spTgt spid="9"/>
                                        </p:tgtEl>
                                        <p:attrNameLst>
                                          <p:attrName>ppt_h</p:attrName>
                                        </p:attrNameLst>
                                      </p:cBhvr>
                                      <p:tavLst>
                                        <p:tav tm="0">
                                          <p:val>
                                            <p:fltVal val="0"/>
                                          </p:val>
                                        </p:tav>
                                        <p:tav tm="100000">
                                          <p:val>
                                            <p:strVal val="#ppt_h"/>
                                          </p:val>
                                        </p:tav>
                                      </p:tavLst>
                                    </p:anim>
                                    <p:animEffect transition="in" filter="fade">
                                      <p:cBhvr>
                                        <p:cTn id="45" dur="150"/>
                                        <p:tgtEl>
                                          <p:spTgt spid="9"/>
                                        </p:tgtEl>
                                      </p:cBhvr>
                                    </p:animEffect>
                                  </p:childTnLst>
                                </p:cTn>
                              </p:par>
                            </p:childTnLst>
                          </p:cTn>
                        </p:par>
                        <p:par>
                          <p:cTn id="46" fill="hold">
                            <p:stCondLst>
                              <p:cond delay="14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50" fill="hold"/>
                                        <p:tgtEl>
                                          <p:spTgt spid="12"/>
                                        </p:tgtEl>
                                        <p:attrNameLst>
                                          <p:attrName>ppt_w</p:attrName>
                                        </p:attrNameLst>
                                      </p:cBhvr>
                                      <p:tavLst>
                                        <p:tav tm="0">
                                          <p:val>
                                            <p:fltVal val="0"/>
                                          </p:val>
                                        </p:tav>
                                        <p:tav tm="100000">
                                          <p:val>
                                            <p:strVal val="#ppt_w"/>
                                          </p:val>
                                        </p:tav>
                                      </p:tavLst>
                                    </p:anim>
                                    <p:anim calcmode="lin" valueType="num">
                                      <p:cBhvr>
                                        <p:cTn id="50" dur="150" fill="hold"/>
                                        <p:tgtEl>
                                          <p:spTgt spid="12"/>
                                        </p:tgtEl>
                                        <p:attrNameLst>
                                          <p:attrName>ppt_h</p:attrName>
                                        </p:attrNameLst>
                                      </p:cBhvr>
                                      <p:tavLst>
                                        <p:tav tm="0">
                                          <p:val>
                                            <p:fltVal val="0"/>
                                          </p:val>
                                        </p:tav>
                                        <p:tav tm="100000">
                                          <p:val>
                                            <p:strVal val="#ppt_h"/>
                                          </p:val>
                                        </p:tav>
                                      </p:tavLst>
                                    </p:anim>
                                    <p:animEffect transition="in" filter="fade">
                                      <p:cBhvr>
                                        <p:cTn id="51" dur="150"/>
                                        <p:tgtEl>
                                          <p:spTgt spid="12"/>
                                        </p:tgtEl>
                                      </p:cBhvr>
                                    </p:animEffect>
                                  </p:childTnLst>
                                </p:cTn>
                              </p:par>
                            </p:childTnLst>
                          </p:cTn>
                        </p:par>
                        <p:par>
                          <p:cTn id="52" fill="hold">
                            <p:stCondLst>
                              <p:cond delay="1550"/>
                            </p:stCondLst>
                            <p:childTnLst>
                              <p:par>
                                <p:cTn id="53" presetID="53" presetClass="entr" presetSubtype="16"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150" fill="hold"/>
                                        <p:tgtEl>
                                          <p:spTgt spid="15"/>
                                        </p:tgtEl>
                                        <p:attrNameLst>
                                          <p:attrName>ppt_w</p:attrName>
                                        </p:attrNameLst>
                                      </p:cBhvr>
                                      <p:tavLst>
                                        <p:tav tm="0">
                                          <p:val>
                                            <p:fltVal val="0"/>
                                          </p:val>
                                        </p:tav>
                                        <p:tav tm="100000">
                                          <p:val>
                                            <p:strVal val="#ppt_w"/>
                                          </p:val>
                                        </p:tav>
                                      </p:tavLst>
                                    </p:anim>
                                    <p:anim calcmode="lin" valueType="num">
                                      <p:cBhvr>
                                        <p:cTn id="56" dur="150" fill="hold"/>
                                        <p:tgtEl>
                                          <p:spTgt spid="15"/>
                                        </p:tgtEl>
                                        <p:attrNameLst>
                                          <p:attrName>ppt_h</p:attrName>
                                        </p:attrNameLst>
                                      </p:cBhvr>
                                      <p:tavLst>
                                        <p:tav tm="0">
                                          <p:val>
                                            <p:fltVal val="0"/>
                                          </p:val>
                                        </p:tav>
                                        <p:tav tm="100000">
                                          <p:val>
                                            <p:strVal val="#ppt_h"/>
                                          </p:val>
                                        </p:tav>
                                      </p:tavLst>
                                    </p:anim>
                                    <p:animEffect transition="in" filter="fade">
                                      <p:cBhvr>
                                        <p:cTn id="57" dur="150"/>
                                        <p:tgtEl>
                                          <p:spTgt spid="15"/>
                                        </p:tgtEl>
                                      </p:cBhvr>
                                    </p:animEffect>
                                  </p:childTnLst>
                                </p:cTn>
                              </p:par>
                            </p:childTnLst>
                          </p:cTn>
                        </p:par>
                        <p:par>
                          <p:cTn id="58" fill="hold">
                            <p:stCondLst>
                              <p:cond delay="1700"/>
                            </p:stCondLst>
                            <p:childTnLst>
                              <p:par>
                                <p:cTn id="59" presetID="53" presetClass="entr" presetSubtype="16"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50" fill="hold"/>
                                        <p:tgtEl>
                                          <p:spTgt spid="18"/>
                                        </p:tgtEl>
                                        <p:attrNameLst>
                                          <p:attrName>ppt_w</p:attrName>
                                        </p:attrNameLst>
                                      </p:cBhvr>
                                      <p:tavLst>
                                        <p:tav tm="0">
                                          <p:val>
                                            <p:fltVal val="0"/>
                                          </p:val>
                                        </p:tav>
                                        <p:tav tm="100000">
                                          <p:val>
                                            <p:strVal val="#ppt_w"/>
                                          </p:val>
                                        </p:tav>
                                      </p:tavLst>
                                    </p:anim>
                                    <p:anim calcmode="lin" valueType="num">
                                      <p:cBhvr>
                                        <p:cTn id="62" dur="150" fill="hold"/>
                                        <p:tgtEl>
                                          <p:spTgt spid="18"/>
                                        </p:tgtEl>
                                        <p:attrNameLst>
                                          <p:attrName>ppt_h</p:attrName>
                                        </p:attrNameLst>
                                      </p:cBhvr>
                                      <p:tavLst>
                                        <p:tav tm="0">
                                          <p:val>
                                            <p:fltVal val="0"/>
                                          </p:val>
                                        </p:tav>
                                        <p:tav tm="100000">
                                          <p:val>
                                            <p:strVal val="#ppt_h"/>
                                          </p:val>
                                        </p:tav>
                                      </p:tavLst>
                                    </p:anim>
                                    <p:animEffect transition="in" filter="fade">
                                      <p:cBhvr>
                                        <p:cTn id="63" dur="150"/>
                                        <p:tgtEl>
                                          <p:spTgt spid="18"/>
                                        </p:tgtEl>
                                      </p:cBhvr>
                                    </p:animEffect>
                                  </p:childTnLst>
                                </p:cTn>
                              </p:par>
                            </p:childTnLst>
                          </p:cTn>
                        </p:par>
                        <p:par>
                          <p:cTn id="64" fill="hold">
                            <p:stCondLst>
                              <p:cond delay="1850"/>
                            </p:stCondLst>
                            <p:childTnLst>
                              <p:par>
                                <p:cTn id="65" presetID="53" presetClass="entr" presetSubtype="16"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50" fill="hold"/>
                                        <p:tgtEl>
                                          <p:spTgt spid="21"/>
                                        </p:tgtEl>
                                        <p:attrNameLst>
                                          <p:attrName>ppt_w</p:attrName>
                                        </p:attrNameLst>
                                      </p:cBhvr>
                                      <p:tavLst>
                                        <p:tav tm="0">
                                          <p:val>
                                            <p:fltVal val="0"/>
                                          </p:val>
                                        </p:tav>
                                        <p:tav tm="100000">
                                          <p:val>
                                            <p:strVal val="#ppt_w"/>
                                          </p:val>
                                        </p:tav>
                                      </p:tavLst>
                                    </p:anim>
                                    <p:anim calcmode="lin" valueType="num">
                                      <p:cBhvr>
                                        <p:cTn id="68" dur="150" fill="hold"/>
                                        <p:tgtEl>
                                          <p:spTgt spid="21"/>
                                        </p:tgtEl>
                                        <p:attrNameLst>
                                          <p:attrName>ppt_h</p:attrName>
                                        </p:attrNameLst>
                                      </p:cBhvr>
                                      <p:tavLst>
                                        <p:tav tm="0">
                                          <p:val>
                                            <p:fltVal val="0"/>
                                          </p:val>
                                        </p:tav>
                                        <p:tav tm="100000">
                                          <p:val>
                                            <p:strVal val="#ppt_h"/>
                                          </p:val>
                                        </p:tav>
                                      </p:tavLst>
                                    </p:anim>
                                    <p:animEffect transition="in" filter="fade">
                                      <p:cBhvr>
                                        <p:cTn id="69" dur="150"/>
                                        <p:tgtEl>
                                          <p:spTgt spid="21"/>
                                        </p:tgtEl>
                                      </p:cBhvr>
                                    </p:animEffect>
                                  </p:childTnLst>
                                </p:cTn>
                              </p:par>
                            </p:childTnLst>
                          </p:cTn>
                        </p:par>
                        <p:par>
                          <p:cTn id="70" fill="hold">
                            <p:stCondLst>
                              <p:cond delay="2000"/>
                            </p:stCondLst>
                            <p:childTnLst>
                              <p:par>
                                <p:cTn id="71" presetID="53" presetClass="entr" presetSubtype="16" fill="hold"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150" fill="hold"/>
                                        <p:tgtEl>
                                          <p:spTgt spid="24"/>
                                        </p:tgtEl>
                                        <p:attrNameLst>
                                          <p:attrName>ppt_w</p:attrName>
                                        </p:attrNameLst>
                                      </p:cBhvr>
                                      <p:tavLst>
                                        <p:tav tm="0">
                                          <p:val>
                                            <p:fltVal val="0"/>
                                          </p:val>
                                        </p:tav>
                                        <p:tav tm="100000">
                                          <p:val>
                                            <p:strVal val="#ppt_w"/>
                                          </p:val>
                                        </p:tav>
                                      </p:tavLst>
                                    </p:anim>
                                    <p:anim calcmode="lin" valueType="num">
                                      <p:cBhvr>
                                        <p:cTn id="74" dur="150" fill="hold"/>
                                        <p:tgtEl>
                                          <p:spTgt spid="24"/>
                                        </p:tgtEl>
                                        <p:attrNameLst>
                                          <p:attrName>ppt_h</p:attrName>
                                        </p:attrNameLst>
                                      </p:cBhvr>
                                      <p:tavLst>
                                        <p:tav tm="0">
                                          <p:val>
                                            <p:fltVal val="0"/>
                                          </p:val>
                                        </p:tav>
                                        <p:tav tm="100000">
                                          <p:val>
                                            <p:strVal val="#ppt_h"/>
                                          </p:val>
                                        </p:tav>
                                      </p:tavLst>
                                    </p:anim>
                                    <p:animEffect transition="in" filter="fade">
                                      <p:cBhvr>
                                        <p:cTn id="75" dur="150"/>
                                        <p:tgtEl>
                                          <p:spTgt spid="24"/>
                                        </p:tgtEl>
                                      </p:cBhvr>
                                    </p:animEffect>
                                  </p:childTnLst>
                                </p:cTn>
                              </p:par>
                            </p:childTnLst>
                          </p:cTn>
                        </p:par>
                        <p:par>
                          <p:cTn id="76" fill="hold">
                            <p:stCondLst>
                              <p:cond delay="2150"/>
                            </p:stCondLst>
                            <p:childTnLst>
                              <p:par>
                                <p:cTn id="77" presetID="53" presetClass="entr" presetSubtype="16" fill="hold"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150" fill="hold"/>
                                        <p:tgtEl>
                                          <p:spTgt spid="27"/>
                                        </p:tgtEl>
                                        <p:attrNameLst>
                                          <p:attrName>ppt_w</p:attrName>
                                        </p:attrNameLst>
                                      </p:cBhvr>
                                      <p:tavLst>
                                        <p:tav tm="0">
                                          <p:val>
                                            <p:fltVal val="0"/>
                                          </p:val>
                                        </p:tav>
                                        <p:tav tm="100000">
                                          <p:val>
                                            <p:strVal val="#ppt_w"/>
                                          </p:val>
                                        </p:tav>
                                      </p:tavLst>
                                    </p:anim>
                                    <p:anim calcmode="lin" valueType="num">
                                      <p:cBhvr>
                                        <p:cTn id="80" dur="150" fill="hold"/>
                                        <p:tgtEl>
                                          <p:spTgt spid="27"/>
                                        </p:tgtEl>
                                        <p:attrNameLst>
                                          <p:attrName>ppt_h</p:attrName>
                                        </p:attrNameLst>
                                      </p:cBhvr>
                                      <p:tavLst>
                                        <p:tav tm="0">
                                          <p:val>
                                            <p:fltVal val="0"/>
                                          </p:val>
                                        </p:tav>
                                        <p:tav tm="100000">
                                          <p:val>
                                            <p:strVal val="#ppt_h"/>
                                          </p:val>
                                        </p:tav>
                                      </p:tavLst>
                                    </p:anim>
                                    <p:animEffect transition="in" filter="fade">
                                      <p:cBhvr>
                                        <p:cTn id="81" dur="150"/>
                                        <p:tgtEl>
                                          <p:spTgt spid="27"/>
                                        </p:tgtEl>
                                      </p:cBhvr>
                                    </p:animEffect>
                                  </p:childTnLst>
                                </p:cTn>
                              </p:par>
                            </p:childTnLst>
                          </p:cTn>
                        </p:par>
                        <p:par>
                          <p:cTn id="82" fill="hold">
                            <p:stCondLst>
                              <p:cond delay="2300"/>
                            </p:stCondLst>
                            <p:childTnLst>
                              <p:par>
                                <p:cTn id="83" presetID="53" presetClass="entr" presetSubtype="16" fill="hold"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150" fill="hold"/>
                                        <p:tgtEl>
                                          <p:spTgt spid="30"/>
                                        </p:tgtEl>
                                        <p:attrNameLst>
                                          <p:attrName>ppt_w</p:attrName>
                                        </p:attrNameLst>
                                      </p:cBhvr>
                                      <p:tavLst>
                                        <p:tav tm="0">
                                          <p:val>
                                            <p:fltVal val="0"/>
                                          </p:val>
                                        </p:tav>
                                        <p:tav tm="100000">
                                          <p:val>
                                            <p:strVal val="#ppt_w"/>
                                          </p:val>
                                        </p:tav>
                                      </p:tavLst>
                                    </p:anim>
                                    <p:anim calcmode="lin" valueType="num">
                                      <p:cBhvr>
                                        <p:cTn id="86" dur="150" fill="hold"/>
                                        <p:tgtEl>
                                          <p:spTgt spid="30"/>
                                        </p:tgtEl>
                                        <p:attrNameLst>
                                          <p:attrName>ppt_h</p:attrName>
                                        </p:attrNameLst>
                                      </p:cBhvr>
                                      <p:tavLst>
                                        <p:tav tm="0">
                                          <p:val>
                                            <p:fltVal val="0"/>
                                          </p:val>
                                        </p:tav>
                                        <p:tav tm="100000">
                                          <p:val>
                                            <p:strVal val="#ppt_h"/>
                                          </p:val>
                                        </p:tav>
                                      </p:tavLst>
                                    </p:anim>
                                    <p:animEffect transition="in" filter="fade">
                                      <p:cBhvr>
                                        <p:cTn id="87" dur="150"/>
                                        <p:tgtEl>
                                          <p:spTgt spid="30"/>
                                        </p:tgtEl>
                                      </p:cBhvr>
                                    </p:animEffect>
                                  </p:childTnLst>
                                </p:cTn>
                              </p:par>
                            </p:childTnLst>
                          </p:cTn>
                        </p:par>
                        <p:par>
                          <p:cTn id="88" fill="hold">
                            <p:stCondLst>
                              <p:cond delay="2450"/>
                            </p:stCondLst>
                            <p:childTnLst>
                              <p:par>
                                <p:cTn id="89" presetID="53" presetClass="entr" presetSubtype="16" fill="hold" nodeType="after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p:cTn id="91" dur="150" fill="hold"/>
                                        <p:tgtEl>
                                          <p:spTgt spid="33"/>
                                        </p:tgtEl>
                                        <p:attrNameLst>
                                          <p:attrName>ppt_w</p:attrName>
                                        </p:attrNameLst>
                                      </p:cBhvr>
                                      <p:tavLst>
                                        <p:tav tm="0">
                                          <p:val>
                                            <p:fltVal val="0"/>
                                          </p:val>
                                        </p:tav>
                                        <p:tav tm="100000">
                                          <p:val>
                                            <p:strVal val="#ppt_w"/>
                                          </p:val>
                                        </p:tav>
                                      </p:tavLst>
                                    </p:anim>
                                    <p:anim calcmode="lin" valueType="num">
                                      <p:cBhvr>
                                        <p:cTn id="92" dur="150" fill="hold"/>
                                        <p:tgtEl>
                                          <p:spTgt spid="33"/>
                                        </p:tgtEl>
                                        <p:attrNameLst>
                                          <p:attrName>ppt_h</p:attrName>
                                        </p:attrNameLst>
                                      </p:cBhvr>
                                      <p:tavLst>
                                        <p:tav tm="0">
                                          <p:val>
                                            <p:fltVal val="0"/>
                                          </p:val>
                                        </p:tav>
                                        <p:tav tm="100000">
                                          <p:val>
                                            <p:strVal val="#ppt_h"/>
                                          </p:val>
                                        </p:tav>
                                      </p:tavLst>
                                    </p:anim>
                                    <p:animEffect transition="in" filter="fade">
                                      <p:cBhvr>
                                        <p:cTn id="93" dur="150"/>
                                        <p:tgtEl>
                                          <p:spTgt spid="33"/>
                                        </p:tgtEl>
                                      </p:cBhvr>
                                    </p:animEffect>
                                  </p:childTnLst>
                                </p:cTn>
                              </p:par>
                            </p:childTnLst>
                          </p:cTn>
                        </p:par>
                        <p:par>
                          <p:cTn id="94" fill="hold">
                            <p:stCondLst>
                              <p:cond delay="2600"/>
                            </p:stCondLst>
                            <p:childTnLst>
                              <p:par>
                                <p:cTn id="95" presetID="53" presetClass="entr" presetSubtype="16" fill="hold" nodeType="after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p:cTn id="97" dur="150" fill="hold"/>
                                        <p:tgtEl>
                                          <p:spTgt spid="36"/>
                                        </p:tgtEl>
                                        <p:attrNameLst>
                                          <p:attrName>ppt_w</p:attrName>
                                        </p:attrNameLst>
                                      </p:cBhvr>
                                      <p:tavLst>
                                        <p:tav tm="0">
                                          <p:val>
                                            <p:fltVal val="0"/>
                                          </p:val>
                                        </p:tav>
                                        <p:tav tm="100000">
                                          <p:val>
                                            <p:strVal val="#ppt_w"/>
                                          </p:val>
                                        </p:tav>
                                      </p:tavLst>
                                    </p:anim>
                                    <p:anim calcmode="lin" valueType="num">
                                      <p:cBhvr>
                                        <p:cTn id="98" dur="150" fill="hold"/>
                                        <p:tgtEl>
                                          <p:spTgt spid="36"/>
                                        </p:tgtEl>
                                        <p:attrNameLst>
                                          <p:attrName>ppt_h</p:attrName>
                                        </p:attrNameLst>
                                      </p:cBhvr>
                                      <p:tavLst>
                                        <p:tav tm="0">
                                          <p:val>
                                            <p:fltVal val="0"/>
                                          </p:val>
                                        </p:tav>
                                        <p:tav tm="100000">
                                          <p:val>
                                            <p:strVal val="#ppt_h"/>
                                          </p:val>
                                        </p:tav>
                                      </p:tavLst>
                                    </p:anim>
                                    <p:animEffect transition="in" filter="fade">
                                      <p:cBhvr>
                                        <p:cTn id="99" dur="150"/>
                                        <p:tgtEl>
                                          <p:spTgt spid="36"/>
                                        </p:tgtEl>
                                      </p:cBhvr>
                                    </p:animEffect>
                                  </p:childTnLst>
                                </p:cTn>
                              </p:par>
                            </p:childTnLst>
                          </p:cTn>
                        </p:par>
                        <p:par>
                          <p:cTn id="100" fill="hold">
                            <p:stCondLst>
                              <p:cond delay="2750"/>
                            </p:stCondLst>
                            <p:childTnLst>
                              <p:par>
                                <p:cTn id="101" presetID="53" presetClass="entr" presetSubtype="16"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150" fill="hold"/>
                                        <p:tgtEl>
                                          <p:spTgt spid="39"/>
                                        </p:tgtEl>
                                        <p:attrNameLst>
                                          <p:attrName>ppt_w</p:attrName>
                                        </p:attrNameLst>
                                      </p:cBhvr>
                                      <p:tavLst>
                                        <p:tav tm="0">
                                          <p:val>
                                            <p:fltVal val="0"/>
                                          </p:val>
                                        </p:tav>
                                        <p:tav tm="100000">
                                          <p:val>
                                            <p:strVal val="#ppt_w"/>
                                          </p:val>
                                        </p:tav>
                                      </p:tavLst>
                                    </p:anim>
                                    <p:anim calcmode="lin" valueType="num">
                                      <p:cBhvr>
                                        <p:cTn id="104" dur="150" fill="hold"/>
                                        <p:tgtEl>
                                          <p:spTgt spid="39"/>
                                        </p:tgtEl>
                                        <p:attrNameLst>
                                          <p:attrName>ppt_h</p:attrName>
                                        </p:attrNameLst>
                                      </p:cBhvr>
                                      <p:tavLst>
                                        <p:tav tm="0">
                                          <p:val>
                                            <p:fltVal val="0"/>
                                          </p:val>
                                        </p:tav>
                                        <p:tav tm="100000">
                                          <p:val>
                                            <p:strVal val="#ppt_h"/>
                                          </p:val>
                                        </p:tav>
                                      </p:tavLst>
                                    </p:anim>
                                    <p:animEffect transition="in" filter="fade">
                                      <p:cBhvr>
                                        <p:cTn id="105" dur="150"/>
                                        <p:tgtEl>
                                          <p:spTgt spid="39"/>
                                        </p:tgtEl>
                                      </p:cBhvr>
                                    </p:animEffect>
                                  </p:childTnLst>
                                </p:cTn>
                              </p:par>
                            </p:childTnLst>
                          </p:cTn>
                        </p:par>
                        <p:par>
                          <p:cTn id="106" fill="hold">
                            <p:stCondLst>
                              <p:cond delay="2900"/>
                            </p:stCondLst>
                            <p:childTnLst>
                              <p:par>
                                <p:cTn id="107" presetID="53" presetClass="entr" presetSubtype="16" fill="hold" nodeType="after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p:cTn id="109" dur="150" fill="hold"/>
                                        <p:tgtEl>
                                          <p:spTgt spid="42"/>
                                        </p:tgtEl>
                                        <p:attrNameLst>
                                          <p:attrName>ppt_w</p:attrName>
                                        </p:attrNameLst>
                                      </p:cBhvr>
                                      <p:tavLst>
                                        <p:tav tm="0">
                                          <p:val>
                                            <p:fltVal val="0"/>
                                          </p:val>
                                        </p:tav>
                                        <p:tav tm="100000">
                                          <p:val>
                                            <p:strVal val="#ppt_w"/>
                                          </p:val>
                                        </p:tav>
                                      </p:tavLst>
                                    </p:anim>
                                    <p:anim calcmode="lin" valueType="num">
                                      <p:cBhvr>
                                        <p:cTn id="110" dur="150" fill="hold"/>
                                        <p:tgtEl>
                                          <p:spTgt spid="42"/>
                                        </p:tgtEl>
                                        <p:attrNameLst>
                                          <p:attrName>ppt_h</p:attrName>
                                        </p:attrNameLst>
                                      </p:cBhvr>
                                      <p:tavLst>
                                        <p:tav tm="0">
                                          <p:val>
                                            <p:fltVal val="0"/>
                                          </p:val>
                                        </p:tav>
                                        <p:tav tm="100000">
                                          <p:val>
                                            <p:strVal val="#ppt_h"/>
                                          </p:val>
                                        </p:tav>
                                      </p:tavLst>
                                    </p:anim>
                                    <p:animEffect transition="in" filter="fade">
                                      <p:cBhvr>
                                        <p:cTn id="111" dur="150"/>
                                        <p:tgtEl>
                                          <p:spTgt spid="42"/>
                                        </p:tgtEl>
                                      </p:cBhvr>
                                    </p:animEffect>
                                  </p:childTnLst>
                                </p:cTn>
                              </p:par>
                            </p:childTnLst>
                          </p:cTn>
                        </p:par>
                        <p:par>
                          <p:cTn id="112" fill="hold">
                            <p:stCondLst>
                              <p:cond delay="3050"/>
                            </p:stCondLst>
                            <p:childTnLst>
                              <p:par>
                                <p:cTn id="113" presetID="53" presetClass="entr" presetSubtype="16" fill="hold" nodeType="after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p:cTn id="115" dur="150" fill="hold"/>
                                        <p:tgtEl>
                                          <p:spTgt spid="45"/>
                                        </p:tgtEl>
                                        <p:attrNameLst>
                                          <p:attrName>ppt_w</p:attrName>
                                        </p:attrNameLst>
                                      </p:cBhvr>
                                      <p:tavLst>
                                        <p:tav tm="0">
                                          <p:val>
                                            <p:fltVal val="0"/>
                                          </p:val>
                                        </p:tav>
                                        <p:tav tm="100000">
                                          <p:val>
                                            <p:strVal val="#ppt_w"/>
                                          </p:val>
                                        </p:tav>
                                      </p:tavLst>
                                    </p:anim>
                                    <p:anim calcmode="lin" valueType="num">
                                      <p:cBhvr>
                                        <p:cTn id="116" dur="150" fill="hold"/>
                                        <p:tgtEl>
                                          <p:spTgt spid="45"/>
                                        </p:tgtEl>
                                        <p:attrNameLst>
                                          <p:attrName>ppt_h</p:attrName>
                                        </p:attrNameLst>
                                      </p:cBhvr>
                                      <p:tavLst>
                                        <p:tav tm="0">
                                          <p:val>
                                            <p:fltVal val="0"/>
                                          </p:val>
                                        </p:tav>
                                        <p:tav tm="100000">
                                          <p:val>
                                            <p:strVal val="#ppt_h"/>
                                          </p:val>
                                        </p:tav>
                                      </p:tavLst>
                                    </p:anim>
                                    <p:animEffect transition="in" filter="fade">
                                      <p:cBhvr>
                                        <p:cTn id="117" dur="150"/>
                                        <p:tgtEl>
                                          <p:spTgt spid="45"/>
                                        </p:tgtEl>
                                      </p:cBhvr>
                                    </p:animEffect>
                                  </p:childTnLst>
                                </p:cTn>
                              </p:par>
                            </p:childTnLst>
                          </p:cTn>
                        </p:par>
                        <p:par>
                          <p:cTn id="118" fill="hold">
                            <p:stCondLst>
                              <p:cond delay="3200"/>
                            </p:stCondLst>
                            <p:childTnLst>
                              <p:par>
                                <p:cTn id="119" presetID="2" presetClass="entr" presetSubtype="4" fill="hold" grpId="0" nodeType="after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childTnLst>
                          </p:cTn>
                        </p:par>
                        <p:par>
                          <p:cTn id="123" fill="hold">
                            <p:stCondLst>
                              <p:cond delay="3700"/>
                            </p:stCondLst>
                            <p:childTnLst>
                              <p:par>
                                <p:cTn id="124" presetID="2" presetClass="entr" presetSubtype="4" fill="hold" grpId="0" nodeType="afterEffect">
                                  <p:stCondLst>
                                    <p:cond delay="0"/>
                                  </p:stCondLst>
                                  <p:childTnLst>
                                    <p:set>
                                      <p:cBhvr>
                                        <p:cTn id="125" dur="1" fill="hold">
                                          <p:stCondLst>
                                            <p:cond delay="0"/>
                                          </p:stCondLst>
                                        </p:cTn>
                                        <p:tgtEl>
                                          <p:spTgt spid="61"/>
                                        </p:tgtEl>
                                        <p:attrNameLst>
                                          <p:attrName>style.visibility</p:attrName>
                                        </p:attrNameLst>
                                      </p:cBhvr>
                                      <p:to>
                                        <p:strVal val="visible"/>
                                      </p:to>
                                    </p:set>
                                    <p:anim calcmode="lin" valueType="num">
                                      <p:cBhvr additive="base">
                                        <p:cTn id="126" dur="500" fill="hold"/>
                                        <p:tgtEl>
                                          <p:spTgt spid="61"/>
                                        </p:tgtEl>
                                        <p:attrNameLst>
                                          <p:attrName>ppt_x</p:attrName>
                                        </p:attrNameLst>
                                      </p:cBhvr>
                                      <p:tavLst>
                                        <p:tav tm="0">
                                          <p:val>
                                            <p:strVal val="#ppt_x"/>
                                          </p:val>
                                        </p:tav>
                                        <p:tav tm="100000">
                                          <p:val>
                                            <p:strVal val="#ppt_x"/>
                                          </p:val>
                                        </p:tav>
                                      </p:tavLst>
                                    </p:anim>
                                    <p:anim calcmode="lin" valueType="num">
                                      <p:cBhvr additive="base">
                                        <p:cTn id="127" dur="500" fill="hold"/>
                                        <p:tgtEl>
                                          <p:spTgt spid="61"/>
                                        </p:tgtEl>
                                        <p:attrNameLst>
                                          <p:attrName>ppt_y</p:attrName>
                                        </p:attrNameLst>
                                      </p:cBhvr>
                                      <p:tavLst>
                                        <p:tav tm="0">
                                          <p:val>
                                            <p:strVal val="1+#ppt_h/2"/>
                                          </p:val>
                                        </p:tav>
                                        <p:tav tm="100000">
                                          <p:val>
                                            <p:strVal val="#ppt_y"/>
                                          </p:val>
                                        </p:tav>
                                      </p:tavLst>
                                    </p:anim>
                                  </p:childTnLst>
                                </p:cTn>
                              </p:par>
                            </p:childTnLst>
                          </p:cTn>
                        </p:par>
                        <p:par>
                          <p:cTn id="128" fill="hold">
                            <p:stCondLst>
                              <p:cond delay="4200"/>
                            </p:stCondLst>
                            <p:childTnLst>
                              <p:par>
                                <p:cTn id="129" presetID="22" presetClass="entr" presetSubtype="8" fill="hold" grpId="0" nodeType="after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wipe(left)">
                                      <p:cBhvr>
                                        <p:cTn id="131" dur="500"/>
                                        <p:tgtEl>
                                          <p:spTgt spid="62"/>
                                        </p:tgtEl>
                                      </p:cBhvr>
                                    </p:animEffect>
                                  </p:childTnLst>
                                </p:cTn>
                              </p:par>
                            </p:childTnLst>
                          </p:cTn>
                        </p:par>
                        <p:par>
                          <p:cTn id="132" fill="hold">
                            <p:stCondLst>
                              <p:cond delay="4700"/>
                            </p:stCondLst>
                            <p:childTnLst>
                              <p:par>
                                <p:cTn id="133" presetID="22" presetClass="entr" presetSubtype="8" fill="hold" grpId="0" nodeType="after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wipe(left)">
                                      <p:cBhvr>
                                        <p:cTn id="13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299526" y="2009750"/>
            <a:ext cx="1144587" cy="2362200"/>
            <a:chOff x="4874370" y="2378348"/>
            <a:chExt cx="1144587" cy="2362200"/>
          </a:xfrm>
        </p:grpSpPr>
        <p:sp>
          <p:nvSpPr>
            <p:cNvPr id="3" name="圆角矩形 2"/>
            <p:cNvSpPr/>
            <p:nvPr/>
          </p:nvSpPr>
          <p:spPr>
            <a:xfrm rot="21118153">
              <a:off x="4874370" y="2378348"/>
              <a:ext cx="1144587" cy="2362200"/>
            </a:xfrm>
            <a:prstGeom prst="roundRect">
              <a:avLst/>
            </a:prstGeom>
            <a:solidFill>
              <a:srgbClr val="FF6400"/>
            </a:solidFill>
            <a:ln w="25400" cap="flat" cmpd="sng" algn="ctr">
              <a:noFill/>
              <a:prstDash val="solid"/>
            </a:ln>
            <a:effectLst/>
          </p:spPr>
          <p:txBody>
            <a:bodyPr lIns="0" tIns="0" rIns="0" bIns="0" anchor="ctr"/>
            <a:lstStyle/>
            <a:p>
              <a:pPr algn="ctr" eaLnBrk="1" fontAlgn="auto" hangingPunct="1">
                <a:spcBef>
                  <a:spcPts val="0"/>
                </a:spcBef>
                <a:spcAft>
                  <a:spcPts val="1200"/>
                </a:spcAft>
                <a:defRPr/>
              </a:pPr>
              <a:endParaRPr lang="zh-CN" altLang="en-US" sz="1200" kern="0" dirty="0">
                <a:solidFill>
                  <a:prstClr val="white">
                    <a:lumMod val="6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rot="21118153">
              <a:off x="4995020" y="3054623"/>
              <a:ext cx="990600" cy="1563687"/>
            </a:xfrm>
            <a:prstGeom prst="roundRect">
              <a:avLst/>
            </a:prstGeom>
            <a:solidFill>
              <a:srgbClr val="FFFFFF"/>
            </a:solidFill>
            <a:ln w="25400" cap="flat" cmpd="sng" algn="ctr">
              <a:noFill/>
              <a:prstDash val="solid"/>
            </a:ln>
            <a:effectLst/>
          </p:spPr>
          <p:txBody>
            <a:bodyPr lIns="0" tIns="0" rIns="0" bIns="0" anchor="ctr"/>
            <a:lstStyle/>
            <a:p>
              <a:pPr algn="ctr">
                <a:defRPr/>
              </a:pPr>
              <a:r>
                <a:rPr lang="zh-CN" altLang="en-US" sz="1600" kern="0" dirty="0">
                  <a:solidFill>
                    <a:srgbClr val="EE5B00"/>
                  </a:solidFill>
                  <a:latin typeface="微软雅黑" panose="020B0503020204020204" pitchFamily="34" charset="-122"/>
                  <a:ea typeface="微软雅黑" panose="020B0503020204020204" pitchFamily="34" charset="-122"/>
                </a:rPr>
                <a:t>输入文本</a:t>
              </a:r>
              <a:endParaRPr lang="en-US" altLang="zh-CN" sz="1600" kern="0" dirty="0">
                <a:solidFill>
                  <a:srgbClr val="EE5B00"/>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endParaRPr lang="en-US" altLang="zh-CN" sz="1400" kern="0" dirty="0" smtClean="0">
                <a:solidFill>
                  <a:srgbClr val="868686"/>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r>
                <a:rPr lang="zh-CN" altLang="en-US" sz="1400" kern="0" dirty="0" smtClean="0">
                  <a:solidFill>
                    <a:srgbClr val="868686"/>
                  </a:solidFill>
                  <a:latin typeface="微软雅黑" panose="020B0503020204020204" pitchFamily="34" charset="-122"/>
                  <a:ea typeface="微软雅黑" panose="020B0503020204020204" pitchFamily="34" charset="-122"/>
                </a:rPr>
                <a:t>输入</a:t>
              </a:r>
              <a:r>
                <a:rPr lang="zh-CN" altLang="en-US" sz="1400" kern="0" dirty="0">
                  <a:solidFill>
                    <a:srgbClr val="868686"/>
                  </a:solidFill>
                  <a:latin typeface="微软雅黑" panose="020B0503020204020204" pitchFamily="34" charset="-122"/>
                  <a:ea typeface="微软雅黑" panose="020B0503020204020204" pitchFamily="34" charset="-122"/>
                </a:rPr>
                <a:t>文本</a:t>
              </a:r>
              <a:endParaRPr lang="en-US" altLang="zh-CN" sz="14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r>
                <a:rPr lang="zh-CN" altLang="en-US" sz="1400" kern="0" dirty="0">
                  <a:solidFill>
                    <a:srgbClr val="868686"/>
                  </a:solidFill>
                  <a:latin typeface="微软雅黑" panose="020B0503020204020204" pitchFamily="34" charset="-122"/>
                  <a:ea typeface="微软雅黑" panose="020B0503020204020204" pitchFamily="34" charset="-122"/>
                </a:rPr>
                <a:t>输入文本</a:t>
              </a:r>
              <a:endParaRPr lang="en-US" altLang="zh-CN" sz="14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r>
                <a:rPr lang="zh-CN" altLang="en-US" sz="1400" kern="0" dirty="0">
                  <a:solidFill>
                    <a:srgbClr val="868686"/>
                  </a:solidFill>
                  <a:latin typeface="微软雅黑" panose="020B0503020204020204" pitchFamily="34" charset="-122"/>
                  <a:ea typeface="微软雅黑" panose="020B0503020204020204" pitchFamily="34" charset="-122"/>
                </a:rPr>
                <a:t>输入文本</a:t>
              </a:r>
              <a:endParaRPr lang="zh-CN" altLang="en-US" sz="1200" kern="0" dirty="0">
                <a:solidFill>
                  <a:srgbClr val="868686"/>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002538" y="1839887"/>
            <a:ext cx="1144588" cy="2363788"/>
            <a:chOff x="3577382" y="2208485"/>
            <a:chExt cx="1144588" cy="2363788"/>
          </a:xfrm>
        </p:grpSpPr>
        <p:sp>
          <p:nvSpPr>
            <p:cNvPr id="4" name="圆角矩形 3"/>
            <p:cNvSpPr/>
            <p:nvPr/>
          </p:nvSpPr>
          <p:spPr>
            <a:xfrm rot="412671">
              <a:off x="3577382" y="2208485"/>
              <a:ext cx="1144588" cy="2363788"/>
            </a:xfrm>
            <a:prstGeom prst="roundRect">
              <a:avLst/>
            </a:prstGeom>
            <a:solidFill>
              <a:schemeClr val="tx1">
                <a:lumMod val="65000"/>
                <a:lumOff val="35000"/>
              </a:schemeClr>
            </a:solidFill>
            <a:ln w="25400" cap="flat" cmpd="sng" algn="ctr">
              <a:noFill/>
              <a:prstDash val="solid"/>
            </a:ln>
            <a:effectLst/>
          </p:spPr>
          <p:txBody>
            <a:bodyPr lIns="0" tIns="0" rIns="0" bIns="0" anchor="ctr"/>
            <a:lstStyle/>
            <a:p>
              <a:pPr algn="ctr" eaLnBrk="1" fontAlgn="auto" hangingPunct="1">
                <a:spcBef>
                  <a:spcPts val="0"/>
                </a:spcBef>
                <a:spcAft>
                  <a:spcPts val="1200"/>
                </a:spcAft>
                <a:defRPr/>
              </a:pPr>
              <a:endParaRPr lang="zh-CN" altLang="en-US" sz="1200" kern="0" dirty="0">
                <a:solidFill>
                  <a:prstClr val="white">
                    <a:lumMod val="65000"/>
                  </a:prstClr>
                </a:solidFill>
                <a:latin typeface="微软雅黑" panose="020B0503020204020204" pitchFamily="34" charset="-122"/>
                <a:ea typeface="微软雅黑" panose="020B0503020204020204" pitchFamily="34" charset="-122"/>
              </a:endParaRPr>
            </a:p>
          </p:txBody>
        </p:sp>
        <p:sp>
          <p:nvSpPr>
            <p:cNvPr id="9" name="圆角矩形 8"/>
            <p:cNvSpPr/>
            <p:nvPr/>
          </p:nvSpPr>
          <p:spPr>
            <a:xfrm rot="412671">
              <a:off x="3626595" y="2886348"/>
              <a:ext cx="990600" cy="1565275"/>
            </a:xfrm>
            <a:prstGeom prst="roundRect">
              <a:avLst/>
            </a:prstGeom>
            <a:solidFill>
              <a:srgbClr val="FFFFFF"/>
            </a:solidFill>
            <a:ln w="25400" cap="flat" cmpd="sng" algn="ctr">
              <a:noFill/>
              <a:prstDash val="solid"/>
            </a:ln>
            <a:effectLst/>
          </p:spPr>
          <p:txBody>
            <a:bodyPr lIns="0" tIns="0" rIns="0" bIns="0" anchor="ctr"/>
            <a:lstStyle/>
            <a:p>
              <a:pPr algn="ctr">
                <a:defRPr/>
              </a:pPr>
              <a:r>
                <a:rPr lang="zh-CN" altLang="en-US" sz="1600" kern="0" dirty="0">
                  <a:solidFill>
                    <a:srgbClr val="EE5B00"/>
                  </a:solidFill>
                  <a:latin typeface="微软雅黑" panose="020B0503020204020204" pitchFamily="34" charset="-122"/>
                  <a:ea typeface="微软雅黑" panose="020B0503020204020204" pitchFamily="34" charset="-122"/>
                </a:rPr>
                <a:t>输入文本</a:t>
              </a:r>
              <a:endParaRPr lang="en-US" altLang="zh-CN" sz="1600" kern="0" dirty="0">
                <a:solidFill>
                  <a:srgbClr val="EE5B00"/>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endParaRPr lang="en-US" altLang="zh-CN" sz="1400" kern="0" dirty="0" smtClean="0">
                <a:solidFill>
                  <a:srgbClr val="868686"/>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400" kern="0" dirty="0" smtClean="0">
                  <a:solidFill>
                    <a:srgbClr val="868686"/>
                  </a:solidFill>
                  <a:latin typeface="微软雅黑" panose="020B0503020204020204" pitchFamily="34" charset="-122"/>
                  <a:ea typeface="微软雅黑" panose="020B0503020204020204" pitchFamily="34" charset="-122"/>
                </a:rPr>
                <a:t>输入</a:t>
              </a:r>
              <a:r>
                <a:rPr lang="zh-CN" altLang="en-US" sz="1400" kern="0" dirty="0">
                  <a:solidFill>
                    <a:srgbClr val="868686"/>
                  </a:solidFill>
                  <a:latin typeface="微软雅黑" panose="020B0503020204020204" pitchFamily="34" charset="-122"/>
                  <a:ea typeface="微软雅黑" panose="020B0503020204020204" pitchFamily="34" charset="-122"/>
                </a:rPr>
                <a:t>文本</a:t>
              </a:r>
              <a:endParaRPr lang="en-US" altLang="zh-CN" sz="14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400" kern="0" dirty="0">
                  <a:solidFill>
                    <a:srgbClr val="868686"/>
                  </a:solidFill>
                  <a:latin typeface="微软雅黑" panose="020B0503020204020204" pitchFamily="34" charset="-122"/>
                  <a:ea typeface="微软雅黑" panose="020B0503020204020204" pitchFamily="34" charset="-122"/>
                </a:rPr>
                <a:t>输入文本</a:t>
              </a:r>
              <a:endParaRPr lang="en-US" altLang="zh-CN" sz="14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400" kern="0" dirty="0">
                  <a:solidFill>
                    <a:srgbClr val="868686"/>
                  </a:solidFill>
                  <a:latin typeface="微软雅黑" panose="020B0503020204020204" pitchFamily="34" charset="-122"/>
                  <a:ea typeface="微软雅黑" panose="020B0503020204020204" pitchFamily="34" charset="-122"/>
                </a:rPr>
                <a:t>输入文本</a:t>
              </a:r>
              <a:endParaRPr lang="zh-CN" altLang="en-US" sz="1200" kern="0" dirty="0">
                <a:solidFill>
                  <a:srgbClr val="868686"/>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683568" y="1106462"/>
            <a:ext cx="2087913" cy="2805112"/>
            <a:chOff x="1259632" y="1512366"/>
            <a:chExt cx="2087913" cy="2805112"/>
          </a:xfrm>
        </p:grpSpPr>
        <p:sp>
          <p:nvSpPr>
            <p:cNvPr id="5" name="弧形 4"/>
            <p:cNvSpPr/>
            <p:nvPr/>
          </p:nvSpPr>
          <p:spPr>
            <a:xfrm rot="19719131">
              <a:off x="1259632" y="1711598"/>
              <a:ext cx="1873250" cy="1066800"/>
            </a:xfrm>
            <a:prstGeom prst="arc">
              <a:avLst>
                <a:gd name="adj1" fmla="val 16413187"/>
                <a:gd name="adj2" fmla="val 686636"/>
              </a:avLst>
            </a:prstGeom>
            <a:noFill/>
            <a:ln w="28575" cap="flat" cmpd="sng" algn="ctr">
              <a:solidFill>
                <a:schemeClr val="bg1">
                  <a:lumMod val="50000"/>
                </a:schemeClr>
              </a:solidFill>
              <a:prstDash val="solid"/>
            </a:ln>
            <a:effectLst/>
          </p:spPr>
          <p:txBody>
            <a:bodyPr anchor="ctr"/>
            <a:lstStyle/>
            <a:p>
              <a:pPr algn="ctr" eaLnBrk="1" fontAlgn="auto" hangingPunct="1">
                <a:spcBef>
                  <a:spcPts val="0"/>
                </a:spcBef>
                <a:spcAft>
                  <a:spcPts val="0"/>
                </a:spcAft>
                <a:defRPr/>
              </a:pPr>
              <a:endParaRPr lang="en-US" sz="700" kern="0">
                <a:solidFill>
                  <a:sysClr val="windowText" lastClr="000000"/>
                </a:solidFill>
                <a:latin typeface="+mn-lt"/>
                <a:ea typeface="+mn-ea"/>
              </a:endParaRPr>
            </a:p>
          </p:txBody>
        </p:sp>
        <p:grpSp>
          <p:nvGrpSpPr>
            <p:cNvPr id="16" name="组合 15"/>
            <p:cNvGrpSpPr/>
            <p:nvPr/>
          </p:nvGrpSpPr>
          <p:grpSpPr>
            <a:xfrm>
              <a:off x="1896570" y="1512366"/>
              <a:ext cx="1450975" cy="2805112"/>
              <a:chOff x="1969245" y="1235348"/>
              <a:chExt cx="1450975" cy="2805112"/>
            </a:xfrm>
          </p:grpSpPr>
          <p:sp>
            <p:nvSpPr>
              <p:cNvPr id="6" name="圆角矩形 5"/>
              <p:cNvSpPr/>
              <p:nvPr/>
            </p:nvSpPr>
            <p:spPr>
              <a:xfrm rot="1761965">
                <a:off x="2275632" y="1678260"/>
                <a:ext cx="1144588" cy="2362200"/>
              </a:xfrm>
              <a:prstGeom prst="roundRect">
                <a:avLst/>
              </a:prstGeom>
              <a:solidFill>
                <a:srgbClr val="FF6400"/>
              </a:solidFill>
              <a:ln w="25400" cap="flat" cmpd="sng" algn="ctr">
                <a:noFill/>
                <a:prstDash val="solid"/>
              </a:ln>
              <a:effectLst/>
            </p:spPr>
            <p:txBody>
              <a:bodyPr lIns="0" tIns="0" rIns="0" bIns="0" anchor="ctr"/>
              <a:lstStyle/>
              <a:p>
                <a:pPr algn="ctr" eaLnBrk="1" fontAlgn="auto" hangingPunct="1">
                  <a:spcBef>
                    <a:spcPts val="0"/>
                  </a:spcBef>
                  <a:spcAft>
                    <a:spcPts val="1200"/>
                  </a:spcAft>
                  <a:defRPr/>
                </a:pPr>
                <a:endParaRPr lang="zh-CN" altLang="en-US" sz="1200" kern="0" dirty="0">
                  <a:solidFill>
                    <a:prstClr val="white">
                      <a:lumMod val="65000"/>
                    </a:prstClr>
                  </a:solidFill>
                  <a:latin typeface="微软雅黑" panose="020B0503020204020204" pitchFamily="34" charset="-122"/>
                  <a:ea typeface="微软雅黑" panose="020B0503020204020204" pitchFamily="34" charset="-122"/>
                </a:endParaRPr>
              </a:p>
            </p:txBody>
          </p:sp>
          <p:sp>
            <p:nvSpPr>
              <p:cNvPr id="7" name="圆角矩形 6"/>
              <p:cNvSpPr/>
              <p:nvPr/>
            </p:nvSpPr>
            <p:spPr>
              <a:xfrm rot="1761965">
                <a:off x="2220070" y="2322785"/>
                <a:ext cx="990600" cy="1565275"/>
              </a:xfrm>
              <a:prstGeom prst="roundRect">
                <a:avLst/>
              </a:prstGeom>
              <a:solidFill>
                <a:srgbClr val="FFFFFF"/>
              </a:solidFill>
              <a:ln w="25400" cap="flat" cmpd="sng" algn="ctr">
                <a:noFill/>
                <a:prstDash val="solid"/>
              </a:ln>
              <a:effectLst/>
            </p:spPr>
            <p:txBody>
              <a:bodyPr lIns="0" tIns="0" rIns="0" bIns="0" anchor="ctr"/>
              <a:lstStyle/>
              <a:p>
                <a:pPr algn="ctr">
                  <a:defRPr/>
                </a:pPr>
                <a:r>
                  <a:rPr lang="zh-CN" altLang="en-US" sz="1600" kern="0" dirty="0">
                    <a:solidFill>
                      <a:srgbClr val="EE5B00"/>
                    </a:solidFill>
                    <a:latin typeface="微软雅黑" panose="020B0503020204020204" pitchFamily="34" charset="-122"/>
                    <a:ea typeface="微软雅黑" panose="020B0503020204020204" pitchFamily="34" charset="-122"/>
                  </a:rPr>
                  <a:t>输入文本</a:t>
                </a:r>
                <a:endParaRPr lang="en-US" altLang="zh-CN" sz="1600" kern="0" dirty="0">
                  <a:solidFill>
                    <a:srgbClr val="EE5B00"/>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endParaRPr lang="en-US" altLang="zh-CN" sz="1200" kern="0" dirty="0" smtClean="0">
                  <a:solidFill>
                    <a:srgbClr val="868686"/>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srgbClr val="868686"/>
                    </a:solidFill>
                    <a:latin typeface="微软雅黑" panose="020B0503020204020204" pitchFamily="34" charset="-122"/>
                    <a:ea typeface="微软雅黑" panose="020B0503020204020204" pitchFamily="34" charset="-122"/>
                  </a:rPr>
                  <a:t>输入</a:t>
                </a:r>
                <a:r>
                  <a:rPr lang="zh-CN" altLang="en-US" sz="1200" kern="0" dirty="0">
                    <a:solidFill>
                      <a:srgbClr val="868686"/>
                    </a:solidFill>
                    <a:latin typeface="微软雅黑" panose="020B0503020204020204" pitchFamily="34" charset="-122"/>
                    <a:ea typeface="微软雅黑" panose="020B0503020204020204" pitchFamily="34" charset="-122"/>
                  </a:rPr>
                  <a:t>文本</a:t>
                </a:r>
                <a:endParaRPr lang="en-US" altLang="zh-CN" sz="12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a:solidFill>
                      <a:srgbClr val="868686"/>
                    </a:solidFill>
                    <a:latin typeface="微软雅黑" panose="020B0503020204020204" pitchFamily="34" charset="-122"/>
                    <a:ea typeface="微软雅黑" panose="020B0503020204020204" pitchFamily="34" charset="-122"/>
                  </a:rPr>
                  <a:t>输入文本</a:t>
                </a:r>
                <a:endParaRPr lang="en-US" altLang="zh-CN" sz="12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a:solidFill>
                      <a:srgbClr val="868686"/>
                    </a:solidFill>
                    <a:latin typeface="微软雅黑" panose="020B0503020204020204" pitchFamily="34" charset="-122"/>
                    <a:ea typeface="微软雅黑" panose="020B0503020204020204" pitchFamily="34" charset="-122"/>
                  </a:rPr>
                  <a:t>输入文本</a:t>
                </a:r>
                <a:endParaRPr lang="zh-CN" altLang="en-US" sz="1100" kern="0" dirty="0">
                  <a:solidFill>
                    <a:srgbClr val="868686"/>
                  </a:solidFill>
                  <a:latin typeface="微软雅黑" panose="020B0503020204020204" pitchFamily="34" charset="-122"/>
                  <a:ea typeface="微软雅黑" panose="020B0503020204020204" pitchFamily="34" charset="-122"/>
                </a:endParaRPr>
              </a:p>
            </p:txBody>
          </p:sp>
          <p:sp>
            <p:nvSpPr>
              <p:cNvPr id="8" name="椭圆 7"/>
              <p:cNvSpPr/>
              <p:nvPr/>
            </p:nvSpPr>
            <p:spPr>
              <a:xfrm>
                <a:off x="2934445" y="1681435"/>
                <a:ext cx="134937" cy="134938"/>
              </a:xfrm>
              <a:prstGeom prst="ellipse">
                <a:avLst/>
              </a:prstGeom>
              <a:solidFill>
                <a:srgbClr val="FFFFF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弧形 35"/>
              <p:cNvSpPr/>
              <p:nvPr/>
            </p:nvSpPr>
            <p:spPr>
              <a:xfrm>
                <a:off x="1969245" y="1235348"/>
                <a:ext cx="1028700" cy="533400"/>
              </a:xfrm>
              <a:custGeom>
                <a:avLst/>
                <a:gdLst>
                  <a:gd name="connsiteX0" fmla="*/ 1480415 w 2878709"/>
                  <a:gd name="connsiteY0" fmla="*/ 269 h 1323091"/>
                  <a:gd name="connsiteX1" fmla="*/ 2878709 w 2878709"/>
                  <a:gd name="connsiteY1" fmla="*/ 661546 h 1323091"/>
                  <a:gd name="connsiteX2" fmla="*/ 1439355 w 2878709"/>
                  <a:gd name="connsiteY2" fmla="*/ 661546 h 1323091"/>
                  <a:gd name="connsiteX3" fmla="*/ 1480415 w 2878709"/>
                  <a:gd name="connsiteY3" fmla="*/ 269 h 1323091"/>
                  <a:gd name="connsiteX0" fmla="*/ 1480415 w 2878709"/>
                  <a:gd name="connsiteY0" fmla="*/ 269 h 1323091"/>
                  <a:gd name="connsiteX1" fmla="*/ 2878709 w 2878709"/>
                  <a:gd name="connsiteY1" fmla="*/ 661546 h 1323091"/>
                  <a:gd name="connsiteX0" fmla="*/ 41060 w 1439354"/>
                  <a:gd name="connsiteY0" fmla="*/ 0 h 661277"/>
                  <a:gd name="connsiteX1" fmla="*/ 1439354 w 1439354"/>
                  <a:gd name="connsiteY1" fmla="*/ 661277 h 661277"/>
                  <a:gd name="connsiteX2" fmla="*/ 0 w 1439354"/>
                  <a:gd name="connsiteY2" fmla="*/ 661277 h 661277"/>
                  <a:gd name="connsiteX3" fmla="*/ 41060 w 1439354"/>
                  <a:gd name="connsiteY3" fmla="*/ 0 h 661277"/>
                  <a:gd name="connsiteX0" fmla="*/ 41060 w 1439354"/>
                  <a:gd name="connsiteY0" fmla="*/ 526473 h 661277"/>
                  <a:gd name="connsiteX1" fmla="*/ 1439354 w 1439354"/>
                  <a:gd name="connsiteY1" fmla="*/ 661277 h 661277"/>
                  <a:gd name="connsiteX0" fmla="*/ 41060 w 1442020"/>
                  <a:gd name="connsiteY0" fmla="*/ 0 h 661277"/>
                  <a:gd name="connsiteX1" fmla="*/ 1439354 w 1442020"/>
                  <a:gd name="connsiteY1" fmla="*/ 661277 h 661277"/>
                  <a:gd name="connsiteX2" fmla="*/ 0 w 1442020"/>
                  <a:gd name="connsiteY2" fmla="*/ 661277 h 661277"/>
                  <a:gd name="connsiteX3" fmla="*/ 41060 w 1442020"/>
                  <a:gd name="connsiteY3" fmla="*/ 0 h 661277"/>
                  <a:gd name="connsiteX0" fmla="*/ 41060 w 1442020"/>
                  <a:gd name="connsiteY0" fmla="*/ 526473 h 661277"/>
                  <a:gd name="connsiteX1" fmla="*/ 1439354 w 1442020"/>
                  <a:gd name="connsiteY1" fmla="*/ 661277 h 661277"/>
                </a:gdLst>
                <a:ahLst/>
                <a:cxnLst>
                  <a:cxn ang="0">
                    <a:pos x="connsiteX0" y="connsiteY0"/>
                  </a:cxn>
                  <a:cxn ang="0">
                    <a:pos x="connsiteX1" y="connsiteY1"/>
                  </a:cxn>
                </a:cxnLst>
                <a:rect l="l" t="t" r="r" b="b"/>
                <a:pathLst>
                  <a:path w="1442020" h="661277" stroke="0" extrusionOk="0">
                    <a:moveTo>
                      <a:pt x="41060" y="0"/>
                    </a:moveTo>
                    <a:cubicBezTo>
                      <a:pt x="819686" y="10213"/>
                      <a:pt x="1439354" y="303264"/>
                      <a:pt x="1439354" y="661277"/>
                    </a:cubicBezTo>
                    <a:lnTo>
                      <a:pt x="0" y="661277"/>
                    </a:lnTo>
                    <a:lnTo>
                      <a:pt x="41060" y="0"/>
                    </a:lnTo>
                    <a:close/>
                  </a:path>
                  <a:path w="1442020" h="661277" fill="none">
                    <a:moveTo>
                      <a:pt x="41060" y="526473"/>
                    </a:moveTo>
                    <a:cubicBezTo>
                      <a:pt x="1567831" y="772213"/>
                      <a:pt x="1439354" y="303264"/>
                      <a:pt x="1439354" y="661277"/>
                    </a:cubicBezTo>
                  </a:path>
                </a:pathLst>
              </a:custGeom>
              <a:noFill/>
              <a:ln w="28575" cap="flat" cmpd="sng" algn="ctr">
                <a:solidFill>
                  <a:schemeClr val="bg1">
                    <a:lumMod val="50000"/>
                  </a:schemeClr>
                </a:solidFill>
                <a:prstDash val="solid"/>
              </a:ln>
              <a:effectLst/>
            </p:spPr>
            <p:txBody>
              <a:bodyPr anchor="ctr"/>
              <a:lstStyle/>
              <a:p>
                <a:pPr algn="ctr" eaLnBrk="1" fontAlgn="auto" hangingPunct="1">
                  <a:spcBef>
                    <a:spcPts val="0"/>
                  </a:spcBef>
                  <a:spcAft>
                    <a:spcPts val="0"/>
                  </a:spcAft>
                  <a:defRPr/>
                </a:pPr>
                <a:endParaRPr lang="en-US" sz="700" kern="0">
                  <a:solidFill>
                    <a:sysClr val="windowText" lastClr="000000"/>
                  </a:solidFill>
                  <a:latin typeface="+mn-lt"/>
                  <a:ea typeface="+mn-ea"/>
                </a:endParaRPr>
              </a:p>
            </p:txBody>
          </p:sp>
        </p:grpSp>
      </p:grpSp>
      <p:grpSp>
        <p:nvGrpSpPr>
          <p:cNvPr id="19" name="组合 18"/>
          <p:cNvGrpSpPr/>
          <p:nvPr/>
        </p:nvGrpSpPr>
        <p:grpSpPr>
          <a:xfrm>
            <a:off x="5594926" y="835000"/>
            <a:ext cx="1398587" cy="2786062"/>
            <a:chOff x="6169770" y="1203598"/>
            <a:chExt cx="1398587" cy="2786062"/>
          </a:xfrm>
        </p:grpSpPr>
        <p:sp>
          <p:nvSpPr>
            <p:cNvPr id="11" name="圆角矩形 10"/>
            <p:cNvSpPr/>
            <p:nvPr/>
          </p:nvSpPr>
          <p:spPr>
            <a:xfrm rot="19436023">
              <a:off x="6169770" y="1627460"/>
              <a:ext cx="1146175" cy="2362200"/>
            </a:xfrm>
            <a:prstGeom prst="roundRect">
              <a:avLst/>
            </a:prstGeom>
            <a:solidFill>
              <a:schemeClr val="tx1">
                <a:lumMod val="65000"/>
                <a:lumOff val="35000"/>
              </a:schemeClr>
            </a:solidFill>
            <a:ln w="25400" cap="flat" cmpd="sng" algn="ctr">
              <a:noFill/>
              <a:prstDash val="solid"/>
            </a:ln>
            <a:effectLst/>
          </p:spPr>
          <p:txBody>
            <a:bodyPr lIns="0" tIns="0" rIns="0" bIns="0" anchor="ctr"/>
            <a:lstStyle/>
            <a:p>
              <a:pPr algn="ctr" eaLnBrk="1" fontAlgn="auto" hangingPunct="1">
                <a:spcBef>
                  <a:spcPts val="0"/>
                </a:spcBef>
                <a:spcAft>
                  <a:spcPts val="1200"/>
                </a:spcAft>
                <a:defRPr/>
              </a:pPr>
              <a:endParaRPr lang="zh-CN" altLang="en-US" sz="1200" kern="0" dirty="0">
                <a:solidFill>
                  <a:prstClr val="white">
                    <a:lumMod val="65000"/>
                  </a:prstClr>
                </a:solidFill>
                <a:latin typeface="微软雅黑" panose="020B0503020204020204" pitchFamily="34" charset="-122"/>
                <a:ea typeface="微软雅黑" panose="020B0503020204020204" pitchFamily="34" charset="-122"/>
              </a:endParaRPr>
            </a:p>
          </p:txBody>
        </p:sp>
        <p:sp>
          <p:nvSpPr>
            <p:cNvPr id="12" name="圆角矩形 11"/>
            <p:cNvSpPr/>
            <p:nvPr/>
          </p:nvSpPr>
          <p:spPr>
            <a:xfrm rot="19436023">
              <a:off x="6417420" y="2249760"/>
              <a:ext cx="989012" cy="1563688"/>
            </a:xfrm>
            <a:prstGeom prst="roundRect">
              <a:avLst/>
            </a:prstGeom>
            <a:solidFill>
              <a:srgbClr val="FFFFFF"/>
            </a:solidFill>
            <a:ln w="25400" cap="flat" cmpd="sng" algn="ctr">
              <a:noFill/>
              <a:prstDash val="solid"/>
            </a:ln>
            <a:effectLst/>
          </p:spPr>
          <p:txBody>
            <a:bodyPr lIns="0" tIns="0" rIns="0" bIns="0" anchor="ctr"/>
            <a:lstStyle/>
            <a:p>
              <a:pPr algn="ctr">
                <a:defRPr/>
              </a:pPr>
              <a:r>
                <a:rPr lang="zh-CN" altLang="en-US" sz="1600" kern="0" dirty="0">
                  <a:solidFill>
                    <a:srgbClr val="EE5B00"/>
                  </a:solidFill>
                  <a:latin typeface="微软雅黑" panose="020B0503020204020204" pitchFamily="34" charset="-122"/>
                  <a:ea typeface="微软雅黑" panose="020B0503020204020204" pitchFamily="34" charset="-122"/>
                </a:rPr>
                <a:t>输入文本</a:t>
              </a:r>
              <a:endParaRPr lang="en-US" altLang="zh-CN" sz="1600" kern="0" dirty="0">
                <a:solidFill>
                  <a:srgbClr val="EE5B00"/>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endParaRPr lang="en-US" altLang="zh-CN" sz="1400" kern="0" dirty="0" smtClean="0">
                <a:solidFill>
                  <a:srgbClr val="868686"/>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r>
                <a:rPr lang="zh-CN" altLang="en-US" sz="1400" kern="0" dirty="0" smtClean="0">
                  <a:solidFill>
                    <a:srgbClr val="868686"/>
                  </a:solidFill>
                  <a:latin typeface="微软雅黑" panose="020B0503020204020204" pitchFamily="34" charset="-122"/>
                  <a:ea typeface="微软雅黑" panose="020B0503020204020204" pitchFamily="34" charset="-122"/>
                </a:rPr>
                <a:t>输入</a:t>
              </a:r>
              <a:r>
                <a:rPr lang="zh-CN" altLang="en-US" sz="1400" kern="0" dirty="0">
                  <a:solidFill>
                    <a:srgbClr val="868686"/>
                  </a:solidFill>
                  <a:latin typeface="微软雅黑" panose="020B0503020204020204" pitchFamily="34" charset="-122"/>
                  <a:ea typeface="微软雅黑" panose="020B0503020204020204" pitchFamily="34" charset="-122"/>
                </a:rPr>
                <a:t>文本</a:t>
              </a:r>
              <a:endParaRPr lang="en-US" altLang="zh-CN" sz="14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r>
                <a:rPr lang="zh-CN" altLang="en-US" sz="1400" kern="0" dirty="0">
                  <a:solidFill>
                    <a:srgbClr val="868686"/>
                  </a:solidFill>
                  <a:latin typeface="微软雅黑" panose="020B0503020204020204" pitchFamily="34" charset="-122"/>
                  <a:ea typeface="微软雅黑" panose="020B0503020204020204" pitchFamily="34" charset="-122"/>
                </a:rPr>
                <a:t>输入文本</a:t>
              </a:r>
              <a:endParaRPr lang="en-US" altLang="zh-CN" sz="1400" kern="0" dirty="0">
                <a:solidFill>
                  <a:srgbClr val="868686"/>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defRPr/>
              </a:pPr>
              <a:r>
                <a:rPr lang="zh-CN" altLang="en-US" sz="1400" kern="0" dirty="0">
                  <a:solidFill>
                    <a:srgbClr val="868686"/>
                  </a:solidFill>
                  <a:latin typeface="微软雅黑" panose="020B0503020204020204" pitchFamily="34" charset="-122"/>
                  <a:ea typeface="微软雅黑" panose="020B0503020204020204" pitchFamily="34" charset="-122"/>
                </a:rPr>
                <a:t>输入文本</a:t>
              </a:r>
              <a:endParaRPr lang="zh-CN" altLang="en-US" sz="1200" kern="0" dirty="0">
                <a:solidFill>
                  <a:srgbClr val="868686"/>
                </a:solidFill>
                <a:latin typeface="微软雅黑" panose="020B0503020204020204" pitchFamily="34" charset="-122"/>
                <a:ea typeface="微软雅黑" panose="020B0503020204020204" pitchFamily="34" charset="-122"/>
              </a:endParaRPr>
            </a:p>
          </p:txBody>
        </p:sp>
        <p:sp>
          <p:nvSpPr>
            <p:cNvPr id="14" name="椭圆 13"/>
            <p:cNvSpPr/>
            <p:nvPr/>
          </p:nvSpPr>
          <p:spPr>
            <a:xfrm>
              <a:off x="6393607" y="1657623"/>
              <a:ext cx="134938" cy="134937"/>
            </a:xfrm>
            <a:prstGeom prst="ellipse">
              <a:avLst/>
            </a:prstGeom>
            <a:solidFill>
              <a:srgbClr val="FFFFF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弧形 35"/>
            <p:cNvSpPr/>
            <p:nvPr/>
          </p:nvSpPr>
          <p:spPr>
            <a:xfrm flipH="1">
              <a:off x="6479332" y="1203598"/>
              <a:ext cx="1089025" cy="542925"/>
            </a:xfrm>
            <a:custGeom>
              <a:avLst/>
              <a:gdLst>
                <a:gd name="connsiteX0" fmla="*/ 1480415 w 2878709"/>
                <a:gd name="connsiteY0" fmla="*/ 269 h 1323091"/>
                <a:gd name="connsiteX1" fmla="*/ 2878709 w 2878709"/>
                <a:gd name="connsiteY1" fmla="*/ 661546 h 1323091"/>
                <a:gd name="connsiteX2" fmla="*/ 1439355 w 2878709"/>
                <a:gd name="connsiteY2" fmla="*/ 661546 h 1323091"/>
                <a:gd name="connsiteX3" fmla="*/ 1480415 w 2878709"/>
                <a:gd name="connsiteY3" fmla="*/ 269 h 1323091"/>
                <a:gd name="connsiteX0" fmla="*/ 1480415 w 2878709"/>
                <a:gd name="connsiteY0" fmla="*/ 269 h 1323091"/>
                <a:gd name="connsiteX1" fmla="*/ 2878709 w 2878709"/>
                <a:gd name="connsiteY1" fmla="*/ 661546 h 1323091"/>
                <a:gd name="connsiteX0" fmla="*/ 41060 w 1439354"/>
                <a:gd name="connsiteY0" fmla="*/ 0 h 661277"/>
                <a:gd name="connsiteX1" fmla="*/ 1439354 w 1439354"/>
                <a:gd name="connsiteY1" fmla="*/ 661277 h 661277"/>
                <a:gd name="connsiteX2" fmla="*/ 0 w 1439354"/>
                <a:gd name="connsiteY2" fmla="*/ 661277 h 661277"/>
                <a:gd name="connsiteX3" fmla="*/ 41060 w 1439354"/>
                <a:gd name="connsiteY3" fmla="*/ 0 h 661277"/>
                <a:gd name="connsiteX0" fmla="*/ 41060 w 1439354"/>
                <a:gd name="connsiteY0" fmla="*/ 526473 h 661277"/>
                <a:gd name="connsiteX1" fmla="*/ 1439354 w 1439354"/>
                <a:gd name="connsiteY1" fmla="*/ 661277 h 661277"/>
                <a:gd name="connsiteX0" fmla="*/ 41060 w 1442020"/>
                <a:gd name="connsiteY0" fmla="*/ 0 h 661277"/>
                <a:gd name="connsiteX1" fmla="*/ 1439354 w 1442020"/>
                <a:gd name="connsiteY1" fmla="*/ 661277 h 661277"/>
                <a:gd name="connsiteX2" fmla="*/ 0 w 1442020"/>
                <a:gd name="connsiteY2" fmla="*/ 661277 h 661277"/>
                <a:gd name="connsiteX3" fmla="*/ 41060 w 1442020"/>
                <a:gd name="connsiteY3" fmla="*/ 0 h 661277"/>
                <a:gd name="connsiteX0" fmla="*/ 41060 w 1442020"/>
                <a:gd name="connsiteY0" fmla="*/ 526473 h 661277"/>
                <a:gd name="connsiteX1" fmla="*/ 1439354 w 1442020"/>
                <a:gd name="connsiteY1" fmla="*/ 661277 h 661277"/>
              </a:gdLst>
              <a:ahLst/>
              <a:cxnLst>
                <a:cxn ang="0">
                  <a:pos x="connsiteX0" y="connsiteY0"/>
                </a:cxn>
                <a:cxn ang="0">
                  <a:pos x="connsiteX1" y="connsiteY1"/>
                </a:cxn>
              </a:cxnLst>
              <a:rect l="l" t="t" r="r" b="b"/>
              <a:pathLst>
                <a:path w="1442020" h="661277" stroke="0" extrusionOk="0">
                  <a:moveTo>
                    <a:pt x="41060" y="0"/>
                  </a:moveTo>
                  <a:cubicBezTo>
                    <a:pt x="819686" y="10213"/>
                    <a:pt x="1439354" y="303264"/>
                    <a:pt x="1439354" y="661277"/>
                  </a:cubicBezTo>
                  <a:lnTo>
                    <a:pt x="0" y="661277"/>
                  </a:lnTo>
                  <a:lnTo>
                    <a:pt x="41060" y="0"/>
                  </a:lnTo>
                  <a:close/>
                </a:path>
                <a:path w="1442020" h="661277" fill="none">
                  <a:moveTo>
                    <a:pt x="41060" y="526473"/>
                  </a:moveTo>
                  <a:cubicBezTo>
                    <a:pt x="1567831" y="772213"/>
                    <a:pt x="1439354" y="303264"/>
                    <a:pt x="1439354" y="661277"/>
                  </a:cubicBezTo>
                </a:path>
              </a:pathLst>
            </a:custGeom>
            <a:noFill/>
            <a:ln w="28575" cap="flat" cmpd="sng" algn="ctr">
              <a:solidFill>
                <a:schemeClr val="bg1">
                  <a:lumMod val="50000"/>
                </a:schemeClr>
              </a:solidFill>
              <a:prstDash val="solid"/>
            </a:ln>
            <a:effectLst/>
          </p:spPr>
          <p:txBody>
            <a:bodyPr anchor="ctr"/>
            <a:lstStyle/>
            <a:p>
              <a:pPr algn="ctr" eaLnBrk="1" fontAlgn="auto" hangingPunct="1">
                <a:spcBef>
                  <a:spcPts val="0"/>
                </a:spcBef>
                <a:spcAft>
                  <a:spcPts val="0"/>
                </a:spcAft>
                <a:defRPr/>
              </a:pPr>
              <a:endParaRPr lang="en-US" sz="700" kern="0">
                <a:solidFill>
                  <a:sysClr val="windowText" lastClr="000000"/>
                </a:solidFill>
                <a:latin typeface="+mn-lt"/>
                <a:ea typeface="+mn-ea"/>
              </a:endParaRPr>
            </a:p>
          </p:txBody>
        </p:sp>
      </p:grpSp>
      <p:sp>
        <p:nvSpPr>
          <p:cNvPr id="26" name="TextBox 25"/>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27" name="组合 26"/>
          <p:cNvGrpSpPr/>
          <p:nvPr/>
        </p:nvGrpSpPr>
        <p:grpSpPr>
          <a:xfrm flipH="1">
            <a:off x="7893831" y="195397"/>
            <a:ext cx="1250169" cy="477054"/>
            <a:chOff x="-18082" y="180009"/>
            <a:chExt cx="1250169" cy="477054"/>
          </a:xfrm>
        </p:grpSpPr>
        <p:sp>
          <p:nvSpPr>
            <p:cNvPr id="28" name="TextBox 27"/>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29" name="五边形 28"/>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91075303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Scale>
                                      <p:cBhvr>
                                        <p:cTn id="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
                                        </p:tgtEl>
                                        <p:attrNameLst>
                                          <p:attrName>ppt_x</p:attrName>
                                          <p:attrName>ppt_y</p:attrName>
                                        </p:attrNameLst>
                                      </p:cBhvr>
                                    </p:animMotion>
                                    <p:animEffect transition="in" filter="fade">
                                      <p:cBhvr>
                                        <p:cTn id="9" dur="1000"/>
                                        <p:tgtEl>
                                          <p:spTgt spid="21"/>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Scale>
                                      <p:cBhvr>
                                        <p:cTn id="1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7"/>
                                        </p:tgtEl>
                                        <p:attrNameLst>
                                          <p:attrName>ppt_x</p:attrName>
                                          <p:attrName>ppt_y</p:attrName>
                                        </p:attrNameLst>
                                      </p:cBhvr>
                                    </p:animMotion>
                                    <p:animEffect transition="in" filter="fade">
                                      <p:cBhvr>
                                        <p:cTn id="15" dur="1000"/>
                                        <p:tgtEl>
                                          <p:spTgt spid="17"/>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Scale>
                                      <p:cBhvr>
                                        <p:cTn id="19"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8"/>
                                        </p:tgtEl>
                                        <p:attrNameLst>
                                          <p:attrName>ppt_x</p:attrName>
                                          <p:attrName>ppt_y</p:attrName>
                                        </p:attrNameLst>
                                      </p:cBhvr>
                                    </p:animMotion>
                                    <p:animEffect transition="in" filter="fade">
                                      <p:cBhvr>
                                        <p:cTn id="21" dur="1000"/>
                                        <p:tgtEl>
                                          <p:spTgt spid="18"/>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Scale>
                                      <p:cBhvr>
                                        <p:cTn id="25"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9"/>
                                        </p:tgtEl>
                                        <p:attrNameLst>
                                          <p:attrName>ppt_x</p:attrName>
                                          <p:attrName>ppt_y</p:attrName>
                                        </p:attrNameLst>
                                      </p:cBhvr>
                                    </p:animMotion>
                                    <p:animEffect transition="in" filter="fade">
                                      <p:cBhvr>
                                        <p:cTn id="2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KSO_GN3"/>
          <p:cNvSpPr>
            <a:spLocks noChangeArrowheads="1"/>
          </p:cNvSpPr>
          <p:nvPr/>
        </p:nvSpPr>
        <p:spPr bwMode="gray">
          <a:xfrm>
            <a:off x="19878" y="1369024"/>
            <a:ext cx="2086698" cy="62863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FF64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r>
              <a:rPr lang="en-US" altLang="zh-CN" sz="2400" dirty="0" smtClean="0">
                <a:solidFill>
                  <a:srgbClr val="FFFFFF"/>
                </a:solidFill>
                <a:latin typeface="Impact" pitchFamily="34" charset="0"/>
                <a:ea typeface="微软雅黑" pitchFamily="34" charset="-122"/>
                <a:cs typeface="Arial" panose="020B0604020202020204" pitchFamily="34" charset="0"/>
              </a:rPr>
              <a:t>01</a:t>
            </a:r>
            <a:endParaRPr lang="zh-CN" altLang="en-US" sz="2400" dirty="0">
              <a:solidFill>
                <a:srgbClr val="FFFFFF"/>
              </a:solidFill>
              <a:latin typeface="Impact" pitchFamily="34" charset="0"/>
              <a:ea typeface="微软雅黑" pitchFamily="34" charset="-122"/>
              <a:cs typeface="Arial" panose="020B0604020202020204" pitchFamily="34" charset="0"/>
            </a:endParaRPr>
          </a:p>
        </p:txBody>
      </p:sp>
      <p:sp>
        <p:nvSpPr>
          <p:cNvPr id="23" name="KSO_GN3"/>
          <p:cNvSpPr>
            <a:spLocks noChangeArrowheads="1"/>
          </p:cNvSpPr>
          <p:nvPr/>
        </p:nvSpPr>
        <p:spPr bwMode="gray">
          <a:xfrm>
            <a:off x="19878" y="2137650"/>
            <a:ext cx="2086698" cy="62863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A2B2B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r>
              <a:rPr lang="en-US" altLang="zh-CN" sz="2400" dirty="0" smtClean="0">
                <a:solidFill>
                  <a:srgbClr val="FFFFFF"/>
                </a:solidFill>
                <a:latin typeface="Impact" pitchFamily="34" charset="0"/>
                <a:ea typeface="微软雅黑" pitchFamily="34" charset="-122"/>
                <a:cs typeface="Arial" panose="020B0604020202020204" pitchFamily="34" charset="0"/>
              </a:rPr>
              <a:t>02</a:t>
            </a:r>
            <a:endParaRPr lang="zh-CN" altLang="en-US" sz="2400" dirty="0">
              <a:solidFill>
                <a:srgbClr val="FFFFFF"/>
              </a:solidFill>
              <a:latin typeface="Impact" pitchFamily="34" charset="0"/>
              <a:ea typeface="微软雅黑" pitchFamily="34" charset="-122"/>
              <a:cs typeface="Arial" panose="020B0604020202020204" pitchFamily="34" charset="0"/>
            </a:endParaRPr>
          </a:p>
        </p:txBody>
      </p:sp>
      <p:sp>
        <p:nvSpPr>
          <p:cNvPr id="24" name="KSO_GN3"/>
          <p:cNvSpPr>
            <a:spLocks noChangeArrowheads="1"/>
          </p:cNvSpPr>
          <p:nvPr/>
        </p:nvSpPr>
        <p:spPr bwMode="gray">
          <a:xfrm>
            <a:off x="19878" y="2924938"/>
            <a:ext cx="2086698" cy="62863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A2B2B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r>
              <a:rPr lang="en-US" altLang="zh-CN" sz="2400" dirty="0" smtClean="0">
                <a:solidFill>
                  <a:srgbClr val="FFFFFF"/>
                </a:solidFill>
                <a:latin typeface="Impact" pitchFamily="34" charset="0"/>
                <a:ea typeface="微软雅黑" pitchFamily="34" charset="-122"/>
                <a:cs typeface="Arial" panose="020B0604020202020204" pitchFamily="34" charset="0"/>
              </a:rPr>
              <a:t>03</a:t>
            </a:r>
            <a:endParaRPr lang="zh-CN" altLang="en-US" sz="2400" dirty="0">
              <a:solidFill>
                <a:srgbClr val="FFFFFF"/>
              </a:solidFill>
              <a:latin typeface="Impact" pitchFamily="34" charset="0"/>
              <a:ea typeface="微软雅黑" pitchFamily="34" charset="-122"/>
              <a:cs typeface="Arial" panose="020B0604020202020204" pitchFamily="34" charset="0"/>
            </a:endParaRPr>
          </a:p>
        </p:txBody>
      </p:sp>
      <p:sp>
        <p:nvSpPr>
          <p:cNvPr id="25" name="KSO_GN3"/>
          <p:cNvSpPr>
            <a:spLocks noChangeArrowheads="1"/>
          </p:cNvSpPr>
          <p:nvPr/>
        </p:nvSpPr>
        <p:spPr bwMode="gray">
          <a:xfrm>
            <a:off x="0" y="3686938"/>
            <a:ext cx="2086698" cy="62863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A2B2B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r>
              <a:rPr lang="en-US" altLang="zh-CN" sz="2400" dirty="0" smtClean="0">
                <a:solidFill>
                  <a:srgbClr val="FFFFFF"/>
                </a:solidFill>
                <a:latin typeface="Impact" pitchFamily="34" charset="0"/>
                <a:ea typeface="微软雅黑" pitchFamily="34" charset="-122"/>
                <a:cs typeface="Arial" panose="020B0604020202020204" pitchFamily="34" charset="0"/>
              </a:rPr>
              <a:t>04</a:t>
            </a:r>
            <a:endParaRPr lang="zh-CN" altLang="en-US" sz="2400" dirty="0">
              <a:solidFill>
                <a:srgbClr val="FFFFFF"/>
              </a:solidFill>
              <a:latin typeface="Impact" pitchFamily="34" charset="0"/>
              <a:ea typeface="微软雅黑" pitchFamily="34" charset="-122"/>
              <a:cs typeface="Arial" panose="020B0604020202020204" pitchFamily="34" charset="0"/>
            </a:endParaRPr>
          </a:p>
        </p:txBody>
      </p:sp>
      <p:grpSp>
        <p:nvGrpSpPr>
          <p:cNvPr id="26" name="组合 25"/>
          <p:cNvGrpSpPr/>
          <p:nvPr/>
        </p:nvGrpSpPr>
        <p:grpSpPr>
          <a:xfrm>
            <a:off x="2249784" y="1369024"/>
            <a:ext cx="6930980" cy="628635"/>
            <a:chOff x="2229906" y="1179289"/>
            <a:chExt cx="6930980" cy="628635"/>
          </a:xfrm>
        </p:grpSpPr>
        <p:grpSp>
          <p:nvGrpSpPr>
            <p:cNvPr id="27" name="组合 26"/>
            <p:cNvGrpSpPr/>
            <p:nvPr/>
          </p:nvGrpSpPr>
          <p:grpSpPr>
            <a:xfrm>
              <a:off x="2229906" y="1179289"/>
              <a:ext cx="6930980" cy="628635"/>
              <a:chOff x="1360796" y="1206791"/>
              <a:chExt cx="4219316" cy="382689"/>
            </a:xfrm>
          </p:grpSpPr>
          <p:sp>
            <p:nvSpPr>
              <p:cNvPr id="29" name="KSO_GN3"/>
              <p:cNvSpPr>
                <a:spLocks noChangeArrowheads="1"/>
              </p:cNvSpPr>
              <p:nvPr/>
            </p:nvSpPr>
            <p:spPr bwMode="gray">
              <a:xfrm>
                <a:off x="1360796" y="1206791"/>
                <a:ext cx="1270302" cy="382689"/>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FF64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endParaRPr lang="zh-CN" altLang="en-US" sz="1050" b="1" dirty="0">
                  <a:solidFill>
                    <a:srgbClr val="FFFFFF"/>
                  </a:solidFill>
                  <a:latin typeface="微软雅黑" pitchFamily="34" charset="-122"/>
                  <a:ea typeface="微软雅黑" pitchFamily="34" charset="-122"/>
                  <a:cs typeface="Arial" panose="020B0604020202020204" pitchFamily="34" charset="0"/>
                </a:endParaRPr>
              </a:p>
            </p:txBody>
          </p:sp>
          <p:sp>
            <p:nvSpPr>
              <p:cNvPr id="30" name="矩形 29"/>
              <p:cNvSpPr/>
              <p:nvPr/>
            </p:nvSpPr>
            <p:spPr>
              <a:xfrm>
                <a:off x="1622986" y="1206791"/>
                <a:ext cx="3957126" cy="382689"/>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
          <p:nvSpPr>
            <p:cNvPr id="28" name="TextBox 27"/>
            <p:cNvSpPr txBox="1"/>
            <p:nvPr/>
          </p:nvSpPr>
          <p:spPr>
            <a:xfrm>
              <a:off x="2516966" y="1300653"/>
              <a:ext cx="6643920" cy="382689"/>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在此输入标题文字</a:t>
              </a:r>
              <a:endParaRPr lang="zh-CN" altLang="en-US"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2249784" y="2137650"/>
            <a:ext cx="6930980" cy="628635"/>
            <a:chOff x="2229906" y="1947915"/>
            <a:chExt cx="6930980" cy="628635"/>
          </a:xfrm>
        </p:grpSpPr>
        <p:grpSp>
          <p:nvGrpSpPr>
            <p:cNvPr id="32" name="组合 31"/>
            <p:cNvGrpSpPr/>
            <p:nvPr/>
          </p:nvGrpSpPr>
          <p:grpSpPr>
            <a:xfrm>
              <a:off x="2229906" y="1947915"/>
              <a:ext cx="6930980" cy="628635"/>
              <a:chOff x="1360796" y="1206791"/>
              <a:chExt cx="4219316" cy="382689"/>
            </a:xfrm>
          </p:grpSpPr>
          <p:sp>
            <p:nvSpPr>
              <p:cNvPr id="34" name="KSO_GN3"/>
              <p:cNvSpPr>
                <a:spLocks noChangeArrowheads="1"/>
              </p:cNvSpPr>
              <p:nvPr/>
            </p:nvSpPr>
            <p:spPr bwMode="gray">
              <a:xfrm>
                <a:off x="1360796" y="1206791"/>
                <a:ext cx="1270302" cy="382689"/>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A2B2B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endParaRPr lang="zh-CN" altLang="en-US" sz="1050" b="1" dirty="0">
                  <a:solidFill>
                    <a:srgbClr val="FFFFFF"/>
                  </a:solidFill>
                  <a:latin typeface="微软雅黑" pitchFamily="34" charset="-122"/>
                  <a:ea typeface="微软雅黑" pitchFamily="34" charset="-122"/>
                  <a:cs typeface="Arial" panose="020B0604020202020204" pitchFamily="34" charset="0"/>
                </a:endParaRPr>
              </a:p>
            </p:txBody>
          </p:sp>
          <p:sp>
            <p:nvSpPr>
              <p:cNvPr id="35" name="矩形 34"/>
              <p:cNvSpPr/>
              <p:nvPr/>
            </p:nvSpPr>
            <p:spPr>
              <a:xfrm>
                <a:off x="1622986" y="1206791"/>
                <a:ext cx="3957126" cy="382689"/>
              </a:xfrm>
              <a:prstGeom prst="rect">
                <a:avLst/>
              </a:prstGeom>
              <a:solidFill>
                <a:srgbClr val="A2B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
          <p:nvSpPr>
            <p:cNvPr id="33" name="TextBox 32"/>
            <p:cNvSpPr txBox="1"/>
            <p:nvPr/>
          </p:nvSpPr>
          <p:spPr>
            <a:xfrm>
              <a:off x="2516966" y="2045045"/>
              <a:ext cx="6643920" cy="382689"/>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在此输入标题文字</a:t>
              </a:r>
              <a:endParaRPr lang="zh-CN" altLang="en-US" b="1" dirty="0">
                <a:solidFill>
                  <a:schemeClr val="bg1"/>
                </a:solidFill>
                <a:latin typeface="微软雅黑" pitchFamily="34" charset="-122"/>
                <a:ea typeface="微软雅黑" pitchFamily="34" charset="-122"/>
              </a:endParaRPr>
            </a:p>
          </p:txBody>
        </p:sp>
      </p:grpSp>
      <p:grpSp>
        <p:nvGrpSpPr>
          <p:cNvPr id="36" name="组合 35"/>
          <p:cNvGrpSpPr/>
          <p:nvPr/>
        </p:nvGrpSpPr>
        <p:grpSpPr>
          <a:xfrm>
            <a:off x="2249784" y="2924938"/>
            <a:ext cx="6930980" cy="628635"/>
            <a:chOff x="2229906" y="2735203"/>
            <a:chExt cx="6930980" cy="628635"/>
          </a:xfrm>
        </p:grpSpPr>
        <p:grpSp>
          <p:nvGrpSpPr>
            <p:cNvPr id="37" name="组合 36"/>
            <p:cNvGrpSpPr/>
            <p:nvPr/>
          </p:nvGrpSpPr>
          <p:grpSpPr>
            <a:xfrm>
              <a:off x="2229906" y="2735203"/>
              <a:ext cx="6930980" cy="628635"/>
              <a:chOff x="1360796" y="1206791"/>
              <a:chExt cx="4219316" cy="382689"/>
            </a:xfrm>
          </p:grpSpPr>
          <p:sp>
            <p:nvSpPr>
              <p:cNvPr id="39" name="KSO_GN3"/>
              <p:cNvSpPr>
                <a:spLocks noChangeArrowheads="1"/>
              </p:cNvSpPr>
              <p:nvPr/>
            </p:nvSpPr>
            <p:spPr bwMode="gray">
              <a:xfrm>
                <a:off x="1360796" y="1206791"/>
                <a:ext cx="1270302" cy="382689"/>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A2B2B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endParaRPr lang="zh-CN" altLang="en-US" sz="1050" b="1" dirty="0">
                  <a:solidFill>
                    <a:srgbClr val="FFFFFF"/>
                  </a:solidFill>
                  <a:latin typeface="微软雅黑" pitchFamily="34" charset="-122"/>
                  <a:ea typeface="微软雅黑" pitchFamily="34" charset="-122"/>
                  <a:cs typeface="Arial" panose="020B0604020202020204" pitchFamily="34" charset="0"/>
                </a:endParaRPr>
              </a:p>
            </p:txBody>
          </p:sp>
          <p:sp>
            <p:nvSpPr>
              <p:cNvPr id="40" name="矩形 39"/>
              <p:cNvSpPr/>
              <p:nvPr/>
            </p:nvSpPr>
            <p:spPr>
              <a:xfrm>
                <a:off x="1622986" y="1206791"/>
                <a:ext cx="3957126" cy="382689"/>
              </a:xfrm>
              <a:prstGeom prst="rect">
                <a:avLst/>
              </a:prstGeom>
              <a:solidFill>
                <a:srgbClr val="A2B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
          <p:nvSpPr>
            <p:cNvPr id="38" name="TextBox 37"/>
            <p:cNvSpPr txBox="1"/>
            <p:nvPr/>
          </p:nvSpPr>
          <p:spPr>
            <a:xfrm>
              <a:off x="2516966" y="2837133"/>
              <a:ext cx="6643920" cy="382689"/>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在此输入标题文字</a:t>
              </a:r>
              <a:endParaRPr lang="zh-CN" altLang="en-US" b="1" dirty="0">
                <a:solidFill>
                  <a:schemeClr val="bg1"/>
                </a:solidFill>
                <a:latin typeface="微软雅黑" pitchFamily="34" charset="-122"/>
                <a:ea typeface="微软雅黑" pitchFamily="34" charset="-122"/>
              </a:endParaRPr>
            </a:p>
          </p:txBody>
        </p:sp>
      </p:grpSp>
      <p:grpSp>
        <p:nvGrpSpPr>
          <p:cNvPr id="41" name="组合 40"/>
          <p:cNvGrpSpPr/>
          <p:nvPr/>
        </p:nvGrpSpPr>
        <p:grpSpPr>
          <a:xfrm>
            <a:off x="2229906" y="3686938"/>
            <a:ext cx="6950858" cy="628635"/>
            <a:chOff x="2210028" y="3497203"/>
            <a:chExt cx="6950858" cy="628635"/>
          </a:xfrm>
        </p:grpSpPr>
        <p:grpSp>
          <p:nvGrpSpPr>
            <p:cNvPr id="42" name="组合 41"/>
            <p:cNvGrpSpPr/>
            <p:nvPr/>
          </p:nvGrpSpPr>
          <p:grpSpPr>
            <a:xfrm>
              <a:off x="2210028" y="3497203"/>
              <a:ext cx="6930980" cy="628635"/>
              <a:chOff x="1360796" y="1206791"/>
              <a:chExt cx="4219316" cy="382689"/>
            </a:xfrm>
          </p:grpSpPr>
          <p:sp>
            <p:nvSpPr>
              <p:cNvPr id="44" name="KSO_GN3"/>
              <p:cNvSpPr>
                <a:spLocks noChangeArrowheads="1"/>
              </p:cNvSpPr>
              <p:nvPr/>
            </p:nvSpPr>
            <p:spPr bwMode="gray">
              <a:xfrm>
                <a:off x="1360796" y="1206791"/>
                <a:ext cx="1270302" cy="382689"/>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A2B2B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spcBef>
                    <a:spcPts val="0"/>
                  </a:spcBef>
                  <a:spcAft>
                    <a:spcPts val="0"/>
                  </a:spcAft>
                  <a:defRPr/>
                </a:pPr>
                <a:endParaRPr lang="zh-CN" altLang="en-US" sz="1050" b="1" dirty="0">
                  <a:solidFill>
                    <a:srgbClr val="FFFFFF"/>
                  </a:solidFill>
                  <a:latin typeface="微软雅黑" pitchFamily="34" charset="-122"/>
                  <a:ea typeface="微软雅黑" pitchFamily="34" charset="-122"/>
                  <a:cs typeface="Arial" panose="020B0604020202020204" pitchFamily="34" charset="0"/>
                </a:endParaRPr>
              </a:p>
            </p:txBody>
          </p:sp>
          <p:sp>
            <p:nvSpPr>
              <p:cNvPr id="45" name="矩形 44"/>
              <p:cNvSpPr/>
              <p:nvPr/>
            </p:nvSpPr>
            <p:spPr>
              <a:xfrm>
                <a:off x="1622986" y="1206791"/>
                <a:ext cx="3957126" cy="382689"/>
              </a:xfrm>
              <a:prstGeom prst="rect">
                <a:avLst/>
              </a:prstGeom>
              <a:solidFill>
                <a:srgbClr val="A2B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
          <p:nvSpPr>
            <p:cNvPr id="43" name="TextBox 42"/>
            <p:cNvSpPr txBox="1"/>
            <p:nvPr/>
          </p:nvSpPr>
          <p:spPr>
            <a:xfrm>
              <a:off x="2516966" y="3629221"/>
              <a:ext cx="6643920" cy="382689"/>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在此输入标题文字</a:t>
              </a:r>
              <a:endParaRPr lang="zh-CN" altLang="en-US" b="1" dirty="0">
                <a:solidFill>
                  <a:schemeClr val="bg1"/>
                </a:solidFill>
                <a:latin typeface="微软雅黑" pitchFamily="34" charset="-122"/>
                <a:ea typeface="微软雅黑" pitchFamily="34" charset="-122"/>
              </a:endParaRPr>
            </a:p>
          </p:txBody>
        </p:sp>
      </p:grpSp>
      <p:sp>
        <p:nvSpPr>
          <p:cNvPr id="50" name="TextBox 49"/>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46" name="组合 45"/>
          <p:cNvGrpSpPr/>
          <p:nvPr/>
        </p:nvGrpSpPr>
        <p:grpSpPr>
          <a:xfrm flipH="1">
            <a:off x="7893831" y="195397"/>
            <a:ext cx="1250169" cy="477054"/>
            <a:chOff x="-18082" y="180009"/>
            <a:chExt cx="1250169" cy="477054"/>
          </a:xfrm>
        </p:grpSpPr>
        <p:sp>
          <p:nvSpPr>
            <p:cNvPr id="47" name="TextBox 46"/>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48" name="五边形 47"/>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252152684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0-#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0-#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0-#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0-#ppt_w/2"/>
                                          </p:val>
                                        </p:tav>
                                        <p:tav tm="100000">
                                          <p:val>
                                            <p:strVal val="#ppt_x"/>
                                          </p:val>
                                        </p:tav>
                                      </p:tavLst>
                                    </p:anim>
                                    <p:anim calcmode="lin" valueType="num">
                                      <p:cBhvr additive="base">
                                        <p:cTn id="43"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KSO_GT1.1"/>
          <p:cNvSpPr txBox="1">
            <a:spLocks noChangeArrowheads="1"/>
          </p:cNvSpPr>
          <p:nvPr/>
        </p:nvSpPr>
        <p:spPr bwMode="auto">
          <a:xfrm>
            <a:off x="569019" y="3390106"/>
            <a:ext cx="1431925" cy="160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100">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sz="15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fontAlgn="base">
              <a:spcAft>
                <a:spcPct val="0"/>
              </a:spcAft>
              <a:defRPr sz="1300">
                <a:solidFill>
                  <a:schemeClr val="tx1"/>
                </a:solidFill>
                <a:latin typeface="Calibri" pitchFamily="34" charset="0"/>
                <a:ea typeface="宋体" pitchFamily="2" charset="-122"/>
              </a:defRPr>
            </a:lvl6pPr>
            <a:lvl7pPr marL="2971800" indent="-228600" fontAlgn="base">
              <a:spcAft>
                <a:spcPct val="0"/>
              </a:spcAft>
              <a:defRPr sz="1300">
                <a:solidFill>
                  <a:schemeClr val="tx1"/>
                </a:solidFill>
                <a:latin typeface="Calibri" pitchFamily="34" charset="0"/>
                <a:ea typeface="宋体" pitchFamily="2" charset="-122"/>
              </a:defRPr>
            </a:lvl7pPr>
            <a:lvl8pPr marL="3429000" indent="-228600" fontAlgn="base">
              <a:spcAft>
                <a:spcPct val="0"/>
              </a:spcAft>
              <a:defRPr sz="1300">
                <a:solidFill>
                  <a:schemeClr val="tx1"/>
                </a:solidFill>
                <a:latin typeface="Calibri" pitchFamily="34" charset="0"/>
                <a:ea typeface="宋体" pitchFamily="2" charset="-122"/>
              </a:defRPr>
            </a:lvl8pPr>
            <a:lvl9pPr marL="3886200" indent="-228600" fontAlgn="base">
              <a:spcAft>
                <a:spcPct val="0"/>
              </a:spcAft>
              <a:defRPr sz="1300">
                <a:solidFill>
                  <a:schemeClr val="tx1"/>
                </a:solidFill>
                <a:latin typeface="Calibri" pitchFamily="34" charset="0"/>
                <a:ea typeface="宋体" pitchFamily="2" charset="-122"/>
              </a:defRPr>
            </a:lvl9pPr>
          </a:lstStyle>
          <a:p>
            <a:pPr algn="just" eaLnBrk="1" hangingPunct="1"/>
            <a:r>
              <a:rPr lang="zh-CN" altLang="en-US" sz="1000" dirty="0">
                <a:solidFill>
                  <a:srgbClr val="595959"/>
                </a:solidFill>
                <a:latin typeface="微软雅黑" pitchFamily="34" charset="-122"/>
                <a:ea typeface="微软雅黑" pitchFamily="34" charset="-122"/>
              </a:rPr>
              <a:t>请在此处输入您的文本请在此处输入您的文本请在此处输入您的文本</a:t>
            </a:r>
          </a:p>
        </p:txBody>
      </p:sp>
      <p:sp>
        <p:nvSpPr>
          <p:cNvPr id="24" name="Freeform 4"/>
          <p:cNvSpPr>
            <a:spLocks/>
          </p:cNvSpPr>
          <p:nvPr/>
        </p:nvSpPr>
        <p:spPr bwMode="auto">
          <a:xfrm>
            <a:off x="489644" y="1608931"/>
            <a:ext cx="3095625" cy="1617662"/>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FF6400"/>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sz="975">
              <a:solidFill>
                <a:prstClr val="black"/>
              </a:solidFill>
            </a:endParaRPr>
          </a:p>
        </p:txBody>
      </p:sp>
      <p:grpSp>
        <p:nvGrpSpPr>
          <p:cNvPr id="39" name="组合 38"/>
          <p:cNvGrpSpPr/>
          <p:nvPr/>
        </p:nvGrpSpPr>
        <p:grpSpPr>
          <a:xfrm>
            <a:off x="738881" y="1859756"/>
            <a:ext cx="1098550" cy="1098550"/>
            <a:chOff x="738881" y="1859756"/>
            <a:chExt cx="1098550" cy="1098550"/>
          </a:xfrm>
        </p:grpSpPr>
        <p:sp>
          <p:nvSpPr>
            <p:cNvPr id="23" name="任意多边形 58"/>
            <p:cNvSpPr>
              <a:spLocks/>
            </p:cNvSpPr>
            <p:nvPr/>
          </p:nvSpPr>
          <p:spPr bwMode="auto">
            <a:xfrm>
              <a:off x="738881" y="1859756"/>
              <a:ext cx="1098550" cy="1098550"/>
            </a:xfrm>
            <a:custGeom>
              <a:avLst/>
              <a:gdLst>
                <a:gd name="T0" fmla="*/ 172032 w 1385360"/>
                <a:gd name="T1" fmla="*/ 0 h 1385360"/>
                <a:gd name="T2" fmla="*/ 344063 w 1385360"/>
                <a:gd name="T3" fmla="*/ 172032 h 1385360"/>
                <a:gd name="T4" fmla="*/ 172032 w 1385360"/>
                <a:gd name="T5" fmla="*/ 344063 h 1385360"/>
                <a:gd name="T6" fmla="*/ 0 w 1385360"/>
                <a:gd name="T7" fmla="*/ 172032 h 1385360"/>
                <a:gd name="T8" fmla="*/ 0 60000 65536"/>
                <a:gd name="T9" fmla="*/ 0 60000 65536"/>
                <a:gd name="T10" fmla="*/ 0 60000 65536"/>
                <a:gd name="T11" fmla="*/ 0 60000 65536"/>
                <a:gd name="T12" fmla="*/ 0 w 1385360"/>
                <a:gd name="T13" fmla="*/ 0 h 1385360"/>
                <a:gd name="T14" fmla="*/ 1385360 w 1385360"/>
                <a:gd name="T15" fmla="*/ 1385360 h 1385360"/>
              </a:gdLst>
              <a:ahLst/>
              <a:cxnLst>
                <a:cxn ang="T8">
                  <a:pos x="T0" y="T1"/>
                </a:cxn>
                <a:cxn ang="T9">
                  <a:pos x="T2" y="T3"/>
                </a:cxn>
                <a:cxn ang="T10">
                  <a:pos x="T4" y="T5"/>
                </a:cxn>
                <a:cxn ang="T11">
                  <a:pos x="T6" y="T7"/>
                </a:cxn>
              </a:cxnLst>
              <a:rect l="T12" t="T13" r="T14" b="T15"/>
              <a:pathLst>
                <a:path w="1385360" h="1385360">
                  <a:moveTo>
                    <a:pt x="692680" y="0"/>
                  </a:moveTo>
                  <a:lnTo>
                    <a:pt x="1385360" y="692679"/>
                  </a:lnTo>
                  <a:lnTo>
                    <a:pt x="692680" y="1385360"/>
                  </a:lnTo>
                  <a:lnTo>
                    <a:pt x="0" y="692680"/>
                  </a:lnTo>
                  <a:lnTo>
                    <a:pt x="692680" y="0"/>
                  </a:lnTo>
                  <a:close/>
                </a:path>
              </a:pathLst>
            </a:custGeom>
            <a:solidFill>
              <a:srgbClr val="FF6400"/>
            </a:solidFill>
            <a:ln>
              <a:noFill/>
            </a:ln>
          </p:spPr>
          <p:txBody>
            <a:bodyPr anchor="ctr"/>
            <a:lstStyle/>
            <a:p>
              <a:pPr algn="ctr" eaLnBrk="1" hangingPunct="1"/>
              <a:r>
                <a:rPr lang="zh-CN" altLang="en-US">
                  <a:solidFill>
                    <a:srgbClr val="FFFFFF"/>
                  </a:solidFill>
                  <a:latin typeface="微软雅黑" pitchFamily="34" charset="-122"/>
                  <a:ea typeface="微软雅黑" pitchFamily="34" charset="-122"/>
                </a:rPr>
                <a:t>标题</a:t>
              </a:r>
            </a:p>
          </p:txBody>
        </p:sp>
        <p:sp>
          <p:nvSpPr>
            <p:cNvPr id="25" name="任意多边形 60"/>
            <p:cNvSpPr>
              <a:spLocks/>
            </p:cNvSpPr>
            <p:nvPr/>
          </p:nvSpPr>
          <p:spPr bwMode="auto">
            <a:xfrm>
              <a:off x="1181794" y="1948656"/>
              <a:ext cx="206375" cy="206375"/>
            </a:xfrm>
            <a:custGeom>
              <a:avLst/>
              <a:gdLst>
                <a:gd name="T0" fmla="*/ 31990 w 260920"/>
                <a:gd name="T1" fmla="*/ 0 h 260921"/>
                <a:gd name="T2" fmla="*/ 63980 w 260920"/>
                <a:gd name="T3" fmla="*/ 31990 h 260921"/>
                <a:gd name="T4" fmla="*/ 31990 w 260920"/>
                <a:gd name="T5" fmla="*/ 63979 h 260921"/>
                <a:gd name="T6" fmla="*/ 0 w 260920"/>
                <a:gd name="T7" fmla="*/ 31990 h 260921"/>
                <a:gd name="T8" fmla="*/ 0 60000 65536"/>
                <a:gd name="T9" fmla="*/ 0 60000 65536"/>
                <a:gd name="T10" fmla="*/ 0 60000 65536"/>
                <a:gd name="T11" fmla="*/ 0 60000 65536"/>
                <a:gd name="T12" fmla="*/ 0 w 260920"/>
                <a:gd name="T13" fmla="*/ 0 h 260921"/>
                <a:gd name="T14" fmla="*/ 260920 w 260920"/>
                <a:gd name="T15" fmla="*/ 260921 h 260921"/>
              </a:gdLst>
              <a:ahLst/>
              <a:cxnLst>
                <a:cxn ang="T8">
                  <a:pos x="T0" y="T1"/>
                </a:cxn>
                <a:cxn ang="T9">
                  <a:pos x="T2" y="T3"/>
                </a:cxn>
                <a:cxn ang="T10">
                  <a:pos x="T4" y="T5"/>
                </a:cxn>
                <a:cxn ang="T11">
                  <a:pos x="T6" y="T7"/>
                </a:cxn>
              </a:cxnLst>
              <a:rect l="T12" t="T13" r="T14" b="T15"/>
              <a:pathLst>
                <a:path w="260920" h="260921">
                  <a:moveTo>
                    <a:pt x="130460" y="0"/>
                  </a:moveTo>
                  <a:lnTo>
                    <a:pt x="260920" y="130461"/>
                  </a:lnTo>
                  <a:lnTo>
                    <a:pt x="130460" y="260921"/>
                  </a:lnTo>
                  <a:lnTo>
                    <a:pt x="0" y="130460"/>
                  </a:lnTo>
                  <a:lnTo>
                    <a:pt x="130460" y="0"/>
                  </a:ln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r>
                <a:rPr lang="en-US" altLang="zh-CN" sz="1400">
                  <a:solidFill>
                    <a:srgbClr val="7F7F7F"/>
                  </a:solidFill>
                  <a:latin typeface="Arial" pitchFamily="34" charset="0"/>
                  <a:ea typeface="微软雅黑" pitchFamily="34" charset="-122"/>
                  <a:cs typeface="Arial" pitchFamily="34" charset="0"/>
                </a:rPr>
                <a:t>1</a:t>
              </a:r>
              <a:endParaRPr lang="zh-CN" altLang="en-US" sz="1400">
                <a:solidFill>
                  <a:srgbClr val="7F7F7F"/>
                </a:solidFill>
                <a:latin typeface="Arial" pitchFamily="34" charset="0"/>
                <a:ea typeface="微软雅黑" pitchFamily="34" charset="-122"/>
                <a:cs typeface="Arial" pitchFamily="34" charset="0"/>
              </a:endParaRPr>
            </a:p>
          </p:txBody>
        </p:sp>
      </p:grpSp>
      <p:grpSp>
        <p:nvGrpSpPr>
          <p:cNvPr id="40" name="组合 39"/>
          <p:cNvGrpSpPr/>
          <p:nvPr/>
        </p:nvGrpSpPr>
        <p:grpSpPr>
          <a:xfrm>
            <a:off x="2358131" y="1870868"/>
            <a:ext cx="1096963" cy="1096963"/>
            <a:chOff x="2358131" y="1870868"/>
            <a:chExt cx="1096963" cy="1096963"/>
          </a:xfrm>
        </p:grpSpPr>
        <p:sp>
          <p:nvSpPr>
            <p:cNvPr id="22" name="任意多边形 57"/>
            <p:cNvSpPr>
              <a:spLocks/>
            </p:cNvSpPr>
            <p:nvPr/>
          </p:nvSpPr>
          <p:spPr bwMode="auto">
            <a:xfrm>
              <a:off x="2358131" y="1870868"/>
              <a:ext cx="1096963" cy="1096963"/>
            </a:xfrm>
            <a:custGeom>
              <a:avLst/>
              <a:gdLst>
                <a:gd name="T0" fmla="*/ 170793 w 1385360"/>
                <a:gd name="T1" fmla="*/ 0 h 1385360"/>
                <a:gd name="T2" fmla="*/ 341585 w 1385360"/>
                <a:gd name="T3" fmla="*/ 170792 h 1385360"/>
                <a:gd name="T4" fmla="*/ 170793 w 1385360"/>
                <a:gd name="T5" fmla="*/ 341585 h 1385360"/>
                <a:gd name="T6" fmla="*/ 0 w 1385360"/>
                <a:gd name="T7" fmla="*/ 170793 h 1385360"/>
                <a:gd name="T8" fmla="*/ 0 60000 65536"/>
                <a:gd name="T9" fmla="*/ 0 60000 65536"/>
                <a:gd name="T10" fmla="*/ 0 60000 65536"/>
                <a:gd name="T11" fmla="*/ 0 60000 65536"/>
                <a:gd name="T12" fmla="*/ 0 w 1385360"/>
                <a:gd name="T13" fmla="*/ 0 h 1385360"/>
                <a:gd name="T14" fmla="*/ 1385360 w 1385360"/>
                <a:gd name="T15" fmla="*/ 1385360 h 1385360"/>
              </a:gdLst>
              <a:ahLst/>
              <a:cxnLst>
                <a:cxn ang="T8">
                  <a:pos x="T0" y="T1"/>
                </a:cxn>
                <a:cxn ang="T9">
                  <a:pos x="T2" y="T3"/>
                </a:cxn>
                <a:cxn ang="T10">
                  <a:pos x="T4" y="T5"/>
                </a:cxn>
                <a:cxn ang="T11">
                  <a:pos x="T6" y="T7"/>
                </a:cxn>
              </a:cxnLst>
              <a:rect l="T12" t="T13" r="T14" b="T15"/>
              <a:pathLst>
                <a:path w="1385360" h="1385360">
                  <a:moveTo>
                    <a:pt x="692680" y="0"/>
                  </a:moveTo>
                  <a:lnTo>
                    <a:pt x="1385360" y="692679"/>
                  </a:lnTo>
                  <a:lnTo>
                    <a:pt x="692680" y="1385360"/>
                  </a:lnTo>
                  <a:lnTo>
                    <a:pt x="0" y="692680"/>
                  </a:lnTo>
                  <a:lnTo>
                    <a:pt x="692680" y="0"/>
                  </a:lnTo>
                  <a:close/>
                </a:path>
              </a:pathLst>
            </a:custGeom>
            <a:solidFill>
              <a:srgbClr val="FF6400"/>
            </a:solidFill>
            <a:ln>
              <a:noFill/>
            </a:ln>
          </p:spPr>
          <p:txBody>
            <a:bodyPr anchor="ctr"/>
            <a:lstStyle/>
            <a:p>
              <a:pPr algn="ctr" eaLnBrk="1" hangingPunct="1"/>
              <a:r>
                <a:rPr lang="zh-CN" altLang="en-US" dirty="0">
                  <a:solidFill>
                    <a:srgbClr val="FFFFFF"/>
                  </a:solidFill>
                  <a:latin typeface="微软雅黑" pitchFamily="34" charset="-122"/>
                  <a:ea typeface="微软雅黑" pitchFamily="34" charset="-122"/>
                </a:rPr>
                <a:t>标题</a:t>
              </a:r>
            </a:p>
          </p:txBody>
        </p:sp>
        <p:sp>
          <p:nvSpPr>
            <p:cNvPr id="26" name="任意多边形 61"/>
            <p:cNvSpPr>
              <a:spLocks/>
            </p:cNvSpPr>
            <p:nvPr/>
          </p:nvSpPr>
          <p:spPr bwMode="auto">
            <a:xfrm>
              <a:off x="2804219" y="1958181"/>
              <a:ext cx="206375" cy="206375"/>
            </a:xfrm>
            <a:custGeom>
              <a:avLst/>
              <a:gdLst>
                <a:gd name="T0" fmla="*/ 31990 w 260920"/>
                <a:gd name="T1" fmla="*/ 0 h 260921"/>
                <a:gd name="T2" fmla="*/ 63980 w 260920"/>
                <a:gd name="T3" fmla="*/ 31990 h 260921"/>
                <a:gd name="T4" fmla="*/ 31990 w 260920"/>
                <a:gd name="T5" fmla="*/ 63979 h 260921"/>
                <a:gd name="T6" fmla="*/ 0 w 260920"/>
                <a:gd name="T7" fmla="*/ 31990 h 260921"/>
                <a:gd name="T8" fmla="*/ 0 60000 65536"/>
                <a:gd name="T9" fmla="*/ 0 60000 65536"/>
                <a:gd name="T10" fmla="*/ 0 60000 65536"/>
                <a:gd name="T11" fmla="*/ 0 60000 65536"/>
                <a:gd name="T12" fmla="*/ 0 w 260920"/>
                <a:gd name="T13" fmla="*/ 0 h 260921"/>
                <a:gd name="T14" fmla="*/ 260920 w 260920"/>
                <a:gd name="T15" fmla="*/ 260921 h 260921"/>
              </a:gdLst>
              <a:ahLst/>
              <a:cxnLst>
                <a:cxn ang="T8">
                  <a:pos x="T0" y="T1"/>
                </a:cxn>
                <a:cxn ang="T9">
                  <a:pos x="T2" y="T3"/>
                </a:cxn>
                <a:cxn ang="T10">
                  <a:pos x="T4" y="T5"/>
                </a:cxn>
                <a:cxn ang="T11">
                  <a:pos x="T6" y="T7"/>
                </a:cxn>
              </a:cxnLst>
              <a:rect l="T12" t="T13" r="T14" b="T15"/>
              <a:pathLst>
                <a:path w="260920" h="260921">
                  <a:moveTo>
                    <a:pt x="130460" y="0"/>
                  </a:moveTo>
                  <a:lnTo>
                    <a:pt x="260920" y="130461"/>
                  </a:lnTo>
                  <a:lnTo>
                    <a:pt x="130460" y="260921"/>
                  </a:lnTo>
                  <a:lnTo>
                    <a:pt x="0" y="130460"/>
                  </a:lnTo>
                  <a:lnTo>
                    <a:pt x="130460" y="0"/>
                  </a:ln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r>
                <a:rPr lang="en-US" altLang="zh-CN" sz="1400">
                  <a:solidFill>
                    <a:srgbClr val="7F7F7F"/>
                  </a:solidFill>
                  <a:latin typeface="Arial" pitchFamily="34" charset="0"/>
                  <a:ea typeface="微软雅黑" pitchFamily="34" charset="-122"/>
                  <a:cs typeface="Arial" pitchFamily="34" charset="0"/>
                </a:rPr>
                <a:t>2</a:t>
              </a:r>
              <a:endParaRPr lang="zh-CN" altLang="en-US" sz="1400">
                <a:solidFill>
                  <a:srgbClr val="7F7F7F"/>
                </a:solidFill>
                <a:latin typeface="Arial" pitchFamily="34" charset="0"/>
                <a:ea typeface="微软雅黑" pitchFamily="34" charset="-122"/>
                <a:cs typeface="Arial" pitchFamily="34" charset="0"/>
              </a:endParaRPr>
            </a:p>
          </p:txBody>
        </p:sp>
      </p:grpSp>
      <p:grpSp>
        <p:nvGrpSpPr>
          <p:cNvPr id="41" name="组合 40"/>
          <p:cNvGrpSpPr/>
          <p:nvPr/>
        </p:nvGrpSpPr>
        <p:grpSpPr>
          <a:xfrm>
            <a:off x="3986906" y="1870868"/>
            <a:ext cx="1096963" cy="1096963"/>
            <a:chOff x="3986906" y="1870868"/>
            <a:chExt cx="1096963" cy="1096963"/>
          </a:xfrm>
        </p:grpSpPr>
        <p:sp>
          <p:nvSpPr>
            <p:cNvPr id="21" name="任意多边形 56"/>
            <p:cNvSpPr>
              <a:spLocks/>
            </p:cNvSpPr>
            <p:nvPr/>
          </p:nvSpPr>
          <p:spPr bwMode="auto">
            <a:xfrm>
              <a:off x="3986906" y="1870868"/>
              <a:ext cx="1096963" cy="1096963"/>
            </a:xfrm>
            <a:custGeom>
              <a:avLst/>
              <a:gdLst>
                <a:gd name="T0" fmla="*/ 170793 w 1385360"/>
                <a:gd name="T1" fmla="*/ 0 h 1385360"/>
                <a:gd name="T2" fmla="*/ 341585 w 1385360"/>
                <a:gd name="T3" fmla="*/ 170792 h 1385360"/>
                <a:gd name="T4" fmla="*/ 170793 w 1385360"/>
                <a:gd name="T5" fmla="*/ 341585 h 1385360"/>
                <a:gd name="T6" fmla="*/ 0 w 1385360"/>
                <a:gd name="T7" fmla="*/ 170793 h 1385360"/>
                <a:gd name="T8" fmla="*/ 0 60000 65536"/>
                <a:gd name="T9" fmla="*/ 0 60000 65536"/>
                <a:gd name="T10" fmla="*/ 0 60000 65536"/>
                <a:gd name="T11" fmla="*/ 0 60000 65536"/>
                <a:gd name="T12" fmla="*/ 0 w 1385360"/>
                <a:gd name="T13" fmla="*/ 0 h 1385360"/>
                <a:gd name="T14" fmla="*/ 1385360 w 1385360"/>
                <a:gd name="T15" fmla="*/ 1385360 h 1385360"/>
              </a:gdLst>
              <a:ahLst/>
              <a:cxnLst>
                <a:cxn ang="T8">
                  <a:pos x="T0" y="T1"/>
                </a:cxn>
                <a:cxn ang="T9">
                  <a:pos x="T2" y="T3"/>
                </a:cxn>
                <a:cxn ang="T10">
                  <a:pos x="T4" y="T5"/>
                </a:cxn>
                <a:cxn ang="T11">
                  <a:pos x="T6" y="T7"/>
                </a:cxn>
              </a:cxnLst>
              <a:rect l="T12" t="T13" r="T14" b="T15"/>
              <a:pathLst>
                <a:path w="1385360" h="1385360">
                  <a:moveTo>
                    <a:pt x="692680" y="0"/>
                  </a:moveTo>
                  <a:lnTo>
                    <a:pt x="1385360" y="692679"/>
                  </a:lnTo>
                  <a:lnTo>
                    <a:pt x="692680" y="1385360"/>
                  </a:lnTo>
                  <a:lnTo>
                    <a:pt x="0" y="692680"/>
                  </a:lnTo>
                  <a:lnTo>
                    <a:pt x="692680" y="0"/>
                  </a:lnTo>
                  <a:close/>
                </a:path>
              </a:pathLst>
            </a:custGeom>
            <a:solidFill>
              <a:srgbClr val="FF6400"/>
            </a:solidFill>
            <a:ln>
              <a:solidFill>
                <a:srgbClr val="FF6400"/>
              </a:solidFill>
            </a:ln>
          </p:spPr>
          <p:txBody>
            <a:bodyPr anchor="ctr"/>
            <a:lstStyle/>
            <a:p>
              <a:pPr algn="ctr" eaLnBrk="1" hangingPunct="1"/>
              <a:r>
                <a:rPr lang="zh-CN" altLang="en-US">
                  <a:solidFill>
                    <a:srgbClr val="FFFFFF"/>
                  </a:solidFill>
                  <a:latin typeface="微软雅黑" pitchFamily="34" charset="-122"/>
                  <a:ea typeface="微软雅黑" pitchFamily="34" charset="-122"/>
                </a:rPr>
                <a:t>标题</a:t>
              </a:r>
            </a:p>
          </p:txBody>
        </p:sp>
        <p:sp>
          <p:nvSpPr>
            <p:cNvPr id="27" name="任意多边形 62"/>
            <p:cNvSpPr>
              <a:spLocks/>
            </p:cNvSpPr>
            <p:nvPr/>
          </p:nvSpPr>
          <p:spPr bwMode="auto">
            <a:xfrm>
              <a:off x="4428231" y="1958181"/>
              <a:ext cx="206375" cy="206375"/>
            </a:xfrm>
            <a:custGeom>
              <a:avLst/>
              <a:gdLst>
                <a:gd name="T0" fmla="*/ 31990 w 260920"/>
                <a:gd name="T1" fmla="*/ 0 h 260921"/>
                <a:gd name="T2" fmla="*/ 63980 w 260920"/>
                <a:gd name="T3" fmla="*/ 31990 h 260921"/>
                <a:gd name="T4" fmla="*/ 31990 w 260920"/>
                <a:gd name="T5" fmla="*/ 63979 h 260921"/>
                <a:gd name="T6" fmla="*/ 0 w 260920"/>
                <a:gd name="T7" fmla="*/ 31990 h 260921"/>
                <a:gd name="T8" fmla="*/ 0 60000 65536"/>
                <a:gd name="T9" fmla="*/ 0 60000 65536"/>
                <a:gd name="T10" fmla="*/ 0 60000 65536"/>
                <a:gd name="T11" fmla="*/ 0 60000 65536"/>
                <a:gd name="T12" fmla="*/ 0 w 260920"/>
                <a:gd name="T13" fmla="*/ 0 h 260921"/>
                <a:gd name="T14" fmla="*/ 260920 w 260920"/>
                <a:gd name="T15" fmla="*/ 260921 h 260921"/>
              </a:gdLst>
              <a:ahLst/>
              <a:cxnLst>
                <a:cxn ang="T8">
                  <a:pos x="T0" y="T1"/>
                </a:cxn>
                <a:cxn ang="T9">
                  <a:pos x="T2" y="T3"/>
                </a:cxn>
                <a:cxn ang="T10">
                  <a:pos x="T4" y="T5"/>
                </a:cxn>
                <a:cxn ang="T11">
                  <a:pos x="T6" y="T7"/>
                </a:cxn>
              </a:cxnLst>
              <a:rect l="T12" t="T13" r="T14" b="T15"/>
              <a:pathLst>
                <a:path w="260920" h="260921">
                  <a:moveTo>
                    <a:pt x="130460" y="0"/>
                  </a:moveTo>
                  <a:lnTo>
                    <a:pt x="260920" y="130461"/>
                  </a:lnTo>
                  <a:lnTo>
                    <a:pt x="130460" y="260921"/>
                  </a:lnTo>
                  <a:lnTo>
                    <a:pt x="0" y="130460"/>
                  </a:lnTo>
                  <a:lnTo>
                    <a:pt x="130460" y="0"/>
                  </a:ln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r>
                <a:rPr lang="en-US" altLang="zh-CN" sz="1400">
                  <a:solidFill>
                    <a:srgbClr val="7F7F7F"/>
                  </a:solidFill>
                  <a:latin typeface="Arial" pitchFamily="34" charset="0"/>
                  <a:ea typeface="微软雅黑" pitchFamily="34" charset="-122"/>
                  <a:cs typeface="Arial" pitchFamily="34" charset="0"/>
                </a:rPr>
                <a:t>3</a:t>
              </a:r>
              <a:endParaRPr lang="zh-CN" altLang="en-US" sz="1400">
                <a:solidFill>
                  <a:srgbClr val="7F7F7F"/>
                </a:solidFill>
                <a:latin typeface="Arial" pitchFamily="34" charset="0"/>
                <a:ea typeface="微软雅黑" pitchFamily="34" charset="-122"/>
                <a:cs typeface="Arial" pitchFamily="34" charset="0"/>
              </a:endParaRPr>
            </a:p>
          </p:txBody>
        </p:sp>
      </p:grpSp>
      <p:sp>
        <p:nvSpPr>
          <p:cNvPr id="28" name="任意多边形 63"/>
          <p:cNvSpPr>
            <a:spLocks/>
          </p:cNvSpPr>
          <p:nvPr/>
        </p:nvSpPr>
        <p:spPr bwMode="auto">
          <a:xfrm>
            <a:off x="2235894" y="1605756"/>
            <a:ext cx="2970212" cy="1627187"/>
          </a:xfrm>
          <a:custGeom>
            <a:avLst/>
            <a:gdLst>
              <a:gd name="T0" fmla="*/ 0 w 3751060"/>
              <a:gd name="T1" fmla="*/ 295680 h 2054225"/>
              <a:gd name="T2" fmla="*/ 209032 w 3751060"/>
              <a:gd name="T3" fmla="*/ 507441 h 2054225"/>
              <a:gd name="T4" fmla="*/ 713995 w 3751060"/>
              <a:gd name="T5" fmla="*/ 0 h 2054225"/>
              <a:gd name="T6" fmla="*/ 924934 w 3751060"/>
              <a:gd name="T7" fmla="*/ 213642 h 2054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1060" h="2054225">
                <a:moveTo>
                  <a:pt x="0" y="1196975"/>
                </a:moveTo>
                <a:cubicBezTo>
                  <a:pt x="339725" y="1536700"/>
                  <a:pt x="508000" y="1714500"/>
                  <a:pt x="847725" y="2054225"/>
                </a:cubicBezTo>
                <a:lnTo>
                  <a:pt x="2895600" y="0"/>
                </a:lnTo>
                <a:lnTo>
                  <a:pt x="3751060" y="864864"/>
                </a:lnTo>
              </a:path>
            </a:pathLst>
          </a:custGeom>
          <a:noFill/>
          <a:ln w="25400" cap="flat" cmpd="sng" algn="ctr">
            <a:solidFill>
              <a:srgbClr val="FF64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sp>
        <p:nvSpPr>
          <p:cNvPr id="29" name="Freeform 5"/>
          <p:cNvSpPr>
            <a:spLocks/>
          </p:cNvSpPr>
          <p:nvPr/>
        </p:nvSpPr>
        <p:spPr bwMode="auto">
          <a:xfrm flipH="1" flipV="1">
            <a:off x="5502969" y="1613693"/>
            <a:ext cx="3097212" cy="1616075"/>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FF6400"/>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sz="975" dirty="0">
              <a:solidFill>
                <a:prstClr val="black"/>
              </a:solidFill>
            </a:endParaRPr>
          </a:p>
        </p:txBody>
      </p:sp>
      <p:grpSp>
        <p:nvGrpSpPr>
          <p:cNvPr id="42" name="组合 41"/>
          <p:cNvGrpSpPr/>
          <p:nvPr/>
        </p:nvGrpSpPr>
        <p:grpSpPr>
          <a:xfrm>
            <a:off x="5625206" y="1870868"/>
            <a:ext cx="1096963" cy="1096963"/>
            <a:chOff x="5625206" y="1870868"/>
            <a:chExt cx="1096963" cy="1096963"/>
          </a:xfrm>
        </p:grpSpPr>
        <p:sp>
          <p:nvSpPr>
            <p:cNvPr id="30" name="任意多边形 65"/>
            <p:cNvSpPr>
              <a:spLocks/>
            </p:cNvSpPr>
            <p:nvPr/>
          </p:nvSpPr>
          <p:spPr bwMode="auto">
            <a:xfrm>
              <a:off x="5625206" y="1870868"/>
              <a:ext cx="1096963" cy="1096963"/>
            </a:xfrm>
            <a:custGeom>
              <a:avLst/>
              <a:gdLst>
                <a:gd name="T0" fmla="*/ 170793 w 1385360"/>
                <a:gd name="T1" fmla="*/ 0 h 1385360"/>
                <a:gd name="T2" fmla="*/ 341585 w 1385360"/>
                <a:gd name="T3" fmla="*/ 170792 h 1385360"/>
                <a:gd name="T4" fmla="*/ 170793 w 1385360"/>
                <a:gd name="T5" fmla="*/ 341585 h 1385360"/>
                <a:gd name="T6" fmla="*/ 0 w 1385360"/>
                <a:gd name="T7" fmla="*/ 170793 h 1385360"/>
                <a:gd name="T8" fmla="*/ 0 60000 65536"/>
                <a:gd name="T9" fmla="*/ 0 60000 65536"/>
                <a:gd name="T10" fmla="*/ 0 60000 65536"/>
                <a:gd name="T11" fmla="*/ 0 60000 65536"/>
                <a:gd name="T12" fmla="*/ 0 w 1385360"/>
                <a:gd name="T13" fmla="*/ 0 h 1385360"/>
                <a:gd name="T14" fmla="*/ 1385360 w 1385360"/>
                <a:gd name="T15" fmla="*/ 1385360 h 1385360"/>
              </a:gdLst>
              <a:ahLst/>
              <a:cxnLst>
                <a:cxn ang="T8">
                  <a:pos x="T0" y="T1"/>
                </a:cxn>
                <a:cxn ang="T9">
                  <a:pos x="T2" y="T3"/>
                </a:cxn>
                <a:cxn ang="T10">
                  <a:pos x="T4" y="T5"/>
                </a:cxn>
                <a:cxn ang="T11">
                  <a:pos x="T6" y="T7"/>
                </a:cxn>
              </a:cxnLst>
              <a:rect l="T12" t="T13" r="T14" b="T15"/>
              <a:pathLst>
                <a:path w="1385360" h="1385360">
                  <a:moveTo>
                    <a:pt x="692680" y="0"/>
                  </a:moveTo>
                  <a:lnTo>
                    <a:pt x="1385360" y="692679"/>
                  </a:lnTo>
                  <a:lnTo>
                    <a:pt x="692680" y="1385360"/>
                  </a:lnTo>
                  <a:lnTo>
                    <a:pt x="0" y="692680"/>
                  </a:lnTo>
                  <a:lnTo>
                    <a:pt x="692680" y="0"/>
                  </a:lnTo>
                  <a:close/>
                </a:path>
              </a:pathLst>
            </a:custGeom>
            <a:solidFill>
              <a:srgbClr val="FF6400"/>
            </a:solidFill>
            <a:ln>
              <a:noFill/>
            </a:ln>
          </p:spPr>
          <p:txBody>
            <a:bodyPr anchor="ctr"/>
            <a:lstStyle/>
            <a:p>
              <a:pPr algn="ctr" eaLnBrk="1" hangingPunct="1"/>
              <a:r>
                <a:rPr lang="zh-CN" altLang="en-US" dirty="0">
                  <a:solidFill>
                    <a:srgbClr val="FFFFFF"/>
                  </a:solidFill>
                  <a:latin typeface="微软雅黑" pitchFamily="34" charset="-122"/>
                  <a:ea typeface="微软雅黑" pitchFamily="34" charset="-122"/>
                </a:rPr>
                <a:t>标题</a:t>
              </a:r>
            </a:p>
          </p:txBody>
        </p:sp>
        <p:sp>
          <p:nvSpPr>
            <p:cNvPr id="31" name="任意多边形 66"/>
            <p:cNvSpPr>
              <a:spLocks/>
            </p:cNvSpPr>
            <p:nvPr/>
          </p:nvSpPr>
          <p:spPr bwMode="auto">
            <a:xfrm>
              <a:off x="6064944" y="1958181"/>
              <a:ext cx="207962" cy="206375"/>
            </a:xfrm>
            <a:custGeom>
              <a:avLst/>
              <a:gdLst>
                <a:gd name="T0" fmla="*/ 33239 w 260920"/>
                <a:gd name="T1" fmla="*/ 0 h 260921"/>
                <a:gd name="T2" fmla="*/ 66478 w 260920"/>
                <a:gd name="T3" fmla="*/ 31990 h 260921"/>
                <a:gd name="T4" fmla="*/ 33239 w 260920"/>
                <a:gd name="T5" fmla="*/ 63979 h 260921"/>
                <a:gd name="T6" fmla="*/ 0 w 260920"/>
                <a:gd name="T7" fmla="*/ 31990 h 260921"/>
                <a:gd name="T8" fmla="*/ 0 60000 65536"/>
                <a:gd name="T9" fmla="*/ 0 60000 65536"/>
                <a:gd name="T10" fmla="*/ 0 60000 65536"/>
                <a:gd name="T11" fmla="*/ 0 60000 65536"/>
                <a:gd name="T12" fmla="*/ 0 w 260920"/>
                <a:gd name="T13" fmla="*/ 0 h 260921"/>
                <a:gd name="T14" fmla="*/ 260920 w 260920"/>
                <a:gd name="T15" fmla="*/ 260921 h 260921"/>
              </a:gdLst>
              <a:ahLst/>
              <a:cxnLst>
                <a:cxn ang="T8">
                  <a:pos x="T0" y="T1"/>
                </a:cxn>
                <a:cxn ang="T9">
                  <a:pos x="T2" y="T3"/>
                </a:cxn>
                <a:cxn ang="T10">
                  <a:pos x="T4" y="T5"/>
                </a:cxn>
                <a:cxn ang="T11">
                  <a:pos x="T6" y="T7"/>
                </a:cxn>
              </a:cxnLst>
              <a:rect l="T12" t="T13" r="T14" b="T15"/>
              <a:pathLst>
                <a:path w="260920" h="260921">
                  <a:moveTo>
                    <a:pt x="130460" y="0"/>
                  </a:moveTo>
                  <a:lnTo>
                    <a:pt x="260920" y="130461"/>
                  </a:lnTo>
                  <a:lnTo>
                    <a:pt x="130460" y="260921"/>
                  </a:lnTo>
                  <a:lnTo>
                    <a:pt x="0" y="130460"/>
                  </a:lnTo>
                  <a:lnTo>
                    <a:pt x="130460" y="0"/>
                  </a:ln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r>
                <a:rPr lang="en-US" altLang="zh-CN" sz="1400">
                  <a:solidFill>
                    <a:srgbClr val="7F7F7F"/>
                  </a:solidFill>
                  <a:latin typeface="Arial" pitchFamily="34" charset="0"/>
                  <a:ea typeface="微软雅黑" pitchFamily="34" charset="-122"/>
                  <a:cs typeface="Arial" pitchFamily="34" charset="0"/>
                </a:rPr>
                <a:t>4</a:t>
              </a:r>
              <a:endParaRPr lang="zh-CN" altLang="en-US" sz="1400">
                <a:solidFill>
                  <a:srgbClr val="7F7F7F"/>
                </a:solidFill>
                <a:latin typeface="Arial" pitchFamily="34" charset="0"/>
                <a:ea typeface="微软雅黑" pitchFamily="34" charset="-122"/>
                <a:cs typeface="Arial" pitchFamily="34" charset="0"/>
              </a:endParaRPr>
            </a:p>
          </p:txBody>
        </p:sp>
      </p:grpSp>
      <p:sp>
        <p:nvSpPr>
          <p:cNvPr id="32" name="任意多边形 67"/>
          <p:cNvSpPr>
            <a:spLocks/>
          </p:cNvSpPr>
          <p:nvPr/>
        </p:nvSpPr>
        <p:spPr bwMode="auto">
          <a:xfrm>
            <a:off x="3864669" y="1605756"/>
            <a:ext cx="2970212" cy="1627187"/>
          </a:xfrm>
          <a:custGeom>
            <a:avLst/>
            <a:gdLst>
              <a:gd name="T0" fmla="*/ 0 w 3751060"/>
              <a:gd name="T1" fmla="*/ 295680 h 2054225"/>
              <a:gd name="T2" fmla="*/ 209032 w 3751060"/>
              <a:gd name="T3" fmla="*/ 507441 h 2054225"/>
              <a:gd name="T4" fmla="*/ 713995 w 3751060"/>
              <a:gd name="T5" fmla="*/ 0 h 2054225"/>
              <a:gd name="T6" fmla="*/ 924934 w 3751060"/>
              <a:gd name="T7" fmla="*/ 213642 h 2054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1060" h="2054225">
                <a:moveTo>
                  <a:pt x="0" y="1196975"/>
                </a:moveTo>
                <a:cubicBezTo>
                  <a:pt x="339725" y="1536700"/>
                  <a:pt x="508000" y="1714500"/>
                  <a:pt x="847725" y="2054225"/>
                </a:cubicBezTo>
                <a:lnTo>
                  <a:pt x="2895600" y="0"/>
                </a:lnTo>
                <a:lnTo>
                  <a:pt x="3751060" y="864864"/>
                </a:lnTo>
              </a:path>
            </a:pathLst>
          </a:custGeom>
          <a:noFill/>
          <a:ln w="25400" cap="flat" cmpd="sng" algn="ctr">
            <a:solidFill>
              <a:srgbClr val="FF64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grpSp>
        <p:nvGrpSpPr>
          <p:cNvPr id="43" name="组合 42"/>
          <p:cNvGrpSpPr/>
          <p:nvPr/>
        </p:nvGrpSpPr>
        <p:grpSpPr>
          <a:xfrm>
            <a:off x="7271444" y="1870868"/>
            <a:ext cx="1096962" cy="1096963"/>
            <a:chOff x="7271444" y="1870868"/>
            <a:chExt cx="1096962" cy="1096963"/>
          </a:xfrm>
        </p:grpSpPr>
        <p:sp>
          <p:nvSpPr>
            <p:cNvPr id="33" name="任意多边形 68"/>
            <p:cNvSpPr>
              <a:spLocks/>
            </p:cNvSpPr>
            <p:nvPr/>
          </p:nvSpPr>
          <p:spPr bwMode="auto">
            <a:xfrm>
              <a:off x="7271444" y="1870868"/>
              <a:ext cx="1096962" cy="1096963"/>
            </a:xfrm>
            <a:custGeom>
              <a:avLst/>
              <a:gdLst>
                <a:gd name="T0" fmla="*/ 170792 w 1385360"/>
                <a:gd name="T1" fmla="*/ 0 h 1385360"/>
                <a:gd name="T2" fmla="*/ 341584 w 1385360"/>
                <a:gd name="T3" fmla="*/ 170792 h 1385360"/>
                <a:gd name="T4" fmla="*/ 170792 w 1385360"/>
                <a:gd name="T5" fmla="*/ 341585 h 1385360"/>
                <a:gd name="T6" fmla="*/ 0 w 1385360"/>
                <a:gd name="T7" fmla="*/ 170793 h 1385360"/>
                <a:gd name="T8" fmla="*/ 0 60000 65536"/>
                <a:gd name="T9" fmla="*/ 0 60000 65536"/>
                <a:gd name="T10" fmla="*/ 0 60000 65536"/>
                <a:gd name="T11" fmla="*/ 0 60000 65536"/>
                <a:gd name="T12" fmla="*/ 0 w 1385360"/>
                <a:gd name="T13" fmla="*/ 0 h 1385360"/>
                <a:gd name="T14" fmla="*/ 1385360 w 1385360"/>
                <a:gd name="T15" fmla="*/ 1385360 h 1385360"/>
              </a:gdLst>
              <a:ahLst/>
              <a:cxnLst>
                <a:cxn ang="T8">
                  <a:pos x="T0" y="T1"/>
                </a:cxn>
                <a:cxn ang="T9">
                  <a:pos x="T2" y="T3"/>
                </a:cxn>
                <a:cxn ang="T10">
                  <a:pos x="T4" y="T5"/>
                </a:cxn>
                <a:cxn ang="T11">
                  <a:pos x="T6" y="T7"/>
                </a:cxn>
              </a:cxnLst>
              <a:rect l="T12" t="T13" r="T14" b="T15"/>
              <a:pathLst>
                <a:path w="1385360" h="1385360">
                  <a:moveTo>
                    <a:pt x="692680" y="0"/>
                  </a:moveTo>
                  <a:lnTo>
                    <a:pt x="1385360" y="692679"/>
                  </a:lnTo>
                  <a:lnTo>
                    <a:pt x="692680" y="1385360"/>
                  </a:lnTo>
                  <a:lnTo>
                    <a:pt x="0" y="692680"/>
                  </a:lnTo>
                  <a:lnTo>
                    <a:pt x="692680" y="0"/>
                  </a:lnTo>
                  <a:close/>
                </a:path>
              </a:pathLst>
            </a:custGeom>
            <a:solidFill>
              <a:srgbClr val="FF6400"/>
            </a:solidFill>
            <a:ln>
              <a:noFill/>
            </a:ln>
          </p:spPr>
          <p:txBody>
            <a:bodyPr anchor="ctr"/>
            <a:lstStyle/>
            <a:p>
              <a:pPr algn="ctr" eaLnBrk="1" hangingPunct="1"/>
              <a:r>
                <a:rPr lang="zh-CN" altLang="en-US">
                  <a:solidFill>
                    <a:srgbClr val="FFFFFF"/>
                  </a:solidFill>
                  <a:latin typeface="微软雅黑" pitchFamily="34" charset="-122"/>
                  <a:ea typeface="微软雅黑" pitchFamily="34" charset="-122"/>
                </a:rPr>
                <a:t>标题</a:t>
              </a:r>
            </a:p>
          </p:txBody>
        </p:sp>
        <p:sp>
          <p:nvSpPr>
            <p:cNvPr id="34" name="任意多边形 69"/>
            <p:cNvSpPr>
              <a:spLocks/>
            </p:cNvSpPr>
            <p:nvPr/>
          </p:nvSpPr>
          <p:spPr bwMode="auto">
            <a:xfrm>
              <a:off x="7717531" y="1958181"/>
              <a:ext cx="206375" cy="206375"/>
            </a:xfrm>
            <a:custGeom>
              <a:avLst/>
              <a:gdLst>
                <a:gd name="T0" fmla="*/ 31990 w 260920"/>
                <a:gd name="T1" fmla="*/ 0 h 260921"/>
                <a:gd name="T2" fmla="*/ 63980 w 260920"/>
                <a:gd name="T3" fmla="*/ 31990 h 260921"/>
                <a:gd name="T4" fmla="*/ 31990 w 260920"/>
                <a:gd name="T5" fmla="*/ 63979 h 260921"/>
                <a:gd name="T6" fmla="*/ 0 w 260920"/>
                <a:gd name="T7" fmla="*/ 31990 h 260921"/>
                <a:gd name="T8" fmla="*/ 0 60000 65536"/>
                <a:gd name="T9" fmla="*/ 0 60000 65536"/>
                <a:gd name="T10" fmla="*/ 0 60000 65536"/>
                <a:gd name="T11" fmla="*/ 0 60000 65536"/>
                <a:gd name="T12" fmla="*/ 0 w 260920"/>
                <a:gd name="T13" fmla="*/ 0 h 260921"/>
                <a:gd name="T14" fmla="*/ 260920 w 260920"/>
                <a:gd name="T15" fmla="*/ 260921 h 260921"/>
              </a:gdLst>
              <a:ahLst/>
              <a:cxnLst>
                <a:cxn ang="T8">
                  <a:pos x="T0" y="T1"/>
                </a:cxn>
                <a:cxn ang="T9">
                  <a:pos x="T2" y="T3"/>
                </a:cxn>
                <a:cxn ang="T10">
                  <a:pos x="T4" y="T5"/>
                </a:cxn>
                <a:cxn ang="T11">
                  <a:pos x="T6" y="T7"/>
                </a:cxn>
              </a:cxnLst>
              <a:rect l="T12" t="T13" r="T14" b="T15"/>
              <a:pathLst>
                <a:path w="260920" h="260921">
                  <a:moveTo>
                    <a:pt x="130460" y="0"/>
                  </a:moveTo>
                  <a:lnTo>
                    <a:pt x="260920" y="130461"/>
                  </a:lnTo>
                  <a:lnTo>
                    <a:pt x="130460" y="260921"/>
                  </a:lnTo>
                  <a:lnTo>
                    <a:pt x="0" y="130460"/>
                  </a:lnTo>
                  <a:lnTo>
                    <a:pt x="130460" y="0"/>
                  </a:ln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r>
                <a:rPr lang="en-US" altLang="zh-CN" sz="1400">
                  <a:solidFill>
                    <a:srgbClr val="7F7F7F"/>
                  </a:solidFill>
                  <a:latin typeface="Arial" pitchFamily="34" charset="0"/>
                  <a:ea typeface="微软雅黑" pitchFamily="34" charset="-122"/>
                  <a:cs typeface="Arial" pitchFamily="34" charset="0"/>
                </a:rPr>
                <a:t>5</a:t>
              </a:r>
              <a:endParaRPr lang="zh-CN" altLang="en-US" sz="1400">
                <a:solidFill>
                  <a:srgbClr val="7F7F7F"/>
                </a:solidFill>
                <a:latin typeface="Arial" pitchFamily="34" charset="0"/>
                <a:ea typeface="微软雅黑" pitchFamily="34" charset="-122"/>
                <a:cs typeface="Arial" pitchFamily="34" charset="0"/>
              </a:endParaRPr>
            </a:p>
          </p:txBody>
        </p:sp>
      </p:grpSp>
      <p:sp>
        <p:nvSpPr>
          <p:cNvPr id="35" name="KSO_GT1.1"/>
          <p:cNvSpPr txBox="1">
            <a:spLocks noChangeArrowheads="1"/>
          </p:cNvSpPr>
          <p:nvPr/>
        </p:nvSpPr>
        <p:spPr bwMode="auto">
          <a:xfrm>
            <a:off x="2191444" y="3390106"/>
            <a:ext cx="1431925" cy="160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100">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sz="15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fontAlgn="base">
              <a:spcAft>
                <a:spcPct val="0"/>
              </a:spcAft>
              <a:defRPr sz="1300">
                <a:solidFill>
                  <a:schemeClr val="tx1"/>
                </a:solidFill>
                <a:latin typeface="Calibri" pitchFamily="34" charset="0"/>
                <a:ea typeface="宋体" pitchFamily="2" charset="-122"/>
              </a:defRPr>
            </a:lvl6pPr>
            <a:lvl7pPr marL="2971800" indent="-228600" fontAlgn="base">
              <a:spcAft>
                <a:spcPct val="0"/>
              </a:spcAft>
              <a:defRPr sz="1300">
                <a:solidFill>
                  <a:schemeClr val="tx1"/>
                </a:solidFill>
                <a:latin typeface="Calibri" pitchFamily="34" charset="0"/>
                <a:ea typeface="宋体" pitchFamily="2" charset="-122"/>
              </a:defRPr>
            </a:lvl7pPr>
            <a:lvl8pPr marL="3429000" indent="-228600" fontAlgn="base">
              <a:spcAft>
                <a:spcPct val="0"/>
              </a:spcAft>
              <a:defRPr sz="1300">
                <a:solidFill>
                  <a:schemeClr val="tx1"/>
                </a:solidFill>
                <a:latin typeface="Calibri" pitchFamily="34" charset="0"/>
                <a:ea typeface="宋体" pitchFamily="2" charset="-122"/>
              </a:defRPr>
            </a:lvl8pPr>
            <a:lvl9pPr marL="3886200" indent="-228600" fontAlgn="base">
              <a:spcAft>
                <a:spcPct val="0"/>
              </a:spcAft>
              <a:defRPr sz="1300">
                <a:solidFill>
                  <a:schemeClr val="tx1"/>
                </a:solidFill>
                <a:latin typeface="Calibri" pitchFamily="34" charset="0"/>
                <a:ea typeface="宋体" pitchFamily="2" charset="-122"/>
              </a:defRPr>
            </a:lvl9pPr>
          </a:lstStyle>
          <a:p>
            <a:pPr algn="just" eaLnBrk="1" hangingPunct="1"/>
            <a:r>
              <a:rPr lang="zh-CN" altLang="en-US" sz="1000">
                <a:solidFill>
                  <a:srgbClr val="595959"/>
                </a:solidFill>
                <a:latin typeface="微软雅黑" pitchFamily="34" charset="-122"/>
                <a:ea typeface="微软雅黑" pitchFamily="34" charset="-122"/>
              </a:rPr>
              <a:t>请在此处输入您的文本请在此处输入您的文本请在此处输入您的文本</a:t>
            </a:r>
          </a:p>
        </p:txBody>
      </p:sp>
      <p:sp>
        <p:nvSpPr>
          <p:cNvPr id="36" name="KSO_GT1.1"/>
          <p:cNvSpPr txBox="1">
            <a:spLocks noChangeArrowheads="1"/>
          </p:cNvSpPr>
          <p:nvPr/>
        </p:nvSpPr>
        <p:spPr bwMode="auto">
          <a:xfrm>
            <a:off x="3813869" y="3390106"/>
            <a:ext cx="1433512" cy="160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100">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sz="15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fontAlgn="base">
              <a:spcAft>
                <a:spcPct val="0"/>
              </a:spcAft>
              <a:defRPr sz="1300">
                <a:solidFill>
                  <a:schemeClr val="tx1"/>
                </a:solidFill>
                <a:latin typeface="Calibri" pitchFamily="34" charset="0"/>
                <a:ea typeface="宋体" pitchFamily="2" charset="-122"/>
              </a:defRPr>
            </a:lvl6pPr>
            <a:lvl7pPr marL="2971800" indent="-228600" fontAlgn="base">
              <a:spcAft>
                <a:spcPct val="0"/>
              </a:spcAft>
              <a:defRPr sz="1300">
                <a:solidFill>
                  <a:schemeClr val="tx1"/>
                </a:solidFill>
                <a:latin typeface="Calibri" pitchFamily="34" charset="0"/>
                <a:ea typeface="宋体" pitchFamily="2" charset="-122"/>
              </a:defRPr>
            </a:lvl7pPr>
            <a:lvl8pPr marL="3429000" indent="-228600" fontAlgn="base">
              <a:spcAft>
                <a:spcPct val="0"/>
              </a:spcAft>
              <a:defRPr sz="1300">
                <a:solidFill>
                  <a:schemeClr val="tx1"/>
                </a:solidFill>
                <a:latin typeface="Calibri" pitchFamily="34" charset="0"/>
                <a:ea typeface="宋体" pitchFamily="2" charset="-122"/>
              </a:defRPr>
            </a:lvl8pPr>
            <a:lvl9pPr marL="3886200" indent="-228600" fontAlgn="base">
              <a:spcAft>
                <a:spcPct val="0"/>
              </a:spcAft>
              <a:defRPr sz="1300">
                <a:solidFill>
                  <a:schemeClr val="tx1"/>
                </a:solidFill>
                <a:latin typeface="Calibri" pitchFamily="34" charset="0"/>
                <a:ea typeface="宋体" pitchFamily="2" charset="-122"/>
              </a:defRPr>
            </a:lvl9pPr>
          </a:lstStyle>
          <a:p>
            <a:pPr algn="just" eaLnBrk="1" hangingPunct="1"/>
            <a:r>
              <a:rPr lang="zh-CN" altLang="en-US" sz="1000">
                <a:solidFill>
                  <a:srgbClr val="595959"/>
                </a:solidFill>
                <a:latin typeface="微软雅黑" pitchFamily="34" charset="-122"/>
                <a:ea typeface="微软雅黑" pitchFamily="34" charset="-122"/>
              </a:rPr>
              <a:t>请在此处输入您的文本请在此处输入您的文本请在此处输入您的文本</a:t>
            </a:r>
          </a:p>
        </p:txBody>
      </p:sp>
      <p:sp>
        <p:nvSpPr>
          <p:cNvPr id="37" name="KSO_GT1.1"/>
          <p:cNvSpPr txBox="1">
            <a:spLocks noChangeArrowheads="1"/>
          </p:cNvSpPr>
          <p:nvPr/>
        </p:nvSpPr>
        <p:spPr bwMode="auto">
          <a:xfrm>
            <a:off x="5452169" y="3390106"/>
            <a:ext cx="1433512" cy="160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100">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sz="15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fontAlgn="base">
              <a:spcAft>
                <a:spcPct val="0"/>
              </a:spcAft>
              <a:defRPr sz="1300">
                <a:solidFill>
                  <a:schemeClr val="tx1"/>
                </a:solidFill>
                <a:latin typeface="Calibri" pitchFamily="34" charset="0"/>
                <a:ea typeface="宋体" pitchFamily="2" charset="-122"/>
              </a:defRPr>
            </a:lvl6pPr>
            <a:lvl7pPr marL="2971800" indent="-228600" fontAlgn="base">
              <a:spcAft>
                <a:spcPct val="0"/>
              </a:spcAft>
              <a:defRPr sz="1300">
                <a:solidFill>
                  <a:schemeClr val="tx1"/>
                </a:solidFill>
                <a:latin typeface="Calibri" pitchFamily="34" charset="0"/>
                <a:ea typeface="宋体" pitchFamily="2" charset="-122"/>
              </a:defRPr>
            </a:lvl7pPr>
            <a:lvl8pPr marL="3429000" indent="-228600" fontAlgn="base">
              <a:spcAft>
                <a:spcPct val="0"/>
              </a:spcAft>
              <a:defRPr sz="1300">
                <a:solidFill>
                  <a:schemeClr val="tx1"/>
                </a:solidFill>
                <a:latin typeface="Calibri" pitchFamily="34" charset="0"/>
                <a:ea typeface="宋体" pitchFamily="2" charset="-122"/>
              </a:defRPr>
            </a:lvl8pPr>
            <a:lvl9pPr marL="3886200" indent="-228600" fontAlgn="base">
              <a:spcAft>
                <a:spcPct val="0"/>
              </a:spcAft>
              <a:defRPr sz="1300">
                <a:solidFill>
                  <a:schemeClr val="tx1"/>
                </a:solidFill>
                <a:latin typeface="Calibri" pitchFamily="34" charset="0"/>
                <a:ea typeface="宋体" pitchFamily="2" charset="-122"/>
              </a:defRPr>
            </a:lvl9pPr>
          </a:lstStyle>
          <a:p>
            <a:pPr algn="just" eaLnBrk="1" hangingPunct="1"/>
            <a:r>
              <a:rPr lang="zh-CN" altLang="en-US" sz="1000">
                <a:solidFill>
                  <a:srgbClr val="595959"/>
                </a:solidFill>
                <a:latin typeface="微软雅黑" pitchFamily="34" charset="-122"/>
                <a:ea typeface="微软雅黑" pitchFamily="34" charset="-122"/>
              </a:rPr>
              <a:t>请在此处输入您的文本请在此处输入您的文本请在此处输入您的文本</a:t>
            </a:r>
          </a:p>
        </p:txBody>
      </p:sp>
      <p:sp>
        <p:nvSpPr>
          <p:cNvPr id="38" name="KSO_GT1.1"/>
          <p:cNvSpPr txBox="1">
            <a:spLocks noChangeArrowheads="1"/>
          </p:cNvSpPr>
          <p:nvPr/>
        </p:nvSpPr>
        <p:spPr bwMode="auto">
          <a:xfrm>
            <a:off x="7104756" y="3390106"/>
            <a:ext cx="1431925" cy="160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100">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sz="15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fontAlgn="base">
              <a:spcAft>
                <a:spcPct val="0"/>
              </a:spcAft>
              <a:defRPr sz="1300">
                <a:solidFill>
                  <a:schemeClr val="tx1"/>
                </a:solidFill>
                <a:latin typeface="Calibri" pitchFamily="34" charset="0"/>
                <a:ea typeface="宋体" pitchFamily="2" charset="-122"/>
              </a:defRPr>
            </a:lvl6pPr>
            <a:lvl7pPr marL="2971800" indent="-228600" fontAlgn="base">
              <a:spcAft>
                <a:spcPct val="0"/>
              </a:spcAft>
              <a:defRPr sz="1300">
                <a:solidFill>
                  <a:schemeClr val="tx1"/>
                </a:solidFill>
                <a:latin typeface="Calibri" pitchFamily="34" charset="0"/>
                <a:ea typeface="宋体" pitchFamily="2" charset="-122"/>
              </a:defRPr>
            </a:lvl7pPr>
            <a:lvl8pPr marL="3429000" indent="-228600" fontAlgn="base">
              <a:spcAft>
                <a:spcPct val="0"/>
              </a:spcAft>
              <a:defRPr sz="1300">
                <a:solidFill>
                  <a:schemeClr val="tx1"/>
                </a:solidFill>
                <a:latin typeface="Calibri" pitchFamily="34" charset="0"/>
                <a:ea typeface="宋体" pitchFamily="2" charset="-122"/>
              </a:defRPr>
            </a:lvl8pPr>
            <a:lvl9pPr marL="3886200" indent="-228600" fontAlgn="base">
              <a:spcAft>
                <a:spcPct val="0"/>
              </a:spcAft>
              <a:defRPr sz="1300">
                <a:solidFill>
                  <a:schemeClr val="tx1"/>
                </a:solidFill>
                <a:latin typeface="Calibri" pitchFamily="34" charset="0"/>
                <a:ea typeface="宋体" pitchFamily="2" charset="-122"/>
              </a:defRPr>
            </a:lvl9pPr>
          </a:lstStyle>
          <a:p>
            <a:pPr algn="just" eaLnBrk="1" hangingPunct="1"/>
            <a:r>
              <a:rPr lang="zh-CN" altLang="en-US" sz="1000">
                <a:solidFill>
                  <a:srgbClr val="595959"/>
                </a:solidFill>
                <a:latin typeface="微软雅黑" pitchFamily="34" charset="-122"/>
                <a:ea typeface="微软雅黑" pitchFamily="34" charset="-122"/>
              </a:rPr>
              <a:t>请在此处输入您的文本请在此处输入您的文本请在此处输入您的文本</a:t>
            </a:r>
          </a:p>
        </p:txBody>
      </p:sp>
      <p:sp>
        <p:nvSpPr>
          <p:cNvPr id="48" name="TextBox 47"/>
          <p:cNvSpPr txBox="1"/>
          <p:nvPr/>
        </p:nvSpPr>
        <p:spPr>
          <a:xfrm>
            <a:off x="366209" y="233062"/>
            <a:ext cx="2031325" cy="369332"/>
          </a:xfrm>
          <a:prstGeom prst="rect">
            <a:avLst/>
          </a:prstGeom>
          <a:noFill/>
        </p:spPr>
        <p:txBody>
          <a:bodyPr wrap="none" rtlCol="0">
            <a:spAutoFit/>
          </a:bodyPr>
          <a:lstStyle/>
          <a:p>
            <a:r>
              <a:rPr lang="zh-CN" altLang="en-US" b="1" dirty="0" smtClean="0">
                <a:solidFill>
                  <a:srgbClr val="FF6400"/>
                </a:solidFill>
                <a:latin typeface="微软雅黑" pitchFamily="34" charset="-122"/>
                <a:ea typeface="微软雅黑" pitchFamily="34" charset="-122"/>
              </a:rPr>
              <a:t>在此输入标题内容</a:t>
            </a:r>
            <a:endParaRPr lang="zh-CN" altLang="en-US" b="1" dirty="0">
              <a:solidFill>
                <a:srgbClr val="FF6400"/>
              </a:solidFill>
              <a:latin typeface="微软雅黑" pitchFamily="34" charset="-122"/>
              <a:ea typeface="微软雅黑" pitchFamily="34" charset="-122"/>
            </a:endParaRPr>
          </a:p>
        </p:txBody>
      </p:sp>
      <p:grpSp>
        <p:nvGrpSpPr>
          <p:cNvPr id="49" name="组合 48"/>
          <p:cNvGrpSpPr/>
          <p:nvPr/>
        </p:nvGrpSpPr>
        <p:grpSpPr>
          <a:xfrm flipH="1">
            <a:off x="7893831" y="195397"/>
            <a:ext cx="1250169" cy="477054"/>
            <a:chOff x="-18082" y="180009"/>
            <a:chExt cx="1250169" cy="477054"/>
          </a:xfrm>
        </p:grpSpPr>
        <p:sp>
          <p:nvSpPr>
            <p:cNvPr id="50" name="TextBox 49"/>
            <p:cNvSpPr txBox="1"/>
            <p:nvPr/>
          </p:nvSpPr>
          <p:spPr>
            <a:xfrm>
              <a:off x="189814" y="180009"/>
              <a:ext cx="1042273" cy="477054"/>
            </a:xfrm>
            <a:prstGeom prst="rect">
              <a:avLst/>
            </a:prstGeom>
            <a:noFill/>
          </p:spPr>
          <p:txBody>
            <a:bodyPr wrap="none" rtlCol="0">
              <a:spAutoFit/>
            </a:bodyPr>
            <a:lstStyle/>
            <a:p>
              <a:r>
                <a:rPr lang="zh-CN" altLang="en-US" sz="1600" b="1" dirty="0" smtClean="0">
                  <a:solidFill>
                    <a:srgbClr val="FF6400"/>
                  </a:solidFill>
                  <a:latin typeface="微软雅黑" pitchFamily="34" charset="-122"/>
                  <a:ea typeface="微软雅黑" pitchFamily="34" charset="-122"/>
                </a:rPr>
                <a:t>公司名称</a:t>
              </a:r>
              <a:endParaRPr lang="en-US" altLang="zh-CN" sz="1600" b="1" dirty="0" smtClean="0">
                <a:solidFill>
                  <a:srgbClr val="FF6400"/>
                </a:solidFill>
                <a:latin typeface="微软雅黑" pitchFamily="34" charset="-122"/>
                <a:ea typeface="微软雅黑" pitchFamily="34" charset="-122"/>
              </a:endParaRPr>
            </a:p>
            <a:p>
              <a:r>
                <a:rPr lang="en-US" altLang="zh-CN" sz="900" dirty="0" smtClean="0">
                  <a:solidFill>
                    <a:schemeClr val="tx1">
                      <a:lumMod val="50000"/>
                      <a:lumOff val="50000"/>
                    </a:schemeClr>
                  </a:solidFill>
                  <a:latin typeface="Impact" pitchFamily="34" charset="0"/>
                </a:rPr>
                <a:t>SHIYONGLIANMENG</a:t>
              </a:r>
              <a:endParaRPr lang="zh-CN" altLang="en-US" sz="900" dirty="0">
                <a:solidFill>
                  <a:schemeClr val="tx1">
                    <a:lumMod val="50000"/>
                    <a:lumOff val="50000"/>
                  </a:schemeClr>
                </a:solidFill>
                <a:latin typeface="Impact" pitchFamily="34" charset="0"/>
              </a:endParaRPr>
            </a:p>
          </p:txBody>
        </p:sp>
        <p:sp>
          <p:nvSpPr>
            <p:cNvPr id="51" name="五边形 50"/>
            <p:cNvSpPr/>
            <p:nvPr/>
          </p:nvSpPr>
          <p:spPr>
            <a:xfrm>
              <a:off x="-18082" y="225509"/>
              <a:ext cx="324917" cy="324498"/>
            </a:xfrm>
            <a:prstGeom prst="homePlat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16207231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p:cTn id="26" dur="500" fill="hold"/>
                                        <p:tgtEl>
                                          <p:spTgt spid="41"/>
                                        </p:tgtEl>
                                        <p:attrNameLst>
                                          <p:attrName>ppt_w</p:attrName>
                                        </p:attrNameLst>
                                      </p:cBhvr>
                                      <p:tavLst>
                                        <p:tav tm="0">
                                          <p:val>
                                            <p:fltVal val="0"/>
                                          </p:val>
                                        </p:tav>
                                        <p:tav tm="100000">
                                          <p:val>
                                            <p:strVal val="#ppt_w"/>
                                          </p:val>
                                        </p:tav>
                                      </p:tavLst>
                                    </p:anim>
                                    <p:anim calcmode="lin" valueType="num">
                                      <p:cBhvr>
                                        <p:cTn id="27" dur="500" fill="hold"/>
                                        <p:tgtEl>
                                          <p:spTgt spid="41"/>
                                        </p:tgtEl>
                                        <p:attrNameLst>
                                          <p:attrName>ppt_h</p:attrName>
                                        </p:attrNameLst>
                                      </p:cBhvr>
                                      <p:tavLst>
                                        <p:tav tm="0">
                                          <p:val>
                                            <p:fltVal val="0"/>
                                          </p:val>
                                        </p:tav>
                                        <p:tav tm="100000">
                                          <p:val>
                                            <p:strVal val="#ppt_h"/>
                                          </p:val>
                                        </p:tav>
                                      </p:tavLst>
                                    </p:anim>
                                    <p:animEffect transition="in" filter="fade">
                                      <p:cBhvr>
                                        <p:cTn id="28" dur="500"/>
                                        <p:tgtEl>
                                          <p:spTgt spid="41"/>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animEffect transition="in" filter="fade">
                                      <p:cBhvr>
                                        <p:cTn id="38" dur="500"/>
                                        <p:tgtEl>
                                          <p:spTgt spid="42"/>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p:cTn id="46" dur="500" fill="hold"/>
                                        <p:tgtEl>
                                          <p:spTgt spid="43"/>
                                        </p:tgtEl>
                                        <p:attrNameLst>
                                          <p:attrName>ppt_w</p:attrName>
                                        </p:attrNameLst>
                                      </p:cBhvr>
                                      <p:tavLst>
                                        <p:tav tm="0">
                                          <p:val>
                                            <p:fltVal val="0"/>
                                          </p:val>
                                        </p:tav>
                                        <p:tav tm="100000">
                                          <p:val>
                                            <p:strVal val="#ppt_w"/>
                                          </p:val>
                                        </p:tav>
                                      </p:tavLst>
                                    </p:anim>
                                    <p:anim calcmode="lin" valueType="num">
                                      <p:cBhvr>
                                        <p:cTn id="47" dur="500" fill="hold"/>
                                        <p:tgtEl>
                                          <p:spTgt spid="43"/>
                                        </p:tgtEl>
                                        <p:attrNameLst>
                                          <p:attrName>ppt_h</p:attrName>
                                        </p:attrNameLst>
                                      </p:cBhvr>
                                      <p:tavLst>
                                        <p:tav tm="0">
                                          <p:val>
                                            <p:fltVal val="0"/>
                                          </p:val>
                                        </p:tav>
                                        <p:tav tm="100000">
                                          <p:val>
                                            <p:strVal val="#ppt_h"/>
                                          </p:val>
                                        </p:tav>
                                      </p:tavLst>
                                    </p:anim>
                                    <p:animEffect transition="in" filter="fade">
                                      <p:cBhvr>
                                        <p:cTn id="48" dur="500"/>
                                        <p:tgtEl>
                                          <p:spTgt spid="43"/>
                                        </p:tgtEl>
                                      </p:cBhvr>
                                    </p:animEffect>
                                  </p:childTnLst>
                                </p:cTn>
                              </p:par>
                            </p:childTnLst>
                          </p:cTn>
                        </p:par>
                        <p:par>
                          <p:cTn id="49" fill="hold">
                            <p:stCondLst>
                              <p:cond delay="4000"/>
                            </p:stCondLst>
                            <p:childTnLst>
                              <p:par>
                                <p:cTn id="50" presetID="2" presetClass="entr" presetSubtype="4"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ppt_x"/>
                                          </p:val>
                                        </p:tav>
                                        <p:tav tm="100000">
                                          <p:val>
                                            <p:strVal val="#ppt_x"/>
                                          </p:val>
                                        </p:tav>
                                      </p:tavLst>
                                    </p:anim>
                                    <p:anim calcmode="lin" valueType="num">
                                      <p:cBhvr additive="base">
                                        <p:cTn id="53" dur="500" fill="hold"/>
                                        <p:tgtEl>
                                          <p:spTgt spid="20"/>
                                        </p:tgtEl>
                                        <p:attrNameLst>
                                          <p:attrName>ppt_y</p:attrName>
                                        </p:attrNameLst>
                                      </p:cBhvr>
                                      <p:tavLst>
                                        <p:tav tm="0">
                                          <p:val>
                                            <p:strVal val="1+#ppt_h/2"/>
                                          </p:val>
                                        </p:tav>
                                        <p:tav tm="100000">
                                          <p:val>
                                            <p:strVal val="#ppt_y"/>
                                          </p:val>
                                        </p:tav>
                                      </p:tavLst>
                                    </p:anim>
                                  </p:childTnLst>
                                </p:cTn>
                              </p:par>
                            </p:childTnLst>
                          </p:cTn>
                        </p:par>
                        <p:par>
                          <p:cTn id="54" fill="hold">
                            <p:stCondLst>
                              <p:cond delay="4500"/>
                            </p:stCondLst>
                            <p:childTnLst>
                              <p:par>
                                <p:cTn id="55" presetID="2" presetClass="entr" presetSubtype="4"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ppt_x"/>
                                          </p:val>
                                        </p:tav>
                                        <p:tav tm="100000">
                                          <p:val>
                                            <p:strVal val="#ppt_x"/>
                                          </p:val>
                                        </p:tav>
                                      </p:tavLst>
                                    </p:anim>
                                    <p:anim calcmode="lin" valueType="num">
                                      <p:cBhvr additive="base">
                                        <p:cTn id="58" dur="500" fill="hold"/>
                                        <p:tgtEl>
                                          <p:spTgt spid="35"/>
                                        </p:tgtEl>
                                        <p:attrNameLst>
                                          <p:attrName>ppt_y</p:attrName>
                                        </p:attrNameLst>
                                      </p:cBhvr>
                                      <p:tavLst>
                                        <p:tav tm="0">
                                          <p:val>
                                            <p:strVal val="1+#ppt_h/2"/>
                                          </p:val>
                                        </p:tav>
                                        <p:tav tm="100000">
                                          <p:val>
                                            <p:strVal val="#ppt_y"/>
                                          </p:val>
                                        </p:tav>
                                      </p:tavLst>
                                    </p:anim>
                                  </p:childTnLst>
                                </p:cTn>
                              </p:par>
                            </p:childTnLst>
                          </p:cTn>
                        </p:par>
                        <p:par>
                          <p:cTn id="59" fill="hold">
                            <p:stCondLst>
                              <p:cond delay="5000"/>
                            </p:stCondLst>
                            <p:childTnLst>
                              <p:par>
                                <p:cTn id="60" presetID="2" presetClass="entr" presetSubtype="4"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childTnLst>
                          </p:cTn>
                        </p:par>
                        <p:par>
                          <p:cTn id="64" fill="hold">
                            <p:stCondLst>
                              <p:cond delay="5500"/>
                            </p:stCondLst>
                            <p:childTnLst>
                              <p:par>
                                <p:cTn id="65" presetID="2" presetClass="entr" presetSubtype="4"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childTnLst>
                          </p:cTn>
                        </p:par>
                        <p:par>
                          <p:cTn id="69" fill="hold">
                            <p:stCondLst>
                              <p:cond delay="6000"/>
                            </p:stCondLst>
                            <p:childTnLst>
                              <p:par>
                                <p:cTn id="70" presetID="2" presetClass="entr" presetSubtype="4"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additive="base">
                                        <p:cTn id="72" dur="500" fill="hold"/>
                                        <p:tgtEl>
                                          <p:spTgt spid="38"/>
                                        </p:tgtEl>
                                        <p:attrNameLst>
                                          <p:attrName>ppt_x</p:attrName>
                                        </p:attrNameLst>
                                      </p:cBhvr>
                                      <p:tavLst>
                                        <p:tav tm="0">
                                          <p:val>
                                            <p:strVal val="#ppt_x"/>
                                          </p:val>
                                        </p:tav>
                                        <p:tav tm="100000">
                                          <p:val>
                                            <p:strVal val="#ppt_x"/>
                                          </p:val>
                                        </p:tav>
                                      </p:tavLst>
                                    </p:anim>
                                    <p:anim calcmode="lin" valueType="num">
                                      <p:cBhvr additive="base">
                                        <p:cTn id="7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P spid="28" grpId="0" animBg="1"/>
      <p:bldP spid="29" grpId="0" animBg="1"/>
      <p:bldP spid="32" grpId="0" animBg="1"/>
      <p:bldP spid="35" grpId="0"/>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499"/>
          </a:xfrm>
          <a:prstGeom prst="rect">
            <a:avLst/>
          </a:prstGeom>
          <a:gradFill flip="none" rotWithShape="1">
            <a:gsLst>
              <a:gs pos="0">
                <a:srgbClr val="FF6400">
                  <a:shade val="30000"/>
                  <a:satMod val="115000"/>
                </a:srgbClr>
              </a:gs>
              <a:gs pos="50000">
                <a:srgbClr val="FF6400">
                  <a:shade val="67500"/>
                  <a:satMod val="115000"/>
                </a:srgbClr>
              </a:gs>
              <a:gs pos="100000">
                <a:srgbClr val="FF64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500" dirty="0"/>
          </a:p>
        </p:txBody>
      </p:sp>
      <p:sp>
        <p:nvSpPr>
          <p:cNvPr id="3" name="矩形 26"/>
          <p:cNvSpPr>
            <a:spLocks noChangeArrowheads="1"/>
          </p:cNvSpPr>
          <p:nvPr/>
        </p:nvSpPr>
        <p:spPr bwMode="auto">
          <a:xfrm>
            <a:off x="3539936" y="1059582"/>
            <a:ext cx="4200416" cy="986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en-US" altLang="zh-CN" sz="88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Part </a:t>
            </a:r>
            <a:r>
              <a:rPr lang="en-US" altLang="zh-CN" sz="4000" dirty="0" smtClean="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rPr>
              <a:t>02</a:t>
            </a:r>
            <a:endParaRPr lang="zh-CN" altLang="en-US" sz="4000" dirty="0">
              <a:solidFill>
                <a:schemeClr val="bg1">
                  <a:lumMod val="95000"/>
                </a:schemeClr>
              </a:solidFill>
              <a:effectLst>
                <a:outerShdw blurRad="38100" dist="38100" dir="2700000" algn="tl">
                  <a:srgbClr val="000000">
                    <a:alpha val="43137"/>
                  </a:srgbClr>
                </a:outerShdw>
              </a:effectLst>
              <a:latin typeface="Impact" pitchFamily="34" charset="0"/>
              <a:ea typeface="汉仪超粗圆简" panose="02010604000101010101" pitchFamily="2" charset="-122"/>
            </a:endParaRPr>
          </a:p>
        </p:txBody>
      </p:sp>
      <p:sp>
        <p:nvSpPr>
          <p:cNvPr id="4" name="矩形 26"/>
          <p:cNvSpPr>
            <a:spLocks noChangeArrowheads="1"/>
          </p:cNvSpPr>
          <p:nvPr/>
        </p:nvSpPr>
        <p:spPr bwMode="auto">
          <a:xfrm>
            <a:off x="3608507" y="2211710"/>
            <a:ext cx="4688466" cy="709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nchor="ctr"/>
          <a:lstStyle/>
          <a:p>
            <a:r>
              <a:rPr lang="zh-CN" altLang="en-US" sz="4000" b="1" spc="225"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工作经历</a:t>
            </a:r>
            <a:endParaRPr lang="zh-CN" altLang="en-US" sz="4000" b="1" spc="225"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675522" y="2139702"/>
            <a:ext cx="25526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3725467"/>
            <a:ext cx="9144000" cy="934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等腰三角形 12"/>
          <p:cNvSpPr/>
          <p:nvPr/>
        </p:nvSpPr>
        <p:spPr>
          <a:xfrm flipV="1">
            <a:off x="4019981" y="3720687"/>
            <a:ext cx="1104038" cy="506926"/>
          </a:xfrm>
          <a:prstGeom prst="triangle">
            <a:avLst/>
          </a:prstGeom>
          <a:solidFill>
            <a:srgbClr val="EE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710797" y="1068321"/>
            <a:ext cx="1833872" cy="1833872"/>
            <a:chOff x="1710797" y="1068321"/>
            <a:chExt cx="1833872" cy="1833872"/>
          </a:xfrm>
        </p:grpSpPr>
        <p:sp>
          <p:nvSpPr>
            <p:cNvPr id="22" name="椭圆 21"/>
            <p:cNvSpPr/>
            <p:nvPr/>
          </p:nvSpPr>
          <p:spPr>
            <a:xfrm>
              <a:off x="1710797" y="1068321"/>
              <a:ext cx="1833872" cy="183387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a:spLocks/>
            </p:cNvSpPr>
            <p:nvPr/>
          </p:nvSpPr>
          <p:spPr bwMode="auto">
            <a:xfrm>
              <a:off x="1979712" y="1291653"/>
              <a:ext cx="1420350" cy="1387208"/>
            </a:xfrm>
            <a:custGeom>
              <a:avLst/>
              <a:gdLst/>
              <a:ahLst/>
              <a:cxnLst/>
              <a:rect l="0" t="0" r="r" b="b"/>
              <a:pathLst>
                <a:path w="5833534" h="5697984">
                  <a:moveTo>
                    <a:pt x="4116344" y="2028563"/>
                  </a:moveTo>
                  <a:lnTo>
                    <a:pt x="4115715" y="2034106"/>
                  </a:lnTo>
                  <a:lnTo>
                    <a:pt x="4105639" y="2083992"/>
                  </a:lnTo>
                  <a:lnTo>
                    <a:pt x="4085489" y="2122793"/>
                  </a:lnTo>
                  <a:lnTo>
                    <a:pt x="4055263" y="2161593"/>
                  </a:lnTo>
                  <a:lnTo>
                    <a:pt x="4025038" y="2189308"/>
                  </a:lnTo>
                  <a:lnTo>
                    <a:pt x="3989775" y="2211480"/>
                  </a:lnTo>
                  <a:lnTo>
                    <a:pt x="3959549" y="2223952"/>
                  </a:lnTo>
                  <a:lnTo>
                    <a:pt x="3959549" y="2244737"/>
                  </a:lnTo>
                  <a:lnTo>
                    <a:pt x="3964587" y="2266909"/>
                  </a:lnTo>
                  <a:lnTo>
                    <a:pt x="3974662" y="2289081"/>
                  </a:lnTo>
                  <a:lnTo>
                    <a:pt x="3989775" y="2311252"/>
                  </a:lnTo>
                  <a:lnTo>
                    <a:pt x="4004887" y="2327881"/>
                  </a:lnTo>
                  <a:lnTo>
                    <a:pt x="4161053" y="2460911"/>
                  </a:lnTo>
                  <a:lnTo>
                    <a:pt x="4352482" y="2189308"/>
                  </a:lnTo>
                  <a:lnTo>
                    <a:pt x="4196316" y="2056277"/>
                  </a:lnTo>
                  <a:lnTo>
                    <a:pt x="4176166" y="2045192"/>
                  </a:lnTo>
                  <a:lnTo>
                    <a:pt x="4156015" y="2034106"/>
                  </a:lnTo>
                  <a:lnTo>
                    <a:pt x="4135865" y="2028563"/>
                  </a:lnTo>
                  <a:lnTo>
                    <a:pt x="4116344" y="2028563"/>
                  </a:lnTo>
                  <a:close/>
                  <a:moveTo>
                    <a:pt x="2040226" y="1191580"/>
                  </a:moveTo>
                  <a:lnTo>
                    <a:pt x="2125865" y="1191580"/>
                  </a:lnTo>
                  <a:lnTo>
                    <a:pt x="2211504" y="1202666"/>
                  </a:lnTo>
                  <a:lnTo>
                    <a:pt x="2292105" y="1224838"/>
                  </a:lnTo>
                  <a:lnTo>
                    <a:pt x="2332406" y="1241466"/>
                  </a:lnTo>
                  <a:lnTo>
                    <a:pt x="2372707" y="1258095"/>
                  </a:lnTo>
                  <a:lnTo>
                    <a:pt x="2398150" y="1274092"/>
                  </a:lnTo>
                  <a:lnTo>
                    <a:pt x="3989775" y="1768045"/>
                  </a:lnTo>
                  <a:lnTo>
                    <a:pt x="4025038" y="1790217"/>
                  </a:lnTo>
                  <a:lnTo>
                    <a:pt x="4060301" y="1823474"/>
                  </a:lnTo>
                  <a:lnTo>
                    <a:pt x="4085489" y="1856732"/>
                  </a:lnTo>
                  <a:lnTo>
                    <a:pt x="4091442" y="1869834"/>
                  </a:lnTo>
                  <a:lnTo>
                    <a:pt x="4100602" y="1867818"/>
                  </a:lnTo>
                  <a:lnTo>
                    <a:pt x="4145940" y="1862275"/>
                  </a:lnTo>
                  <a:lnTo>
                    <a:pt x="4196316" y="1873361"/>
                  </a:lnTo>
                  <a:lnTo>
                    <a:pt x="4241655" y="1889989"/>
                  </a:lnTo>
                  <a:lnTo>
                    <a:pt x="4281955" y="1923247"/>
                  </a:lnTo>
                  <a:lnTo>
                    <a:pt x="4443158" y="2061820"/>
                  </a:lnTo>
                  <a:lnTo>
                    <a:pt x="4785715" y="1585128"/>
                  </a:lnTo>
                  <a:lnTo>
                    <a:pt x="4800827" y="1568499"/>
                  </a:lnTo>
                  <a:lnTo>
                    <a:pt x="4815940" y="1557414"/>
                  </a:lnTo>
                  <a:lnTo>
                    <a:pt x="4836091" y="1546328"/>
                  </a:lnTo>
                  <a:lnTo>
                    <a:pt x="4856241" y="1540785"/>
                  </a:lnTo>
                  <a:lnTo>
                    <a:pt x="4876391" y="1540785"/>
                  </a:lnTo>
                  <a:lnTo>
                    <a:pt x="4896542" y="1546328"/>
                  </a:lnTo>
                  <a:lnTo>
                    <a:pt x="4916692" y="1551871"/>
                  </a:lnTo>
                  <a:lnTo>
                    <a:pt x="4931805" y="1568499"/>
                  </a:lnTo>
                  <a:lnTo>
                    <a:pt x="5793233" y="2305709"/>
                  </a:lnTo>
                  <a:lnTo>
                    <a:pt x="5808346" y="2322338"/>
                  </a:lnTo>
                  <a:lnTo>
                    <a:pt x="5818421" y="2344510"/>
                  </a:lnTo>
                  <a:lnTo>
                    <a:pt x="5828497" y="2361139"/>
                  </a:lnTo>
                  <a:lnTo>
                    <a:pt x="5833534" y="2383311"/>
                  </a:lnTo>
                  <a:lnTo>
                    <a:pt x="5833534" y="2405482"/>
                  </a:lnTo>
                  <a:lnTo>
                    <a:pt x="5828497" y="2427654"/>
                  </a:lnTo>
                  <a:lnTo>
                    <a:pt x="5823459" y="2449826"/>
                  </a:lnTo>
                  <a:lnTo>
                    <a:pt x="5808346" y="2471997"/>
                  </a:lnTo>
                  <a:lnTo>
                    <a:pt x="4755489" y="3946417"/>
                  </a:lnTo>
                  <a:lnTo>
                    <a:pt x="4740376" y="3963046"/>
                  </a:lnTo>
                  <a:lnTo>
                    <a:pt x="4725264" y="3979675"/>
                  </a:lnTo>
                  <a:lnTo>
                    <a:pt x="4705113" y="3985218"/>
                  </a:lnTo>
                  <a:lnTo>
                    <a:pt x="4684963" y="3990761"/>
                  </a:lnTo>
                  <a:lnTo>
                    <a:pt x="4664812" y="3990761"/>
                  </a:lnTo>
                  <a:lnTo>
                    <a:pt x="4644662" y="3985218"/>
                  </a:lnTo>
                  <a:lnTo>
                    <a:pt x="4624512" y="3979675"/>
                  </a:lnTo>
                  <a:lnTo>
                    <a:pt x="4609399" y="3968589"/>
                  </a:lnTo>
                  <a:lnTo>
                    <a:pt x="3747970" y="3225836"/>
                  </a:lnTo>
                  <a:lnTo>
                    <a:pt x="3732857" y="3209207"/>
                  </a:lnTo>
                  <a:lnTo>
                    <a:pt x="3722782" y="3192579"/>
                  </a:lnTo>
                  <a:lnTo>
                    <a:pt x="3712707" y="3170407"/>
                  </a:lnTo>
                  <a:lnTo>
                    <a:pt x="3707669" y="3148235"/>
                  </a:lnTo>
                  <a:lnTo>
                    <a:pt x="3707669" y="3126063"/>
                  </a:lnTo>
                  <a:lnTo>
                    <a:pt x="3712707" y="3103892"/>
                  </a:lnTo>
                  <a:lnTo>
                    <a:pt x="3717745" y="3081720"/>
                  </a:lnTo>
                  <a:lnTo>
                    <a:pt x="3732857" y="3065091"/>
                  </a:lnTo>
                  <a:lnTo>
                    <a:pt x="4070376" y="2588399"/>
                  </a:lnTo>
                  <a:lnTo>
                    <a:pt x="3909173" y="2444283"/>
                  </a:lnTo>
                  <a:lnTo>
                    <a:pt x="3873910" y="2405482"/>
                  </a:lnTo>
                  <a:lnTo>
                    <a:pt x="3843684" y="2361139"/>
                  </a:lnTo>
                  <a:lnTo>
                    <a:pt x="3823534" y="2311252"/>
                  </a:lnTo>
                  <a:lnTo>
                    <a:pt x="3813459" y="2261366"/>
                  </a:lnTo>
                  <a:lnTo>
                    <a:pt x="3813459" y="2211480"/>
                  </a:lnTo>
                  <a:lnTo>
                    <a:pt x="3813729" y="2209996"/>
                  </a:lnTo>
                  <a:lnTo>
                    <a:pt x="2614518" y="1836763"/>
                  </a:lnTo>
                  <a:lnTo>
                    <a:pt x="2913586" y="3090555"/>
                  </a:lnTo>
                  <a:lnTo>
                    <a:pt x="3697594" y="4212478"/>
                  </a:lnTo>
                  <a:lnTo>
                    <a:pt x="3705792" y="4227513"/>
                  </a:lnTo>
                  <a:lnTo>
                    <a:pt x="4740376" y="4373223"/>
                  </a:lnTo>
                  <a:lnTo>
                    <a:pt x="4790752" y="4389852"/>
                  </a:lnTo>
                  <a:lnTo>
                    <a:pt x="4836091" y="4412024"/>
                  </a:lnTo>
                  <a:lnTo>
                    <a:pt x="4876391" y="4445281"/>
                  </a:lnTo>
                  <a:lnTo>
                    <a:pt x="4906617" y="4484082"/>
                  </a:lnTo>
                  <a:lnTo>
                    <a:pt x="4936842" y="4528425"/>
                  </a:lnTo>
                  <a:lnTo>
                    <a:pt x="4951955" y="4578312"/>
                  </a:lnTo>
                  <a:lnTo>
                    <a:pt x="4962030" y="4633741"/>
                  </a:lnTo>
                  <a:lnTo>
                    <a:pt x="4956993" y="4689171"/>
                  </a:lnTo>
                  <a:lnTo>
                    <a:pt x="4946918" y="4744600"/>
                  </a:lnTo>
                  <a:lnTo>
                    <a:pt x="4926767" y="4794486"/>
                  </a:lnTo>
                  <a:lnTo>
                    <a:pt x="4896542" y="4838830"/>
                  </a:lnTo>
                  <a:lnTo>
                    <a:pt x="4861279" y="4872087"/>
                  </a:lnTo>
                  <a:lnTo>
                    <a:pt x="4820978" y="4905345"/>
                  </a:lnTo>
                  <a:lnTo>
                    <a:pt x="4775639" y="4921974"/>
                  </a:lnTo>
                  <a:lnTo>
                    <a:pt x="4725264" y="4933060"/>
                  </a:lnTo>
                  <a:lnTo>
                    <a:pt x="4674888" y="4933060"/>
                  </a:lnTo>
                  <a:lnTo>
                    <a:pt x="3415489" y="4750143"/>
                  </a:lnTo>
                  <a:lnTo>
                    <a:pt x="3365113" y="4739057"/>
                  </a:lnTo>
                  <a:lnTo>
                    <a:pt x="3319775" y="4711342"/>
                  </a:lnTo>
                  <a:lnTo>
                    <a:pt x="3279474" y="4683628"/>
                  </a:lnTo>
                  <a:lnTo>
                    <a:pt x="3276115" y="4679317"/>
                  </a:lnTo>
                  <a:lnTo>
                    <a:pt x="3259324" y="4666999"/>
                  </a:lnTo>
                  <a:lnTo>
                    <a:pt x="3234136" y="4639284"/>
                  </a:lnTo>
                  <a:lnTo>
                    <a:pt x="3213985" y="4617112"/>
                  </a:lnTo>
                  <a:lnTo>
                    <a:pt x="2502629" y="3593564"/>
                  </a:lnTo>
                  <a:lnTo>
                    <a:pt x="2483534" y="3602756"/>
                  </a:lnTo>
                  <a:lnTo>
                    <a:pt x="2317294" y="3669271"/>
                  </a:lnTo>
                  <a:lnTo>
                    <a:pt x="2191354" y="3724700"/>
                  </a:lnTo>
                  <a:lnTo>
                    <a:pt x="2004963" y="3802301"/>
                  </a:lnTo>
                  <a:lnTo>
                    <a:pt x="1732933" y="3918703"/>
                  </a:lnTo>
                  <a:lnTo>
                    <a:pt x="1380301" y="4073905"/>
                  </a:lnTo>
                  <a:lnTo>
                    <a:pt x="1571730" y="4916431"/>
                  </a:lnTo>
                  <a:lnTo>
                    <a:pt x="1586842" y="4971860"/>
                  </a:lnTo>
                  <a:lnTo>
                    <a:pt x="1617068" y="5104890"/>
                  </a:lnTo>
                  <a:lnTo>
                    <a:pt x="1637218" y="5182492"/>
                  </a:lnTo>
                  <a:lnTo>
                    <a:pt x="1647293" y="5265636"/>
                  </a:lnTo>
                  <a:lnTo>
                    <a:pt x="1652331" y="5343237"/>
                  </a:lnTo>
                  <a:lnTo>
                    <a:pt x="1647293" y="5415295"/>
                  </a:lnTo>
                  <a:lnTo>
                    <a:pt x="1627143" y="5498439"/>
                  </a:lnTo>
                  <a:lnTo>
                    <a:pt x="1617068" y="5537239"/>
                  </a:lnTo>
                  <a:lnTo>
                    <a:pt x="1601955" y="5570497"/>
                  </a:lnTo>
                  <a:lnTo>
                    <a:pt x="1586842" y="5598211"/>
                  </a:lnTo>
                  <a:lnTo>
                    <a:pt x="1566692" y="5620383"/>
                  </a:lnTo>
                  <a:lnTo>
                    <a:pt x="1546542" y="5642555"/>
                  </a:lnTo>
                  <a:lnTo>
                    <a:pt x="1526391" y="5659184"/>
                  </a:lnTo>
                  <a:lnTo>
                    <a:pt x="1506241" y="5675813"/>
                  </a:lnTo>
                  <a:lnTo>
                    <a:pt x="1481053" y="5686898"/>
                  </a:lnTo>
                  <a:lnTo>
                    <a:pt x="1450827" y="5692441"/>
                  </a:lnTo>
                  <a:lnTo>
                    <a:pt x="1425639" y="5697984"/>
                  </a:lnTo>
                  <a:lnTo>
                    <a:pt x="1360151" y="5697984"/>
                  </a:lnTo>
                  <a:lnTo>
                    <a:pt x="1294662" y="5686898"/>
                  </a:lnTo>
                  <a:lnTo>
                    <a:pt x="1259399" y="5681355"/>
                  </a:lnTo>
                  <a:lnTo>
                    <a:pt x="1234211" y="5664727"/>
                  </a:lnTo>
                  <a:lnTo>
                    <a:pt x="1203985" y="5642555"/>
                  </a:lnTo>
                  <a:lnTo>
                    <a:pt x="1178797" y="5620383"/>
                  </a:lnTo>
                  <a:lnTo>
                    <a:pt x="1158647" y="5592669"/>
                  </a:lnTo>
                  <a:lnTo>
                    <a:pt x="1143534" y="5564954"/>
                  </a:lnTo>
                  <a:lnTo>
                    <a:pt x="1133459" y="5537239"/>
                  </a:lnTo>
                  <a:lnTo>
                    <a:pt x="1123384" y="5515067"/>
                  </a:lnTo>
                  <a:lnTo>
                    <a:pt x="780827" y="4012933"/>
                  </a:lnTo>
                  <a:lnTo>
                    <a:pt x="780827" y="3996304"/>
                  </a:lnTo>
                  <a:lnTo>
                    <a:pt x="765714" y="3940874"/>
                  </a:lnTo>
                  <a:lnTo>
                    <a:pt x="765714" y="3885445"/>
                  </a:lnTo>
                  <a:lnTo>
                    <a:pt x="770752" y="3830016"/>
                  </a:lnTo>
                  <a:lnTo>
                    <a:pt x="785865" y="3774587"/>
                  </a:lnTo>
                  <a:lnTo>
                    <a:pt x="811053" y="3730243"/>
                  </a:lnTo>
                  <a:lnTo>
                    <a:pt x="841278" y="3685900"/>
                  </a:lnTo>
                  <a:lnTo>
                    <a:pt x="881579" y="3647099"/>
                  </a:lnTo>
                  <a:lnTo>
                    <a:pt x="926917" y="3619384"/>
                  </a:lnTo>
                  <a:lnTo>
                    <a:pt x="2045264" y="3015205"/>
                  </a:lnTo>
                  <a:lnTo>
                    <a:pt x="1808497" y="2028563"/>
                  </a:lnTo>
                  <a:lnTo>
                    <a:pt x="1299700" y="2544055"/>
                  </a:lnTo>
                  <a:lnTo>
                    <a:pt x="1264436" y="2577313"/>
                  </a:lnTo>
                  <a:lnTo>
                    <a:pt x="1254361" y="2582856"/>
                  </a:lnTo>
                  <a:lnTo>
                    <a:pt x="1244286" y="2588399"/>
                  </a:lnTo>
                  <a:lnTo>
                    <a:pt x="1224136" y="2599485"/>
                  </a:lnTo>
                  <a:lnTo>
                    <a:pt x="1214060" y="2605028"/>
                  </a:lnTo>
                  <a:lnTo>
                    <a:pt x="1173760" y="2616114"/>
                  </a:lnTo>
                  <a:lnTo>
                    <a:pt x="1133459" y="2621657"/>
                  </a:lnTo>
                  <a:lnTo>
                    <a:pt x="1093158" y="2616114"/>
                  </a:lnTo>
                  <a:lnTo>
                    <a:pt x="1047820" y="2605028"/>
                  </a:lnTo>
                  <a:lnTo>
                    <a:pt x="1012557" y="2582856"/>
                  </a:lnTo>
                  <a:lnTo>
                    <a:pt x="95714" y="2039649"/>
                  </a:lnTo>
                  <a:lnTo>
                    <a:pt x="60451" y="2006391"/>
                  </a:lnTo>
                  <a:lnTo>
                    <a:pt x="35263" y="1973134"/>
                  </a:lnTo>
                  <a:lnTo>
                    <a:pt x="15113" y="1928790"/>
                  </a:lnTo>
                  <a:lnTo>
                    <a:pt x="5038" y="1884447"/>
                  </a:lnTo>
                  <a:lnTo>
                    <a:pt x="0" y="1840103"/>
                  </a:lnTo>
                  <a:lnTo>
                    <a:pt x="5038" y="1795760"/>
                  </a:lnTo>
                  <a:lnTo>
                    <a:pt x="15113" y="1751416"/>
                  </a:lnTo>
                  <a:lnTo>
                    <a:pt x="35263" y="1707073"/>
                  </a:lnTo>
                  <a:lnTo>
                    <a:pt x="65489" y="1668272"/>
                  </a:lnTo>
                  <a:lnTo>
                    <a:pt x="95714" y="1640558"/>
                  </a:lnTo>
                  <a:lnTo>
                    <a:pt x="136015" y="1618386"/>
                  </a:lnTo>
                  <a:lnTo>
                    <a:pt x="176316" y="1607300"/>
                  </a:lnTo>
                  <a:lnTo>
                    <a:pt x="216617" y="1601757"/>
                  </a:lnTo>
                  <a:lnTo>
                    <a:pt x="261955" y="1607300"/>
                  </a:lnTo>
                  <a:lnTo>
                    <a:pt x="302256" y="1618386"/>
                  </a:lnTo>
                  <a:lnTo>
                    <a:pt x="337519" y="1640558"/>
                  </a:lnTo>
                  <a:lnTo>
                    <a:pt x="1081691" y="2081462"/>
                  </a:lnTo>
                  <a:lnTo>
                    <a:pt x="1692632" y="1418840"/>
                  </a:lnTo>
                  <a:lnTo>
                    <a:pt x="1763158" y="1346782"/>
                  </a:lnTo>
                  <a:lnTo>
                    <a:pt x="1828647" y="1280267"/>
                  </a:lnTo>
                  <a:lnTo>
                    <a:pt x="1863910" y="1258095"/>
                  </a:lnTo>
                  <a:lnTo>
                    <a:pt x="1899173" y="1235923"/>
                  </a:lnTo>
                  <a:lnTo>
                    <a:pt x="1934436" y="1219295"/>
                  </a:lnTo>
                  <a:lnTo>
                    <a:pt x="1969699" y="1208209"/>
                  </a:lnTo>
                  <a:lnTo>
                    <a:pt x="2004963" y="1197123"/>
                  </a:lnTo>
                  <a:lnTo>
                    <a:pt x="2040226" y="1191580"/>
                  </a:lnTo>
                  <a:close/>
                  <a:moveTo>
                    <a:pt x="3057820" y="731517"/>
                  </a:moveTo>
                  <a:lnTo>
                    <a:pt x="3148496" y="731517"/>
                  </a:lnTo>
                  <a:lnTo>
                    <a:pt x="3244211" y="737059"/>
                  </a:lnTo>
                  <a:lnTo>
                    <a:pt x="3339925" y="748145"/>
                  </a:lnTo>
                  <a:lnTo>
                    <a:pt x="3430602" y="764774"/>
                  </a:lnTo>
                  <a:lnTo>
                    <a:pt x="3662331" y="809118"/>
                  </a:lnTo>
                  <a:lnTo>
                    <a:pt x="3768121" y="836832"/>
                  </a:lnTo>
                  <a:lnTo>
                    <a:pt x="3798346" y="847918"/>
                  </a:lnTo>
                  <a:lnTo>
                    <a:pt x="3813459" y="859004"/>
                  </a:lnTo>
                  <a:lnTo>
                    <a:pt x="3828572" y="903347"/>
                  </a:lnTo>
                  <a:lnTo>
                    <a:pt x="3843684" y="997577"/>
                  </a:lnTo>
                  <a:lnTo>
                    <a:pt x="3873910" y="1186037"/>
                  </a:lnTo>
                  <a:lnTo>
                    <a:pt x="3808421" y="1213752"/>
                  </a:lnTo>
                  <a:lnTo>
                    <a:pt x="3742933" y="1235923"/>
                  </a:lnTo>
                  <a:lnTo>
                    <a:pt x="3677444" y="1263638"/>
                  </a:lnTo>
                  <a:lnTo>
                    <a:pt x="3611955" y="1291353"/>
                  </a:lnTo>
                  <a:lnTo>
                    <a:pt x="3586767" y="1252552"/>
                  </a:lnTo>
                  <a:lnTo>
                    <a:pt x="3561579" y="1219295"/>
                  </a:lnTo>
                  <a:lnTo>
                    <a:pt x="3526316" y="1186037"/>
                  </a:lnTo>
                  <a:lnTo>
                    <a:pt x="3496090" y="1158322"/>
                  </a:lnTo>
                  <a:lnTo>
                    <a:pt x="3455790" y="1130608"/>
                  </a:lnTo>
                  <a:lnTo>
                    <a:pt x="3415489" y="1108436"/>
                  </a:lnTo>
                  <a:lnTo>
                    <a:pt x="3334887" y="1064093"/>
                  </a:lnTo>
                  <a:lnTo>
                    <a:pt x="3244211" y="1030835"/>
                  </a:lnTo>
                  <a:lnTo>
                    <a:pt x="3153534" y="1003120"/>
                  </a:lnTo>
                  <a:lnTo>
                    <a:pt x="3067895" y="980949"/>
                  </a:lnTo>
                  <a:lnTo>
                    <a:pt x="2987293" y="969863"/>
                  </a:lnTo>
                  <a:lnTo>
                    <a:pt x="2881504" y="958777"/>
                  </a:lnTo>
                  <a:lnTo>
                    <a:pt x="2765639" y="958777"/>
                  </a:lnTo>
                  <a:lnTo>
                    <a:pt x="2644737" y="964320"/>
                  </a:lnTo>
                  <a:lnTo>
                    <a:pt x="2523835" y="980949"/>
                  </a:lnTo>
                  <a:lnTo>
                    <a:pt x="2397895" y="1008663"/>
                  </a:lnTo>
                  <a:lnTo>
                    <a:pt x="2282030" y="1047464"/>
                  </a:lnTo>
                  <a:lnTo>
                    <a:pt x="2226617" y="1069635"/>
                  </a:lnTo>
                  <a:lnTo>
                    <a:pt x="2176241" y="1091807"/>
                  </a:lnTo>
                  <a:lnTo>
                    <a:pt x="2125865" y="1119522"/>
                  </a:lnTo>
                  <a:lnTo>
                    <a:pt x="2080527" y="1147236"/>
                  </a:lnTo>
                  <a:lnTo>
                    <a:pt x="1984812" y="1113979"/>
                  </a:lnTo>
                  <a:lnTo>
                    <a:pt x="2065414" y="1058550"/>
                  </a:lnTo>
                  <a:lnTo>
                    <a:pt x="2146015" y="1008663"/>
                  </a:lnTo>
                  <a:lnTo>
                    <a:pt x="2231654" y="958777"/>
                  </a:lnTo>
                  <a:lnTo>
                    <a:pt x="2317294" y="914433"/>
                  </a:lnTo>
                  <a:lnTo>
                    <a:pt x="2402933" y="875633"/>
                  </a:lnTo>
                  <a:lnTo>
                    <a:pt x="2493609" y="842375"/>
                  </a:lnTo>
                  <a:lnTo>
                    <a:pt x="2584286" y="814661"/>
                  </a:lnTo>
                  <a:lnTo>
                    <a:pt x="2680000" y="786946"/>
                  </a:lnTo>
                  <a:lnTo>
                    <a:pt x="2770677" y="764774"/>
                  </a:lnTo>
                  <a:lnTo>
                    <a:pt x="2866391" y="748145"/>
                  </a:lnTo>
                  <a:lnTo>
                    <a:pt x="2962105" y="737059"/>
                  </a:lnTo>
                  <a:lnTo>
                    <a:pt x="3057820" y="731517"/>
                  </a:lnTo>
                  <a:close/>
                  <a:moveTo>
                    <a:pt x="1435100" y="0"/>
                  </a:moveTo>
                  <a:cubicBezTo>
                    <a:pt x="1809181" y="0"/>
                    <a:pt x="2112433" y="303252"/>
                    <a:pt x="2112433" y="677333"/>
                  </a:cubicBezTo>
                  <a:cubicBezTo>
                    <a:pt x="2112433" y="1051414"/>
                    <a:pt x="1809181" y="1354666"/>
                    <a:pt x="1435100" y="1354666"/>
                  </a:cubicBezTo>
                  <a:cubicBezTo>
                    <a:pt x="1061019" y="1354666"/>
                    <a:pt x="757767" y="1051414"/>
                    <a:pt x="757767" y="677333"/>
                  </a:cubicBezTo>
                  <a:cubicBezTo>
                    <a:pt x="757767" y="303252"/>
                    <a:pt x="1061019" y="0"/>
                    <a:pt x="1435100" y="0"/>
                  </a:cubicBezTo>
                  <a:close/>
                </a:path>
              </a:pathLst>
            </a:custGeom>
            <a:solidFill>
              <a:schemeClr val="bg1"/>
            </a:solidFill>
            <a:ln>
              <a:noFill/>
            </a:ln>
            <a:effectLst>
              <a:outerShdw blurRad="50800" dist="38100" dir="5400000" algn="t"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spTree>
    <p:extLst>
      <p:ext uri="{BB962C8B-B14F-4D97-AF65-F5344CB8AC3E}">
        <p14:creationId xmlns:p14="http://schemas.microsoft.com/office/powerpoint/2010/main" xmlns="" val="308314087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
                                        </p:tgtEl>
                                        <p:attrNameLst>
                                          <p:attrName>style.visibility</p:attrName>
                                        </p:attrNameLst>
                                      </p:cBhvr>
                                      <p:to>
                                        <p:strVal val="visible"/>
                                      </p:to>
                                    </p:set>
                                    <p:anim calcmode="discrete" valueType="clr">
                                      <p:cBhvr override="childStyle">
                                        <p:cTn id="13" dur="2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
                                        </p:tgtEl>
                                        <p:attrNameLst>
                                          <p:attrName>fillcolor</p:attrName>
                                        </p:attrNameLst>
                                      </p:cBhvr>
                                      <p:tavLst>
                                        <p:tav tm="0">
                                          <p:val>
                                            <p:clrVal>
                                              <a:schemeClr val="accent2"/>
                                            </p:clrVal>
                                          </p:val>
                                        </p:tav>
                                        <p:tav tm="50000">
                                          <p:val>
                                            <p:clrVal>
                                              <a:schemeClr val="hlink"/>
                                            </p:clrVal>
                                          </p:val>
                                        </p:tav>
                                      </p:tavLst>
                                    </p:anim>
                                    <p:set>
                                      <p:cBhvr>
                                        <p:cTn id="15" dur="200"/>
                                        <p:tgtEl>
                                          <p:spTgt spid="3"/>
                                        </p:tgtEl>
                                        <p:attrNameLst>
                                          <p:attrName>fill.type</p:attrName>
                                        </p:attrNameLst>
                                      </p:cBhvr>
                                      <p:to>
                                        <p:strVal val="solid"/>
                                      </p:to>
                                    </p:set>
                                  </p:childTnLst>
                                </p:cTn>
                              </p:par>
                            </p:childTnLst>
                          </p:cTn>
                        </p:par>
                        <p:par>
                          <p:cTn id="16" fill="hold">
                            <p:stCondLst>
                              <p:cond delay="12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2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200"/>
                                        <p:tgtEl>
                                          <p:spTgt spid="4"/>
                                        </p:tgtEl>
                                        <p:attrNameLst>
                                          <p:attrName>fillcolor</p:attrName>
                                        </p:attrNameLst>
                                      </p:cBhvr>
                                      <p:tavLst>
                                        <p:tav tm="0">
                                          <p:val>
                                            <p:clrVal>
                                              <a:schemeClr val="accent2"/>
                                            </p:clrVal>
                                          </p:val>
                                        </p:tav>
                                        <p:tav tm="50000">
                                          <p:val>
                                            <p:clrVal>
                                              <a:schemeClr val="hlink"/>
                                            </p:clrVal>
                                          </p:val>
                                        </p:tav>
                                      </p:tavLst>
                                    </p:anim>
                                    <p:set>
                                      <p:cBhvr>
                                        <p:cTn id="21" dur="200"/>
                                        <p:tgtEl>
                                          <p:spTgt spid="4"/>
                                        </p:tgtEl>
                                        <p:attrNameLst>
                                          <p:attrName>fill.type</p:attrName>
                                        </p:attrNameLst>
                                      </p:cBhvr>
                                      <p:to>
                                        <p:strVal val="solid"/>
                                      </p:to>
                                    </p:set>
                                  </p:childTnLst>
                                </p:cTn>
                              </p:par>
                            </p:childTnLst>
                          </p:cTn>
                        </p:par>
                        <p:par>
                          <p:cTn id="22" fill="hold">
                            <p:stCondLst>
                              <p:cond delay="17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4"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ISPRING_RESOURCE_PATHS_HASH_2" val="9940afd01676d26ea719d4cbc21f987e84e85d6"/>
  <p:tag name="GENSWF_OUTPUT_FILE_NAME" val="chengsejingp2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3320</Words>
  <Application>Microsoft Office PowerPoint</Application>
  <PresentationFormat>全屏显示(16:9)</PresentationFormat>
  <Paragraphs>349</Paragraphs>
  <Slides>31</Slides>
  <Notes>31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115</cp:revision>
  <dcterms:created xsi:type="dcterms:W3CDTF">2015-02-02T04:51:00Z</dcterms:created>
  <dcterms:modified xsi:type="dcterms:W3CDTF">2017-07-10T04:11:39Z</dcterms:modified>
</cp:coreProperties>
</file>