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wdp" ContentType="image/vnd.ms-photo"/>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4" r:id="rId6"/>
    <p:sldId id="270" r:id="rId7"/>
    <p:sldId id="289" r:id="rId8"/>
    <p:sldId id="265" r:id="rId9"/>
    <p:sldId id="260" r:id="rId10"/>
    <p:sldId id="274" r:id="rId11"/>
    <p:sldId id="273" r:id="rId12"/>
    <p:sldId id="266" r:id="rId13"/>
    <p:sldId id="268" r:id="rId14"/>
    <p:sldId id="261" r:id="rId15"/>
    <p:sldId id="271" r:id="rId16"/>
    <p:sldId id="281" r:id="rId17"/>
    <p:sldId id="272" r:id="rId18"/>
    <p:sldId id="280" r:id="rId19"/>
    <p:sldId id="279" r:id="rId20"/>
    <p:sldId id="286" r:id="rId21"/>
    <p:sldId id="275" r:id="rId22"/>
    <p:sldId id="262" r:id="rId23"/>
    <p:sldId id="285" r:id="rId24"/>
    <p:sldId id="267" r:id="rId25"/>
    <p:sldId id="282" r:id="rId26"/>
    <p:sldId id="277" r:id="rId27"/>
    <p:sldId id="263" r:id="rId28"/>
    <p:sldId id="276" r:id="rId29"/>
    <p:sldId id="283" r:id="rId30"/>
    <p:sldId id="278" r:id="rId31"/>
    <p:sldId id="284" r:id="rId32"/>
    <p:sldId id="287" r:id="rId33"/>
    <p:sldId id="288" r:id="rId34"/>
    <p:sldId id="269" r:id="rId35"/>
    <p:sldId id="291" r:id="rId36"/>
  </p:sldIdLst>
  <p:sldSz cx="10080625" cy="5761038"/>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815">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2815"/>
    <a:srgbClr val="C42A35"/>
    <a:srgbClr val="860000"/>
    <a:srgbClr val="FFFFFF"/>
    <a:srgbClr val="661B0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32" d="100"/>
          <a:sy n="132" d="100"/>
        </p:scale>
        <p:origin x="-594" y="-78"/>
      </p:cViewPr>
      <p:guideLst>
        <p:guide orient="horz" pos="1815"/>
        <p:guide pos="3175"/>
      </p:guideLst>
    </p:cSldViewPr>
  </p:slideViewPr>
  <p:notesTextViewPr>
    <p:cViewPr>
      <p:scale>
        <a:sx n="100" d="100"/>
        <a:sy n="100" d="100"/>
      </p:scale>
      <p:origin x="0" y="54"/>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315F07-2FEF-4D3C-B2DA-D19469202047}" type="datetimeFigureOut">
              <a:rPr lang="zh-CN" altLang="en-US" smtClean="0"/>
              <a:pPr/>
              <a:t>2017/7/10</a:t>
            </a:fld>
            <a:endParaRPr lang="zh-CN" altLang="en-US"/>
          </a:p>
        </p:txBody>
      </p:sp>
      <p:sp>
        <p:nvSpPr>
          <p:cNvPr id="4" name="幻灯片图像占位符 3"/>
          <p:cNvSpPr>
            <a:spLocks noGrp="1" noRot="1" noChangeAspect="1"/>
          </p:cNvSpPr>
          <p:nvPr>
            <p:ph type="sldImg" idx="2"/>
          </p:nvPr>
        </p:nvSpPr>
        <p:spPr>
          <a:xfrm>
            <a:off x="430213" y="685800"/>
            <a:ext cx="59975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C13E94-30F3-4C3D-863B-E25B61AA9287}" type="slidenum">
              <a:rPr lang="zh-CN" altLang="en-US" smtClean="0"/>
              <a:pPr/>
              <a:t>‹#›</a:t>
            </a:fld>
            <a:endParaRPr lang="zh-CN" altLang="en-US"/>
          </a:p>
        </p:txBody>
      </p:sp>
    </p:spTree>
    <p:extLst>
      <p:ext uri="{BB962C8B-B14F-4D97-AF65-F5344CB8AC3E}">
        <p14:creationId xmlns="" xmlns:p14="http://schemas.microsoft.com/office/powerpoint/2010/main" val="788317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亮亮图文旗舰店</a:t>
            </a:r>
            <a:r>
              <a:rPr lang="en-US" altLang="zh-CN" dirty="0" smtClean="0"/>
              <a:t>https://liangliangtuwen.tmall.com</a:t>
            </a:r>
            <a:endParaRPr lang="zh-CN" altLang="en-US" dirty="0"/>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1</a:t>
            </a:fld>
            <a:endParaRPr lang="zh-CN" altLang="en-US"/>
          </a:p>
        </p:txBody>
      </p:sp>
    </p:spTree>
    <p:extLst>
      <p:ext uri="{BB962C8B-B14F-4D97-AF65-F5344CB8AC3E}">
        <p14:creationId xmlns="" xmlns:p14="http://schemas.microsoft.com/office/powerpoint/2010/main" val="303787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10</a:t>
            </a:fld>
            <a:endParaRPr lang="zh-CN" altLang="en-US"/>
          </a:p>
        </p:txBody>
      </p:sp>
    </p:spTree>
    <p:extLst>
      <p:ext uri="{BB962C8B-B14F-4D97-AF65-F5344CB8AC3E}">
        <p14:creationId xmlns="" xmlns:p14="http://schemas.microsoft.com/office/powerpoint/2010/main" val="1442468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11</a:t>
            </a:fld>
            <a:endParaRPr lang="zh-CN" altLang="en-US"/>
          </a:p>
        </p:txBody>
      </p:sp>
    </p:spTree>
    <p:extLst>
      <p:ext uri="{BB962C8B-B14F-4D97-AF65-F5344CB8AC3E}">
        <p14:creationId xmlns="" xmlns:p14="http://schemas.microsoft.com/office/powerpoint/2010/main" val="2543716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12</a:t>
            </a:fld>
            <a:endParaRPr lang="zh-CN" altLang="en-US"/>
          </a:p>
        </p:txBody>
      </p:sp>
    </p:spTree>
    <p:extLst>
      <p:ext uri="{BB962C8B-B14F-4D97-AF65-F5344CB8AC3E}">
        <p14:creationId xmlns="" xmlns:p14="http://schemas.microsoft.com/office/powerpoint/2010/main" val="992355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13</a:t>
            </a:fld>
            <a:endParaRPr lang="zh-CN" altLang="en-US"/>
          </a:p>
        </p:txBody>
      </p:sp>
    </p:spTree>
    <p:extLst>
      <p:ext uri="{BB962C8B-B14F-4D97-AF65-F5344CB8AC3E}">
        <p14:creationId xmlns="" xmlns:p14="http://schemas.microsoft.com/office/powerpoint/2010/main" val="3572998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14</a:t>
            </a:fld>
            <a:endParaRPr lang="zh-CN" altLang="en-US"/>
          </a:p>
        </p:txBody>
      </p:sp>
    </p:spTree>
    <p:extLst>
      <p:ext uri="{BB962C8B-B14F-4D97-AF65-F5344CB8AC3E}">
        <p14:creationId xmlns="" xmlns:p14="http://schemas.microsoft.com/office/powerpoint/2010/main" val="1382006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15</a:t>
            </a:fld>
            <a:endParaRPr lang="zh-CN" altLang="en-US"/>
          </a:p>
        </p:txBody>
      </p:sp>
    </p:spTree>
    <p:extLst>
      <p:ext uri="{BB962C8B-B14F-4D97-AF65-F5344CB8AC3E}">
        <p14:creationId xmlns="" xmlns:p14="http://schemas.microsoft.com/office/powerpoint/2010/main" val="3109307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16</a:t>
            </a:fld>
            <a:endParaRPr lang="zh-CN" altLang="en-US"/>
          </a:p>
        </p:txBody>
      </p:sp>
    </p:spTree>
    <p:extLst>
      <p:ext uri="{BB962C8B-B14F-4D97-AF65-F5344CB8AC3E}">
        <p14:creationId xmlns="" xmlns:p14="http://schemas.microsoft.com/office/powerpoint/2010/main" val="2298341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17</a:t>
            </a:fld>
            <a:endParaRPr lang="zh-CN" altLang="en-US"/>
          </a:p>
        </p:txBody>
      </p:sp>
    </p:spTree>
    <p:extLst>
      <p:ext uri="{BB962C8B-B14F-4D97-AF65-F5344CB8AC3E}">
        <p14:creationId xmlns="" xmlns:p14="http://schemas.microsoft.com/office/powerpoint/2010/main" val="3973227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18</a:t>
            </a:fld>
            <a:endParaRPr lang="zh-CN" altLang="en-US"/>
          </a:p>
        </p:txBody>
      </p:sp>
    </p:spTree>
    <p:extLst>
      <p:ext uri="{BB962C8B-B14F-4D97-AF65-F5344CB8AC3E}">
        <p14:creationId xmlns="" xmlns:p14="http://schemas.microsoft.com/office/powerpoint/2010/main" val="3092739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19</a:t>
            </a:fld>
            <a:endParaRPr lang="zh-CN" altLang="en-US"/>
          </a:p>
        </p:txBody>
      </p:sp>
    </p:spTree>
    <p:extLst>
      <p:ext uri="{BB962C8B-B14F-4D97-AF65-F5344CB8AC3E}">
        <p14:creationId xmlns="" xmlns:p14="http://schemas.microsoft.com/office/powerpoint/2010/main" val="3813596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2</a:t>
            </a:fld>
            <a:endParaRPr lang="zh-CN" altLang="en-US"/>
          </a:p>
        </p:txBody>
      </p:sp>
    </p:spTree>
    <p:extLst>
      <p:ext uri="{BB962C8B-B14F-4D97-AF65-F5344CB8AC3E}">
        <p14:creationId xmlns="" xmlns:p14="http://schemas.microsoft.com/office/powerpoint/2010/main" val="1037930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20</a:t>
            </a:fld>
            <a:endParaRPr lang="zh-CN" altLang="en-US"/>
          </a:p>
        </p:txBody>
      </p:sp>
    </p:spTree>
    <p:extLst>
      <p:ext uri="{BB962C8B-B14F-4D97-AF65-F5344CB8AC3E}">
        <p14:creationId xmlns="" xmlns:p14="http://schemas.microsoft.com/office/powerpoint/2010/main" val="1749648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21</a:t>
            </a:fld>
            <a:endParaRPr lang="zh-CN" altLang="en-US"/>
          </a:p>
        </p:txBody>
      </p:sp>
    </p:spTree>
    <p:extLst>
      <p:ext uri="{BB962C8B-B14F-4D97-AF65-F5344CB8AC3E}">
        <p14:creationId xmlns="" xmlns:p14="http://schemas.microsoft.com/office/powerpoint/2010/main" val="1737052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22</a:t>
            </a:fld>
            <a:endParaRPr lang="zh-CN" altLang="en-US"/>
          </a:p>
        </p:txBody>
      </p:sp>
    </p:spTree>
    <p:extLst>
      <p:ext uri="{BB962C8B-B14F-4D97-AF65-F5344CB8AC3E}">
        <p14:creationId xmlns="" xmlns:p14="http://schemas.microsoft.com/office/powerpoint/2010/main" val="3027883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23</a:t>
            </a:fld>
            <a:endParaRPr lang="zh-CN" altLang="en-US"/>
          </a:p>
        </p:txBody>
      </p:sp>
    </p:spTree>
    <p:extLst>
      <p:ext uri="{BB962C8B-B14F-4D97-AF65-F5344CB8AC3E}">
        <p14:creationId xmlns="" xmlns:p14="http://schemas.microsoft.com/office/powerpoint/2010/main" val="1761730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24</a:t>
            </a:fld>
            <a:endParaRPr lang="zh-CN" altLang="en-US"/>
          </a:p>
        </p:txBody>
      </p:sp>
    </p:spTree>
    <p:extLst>
      <p:ext uri="{BB962C8B-B14F-4D97-AF65-F5344CB8AC3E}">
        <p14:creationId xmlns="" xmlns:p14="http://schemas.microsoft.com/office/powerpoint/2010/main" val="1431165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25</a:t>
            </a:fld>
            <a:endParaRPr lang="zh-CN" altLang="en-US"/>
          </a:p>
        </p:txBody>
      </p:sp>
    </p:spTree>
    <p:extLst>
      <p:ext uri="{BB962C8B-B14F-4D97-AF65-F5344CB8AC3E}">
        <p14:creationId xmlns="" xmlns:p14="http://schemas.microsoft.com/office/powerpoint/2010/main" val="448799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26</a:t>
            </a:fld>
            <a:endParaRPr lang="zh-CN" altLang="en-US"/>
          </a:p>
        </p:txBody>
      </p:sp>
    </p:spTree>
    <p:extLst>
      <p:ext uri="{BB962C8B-B14F-4D97-AF65-F5344CB8AC3E}">
        <p14:creationId xmlns="" xmlns:p14="http://schemas.microsoft.com/office/powerpoint/2010/main" val="2124736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27</a:t>
            </a:fld>
            <a:endParaRPr lang="zh-CN" altLang="en-US"/>
          </a:p>
        </p:txBody>
      </p:sp>
    </p:spTree>
    <p:extLst>
      <p:ext uri="{BB962C8B-B14F-4D97-AF65-F5344CB8AC3E}">
        <p14:creationId xmlns="" xmlns:p14="http://schemas.microsoft.com/office/powerpoint/2010/main" val="129610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28</a:t>
            </a:fld>
            <a:endParaRPr lang="zh-CN" altLang="en-US"/>
          </a:p>
        </p:txBody>
      </p:sp>
    </p:spTree>
    <p:extLst>
      <p:ext uri="{BB962C8B-B14F-4D97-AF65-F5344CB8AC3E}">
        <p14:creationId xmlns="" xmlns:p14="http://schemas.microsoft.com/office/powerpoint/2010/main" val="3484976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29</a:t>
            </a:fld>
            <a:endParaRPr lang="zh-CN" altLang="en-US"/>
          </a:p>
        </p:txBody>
      </p:sp>
    </p:spTree>
    <p:extLst>
      <p:ext uri="{BB962C8B-B14F-4D97-AF65-F5344CB8AC3E}">
        <p14:creationId xmlns="" xmlns:p14="http://schemas.microsoft.com/office/powerpoint/2010/main" val="1112101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3</a:t>
            </a:fld>
            <a:endParaRPr lang="zh-CN" altLang="en-US"/>
          </a:p>
        </p:txBody>
      </p:sp>
    </p:spTree>
    <p:extLst>
      <p:ext uri="{BB962C8B-B14F-4D97-AF65-F5344CB8AC3E}">
        <p14:creationId xmlns="" xmlns:p14="http://schemas.microsoft.com/office/powerpoint/2010/main" val="34089979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30</a:t>
            </a:fld>
            <a:endParaRPr lang="zh-CN" altLang="en-US"/>
          </a:p>
        </p:txBody>
      </p:sp>
    </p:spTree>
    <p:extLst>
      <p:ext uri="{BB962C8B-B14F-4D97-AF65-F5344CB8AC3E}">
        <p14:creationId xmlns="" xmlns:p14="http://schemas.microsoft.com/office/powerpoint/2010/main" val="42775331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31</a:t>
            </a:fld>
            <a:endParaRPr lang="zh-CN" altLang="en-US"/>
          </a:p>
        </p:txBody>
      </p:sp>
    </p:spTree>
    <p:extLst>
      <p:ext uri="{BB962C8B-B14F-4D97-AF65-F5344CB8AC3E}">
        <p14:creationId xmlns="" xmlns:p14="http://schemas.microsoft.com/office/powerpoint/2010/main" val="3753340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32</a:t>
            </a:fld>
            <a:endParaRPr lang="zh-CN" altLang="en-US"/>
          </a:p>
        </p:txBody>
      </p:sp>
    </p:spTree>
    <p:extLst>
      <p:ext uri="{BB962C8B-B14F-4D97-AF65-F5344CB8AC3E}">
        <p14:creationId xmlns="" xmlns:p14="http://schemas.microsoft.com/office/powerpoint/2010/main" val="1140556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33</a:t>
            </a:fld>
            <a:endParaRPr lang="zh-CN" altLang="en-US"/>
          </a:p>
        </p:txBody>
      </p:sp>
    </p:spTree>
    <p:extLst>
      <p:ext uri="{BB962C8B-B14F-4D97-AF65-F5344CB8AC3E}">
        <p14:creationId xmlns="" xmlns:p14="http://schemas.microsoft.com/office/powerpoint/2010/main" val="4184124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34</a:t>
            </a:fld>
            <a:endParaRPr lang="zh-CN" altLang="en-US"/>
          </a:p>
        </p:txBody>
      </p:sp>
    </p:spTree>
    <p:extLst>
      <p:ext uri="{BB962C8B-B14F-4D97-AF65-F5344CB8AC3E}">
        <p14:creationId xmlns="" xmlns:p14="http://schemas.microsoft.com/office/powerpoint/2010/main" val="8096443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亮亮图文旗舰店</a:t>
            </a:r>
            <a:r>
              <a:rPr lang="en-US" altLang="zh-CN" smtClean="0"/>
              <a:t>https://liangliangtuwen.tmall.com</a:t>
            </a:r>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35</a:t>
            </a:fld>
            <a:endParaRPr lang="zh-CN" altLang="en-US"/>
          </a:p>
        </p:txBody>
      </p:sp>
    </p:spTree>
    <p:extLst>
      <p:ext uri="{BB962C8B-B14F-4D97-AF65-F5344CB8AC3E}">
        <p14:creationId xmlns="" xmlns:p14="http://schemas.microsoft.com/office/powerpoint/2010/main" val="303787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4</a:t>
            </a:fld>
            <a:endParaRPr lang="zh-CN" altLang="en-US"/>
          </a:p>
        </p:txBody>
      </p:sp>
    </p:spTree>
    <p:extLst>
      <p:ext uri="{BB962C8B-B14F-4D97-AF65-F5344CB8AC3E}">
        <p14:creationId xmlns="" xmlns:p14="http://schemas.microsoft.com/office/powerpoint/2010/main" val="32794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5</a:t>
            </a:fld>
            <a:endParaRPr lang="zh-CN" altLang="en-US"/>
          </a:p>
        </p:txBody>
      </p:sp>
    </p:spTree>
    <p:extLst>
      <p:ext uri="{BB962C8B-B14F-4D97-AF65-F5344CB8AC3E}">
        <p14:creationId xmlns="" xmlns:p14="http://schemas.microsoft.com/office/powerpoint/2010/main" val="255784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6</a:t>
            </a:fld>
            <a:endParaRPr lang="zh-CN" altLang="en-US"/>
          </a:p>
        </p:txBody>
      </p:sp>
    </p:spTree>
    <p:extLst>
      <p:ext uri="{BB962C8B-B14F-4D97-AF65-F5344CB8AC3E}">
        <p14:creationId xmlns="" xmlns:p14="http://schemas.microsoft.com/office/powerpoint/2010/main" val="190826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7</a:t>
            </a:fld>
            <a:endParaRPr lang="zh-CN" altLang="en-US"/>
          </a:p>
        </p:txBody>
      </p:sp>
    </p:spTree>
    <p:extLst>
      <p:ext uri="{BB962C8B-B14F-4D97-AF65-F5344CB8AC3E}">
        <p14:creationId xmlns="" xmlns:p14="http://schemas.microsoft.com/office/powerpoint/2010/main" val="2694966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8</a:t>
            </a:fld>
            <a:endParaRPr lang="zh-CN" altLang="en-US"/>
          </a:p>
        </p:txBody>
      </p:sp>
    </p:spTree>
    <p:extLst>
      <p:ext uri="{BB962C8B-B14F-4D97-AF65-F5344CB8AC3E}">
        <p14:creationId xmlns="" xmlns:p14="http://schemas.microsoft.com/office/powerpoint/2010/main" val="884213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9</a:t>
            </a:fld>
            <a:endParaRPr lang="zh-CN" altLang="en-US"/>
          </a:p>
        </p:txBody>
      </p:sp>
    </p:spTree>
    <p:extLst>
      <p:ext uri="{BB962C8B-B14F-4D97-AF65-F5344CB8AC3E}">
        <p14:creationId xmlns="" xmlns:p14="http://schemas.microsoft.com/office/powerpoint/2010/main" val="4013224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cstate="print">
            <a:alphaModFix amt="80000"/>
            <a:lum/>
          </a:blip>
          <a:srcRect/>
          <a:stretch>
            <a:fillRect t="-8000" b="-8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microsoft.com/office/2007/relationships/hdphoto" Target="../media/hdphoto4.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microsoft.com/office/2007/relationships/hdphoto" Target="../media/hdphoto5.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microsoft.com/office/2007/relationships/hdphoto" Target="../media/hdphoto5.wdp"/></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16.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5344c81fac2b9.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82087" y="432247"/>
            <a:ext cx="1570194" cy="1024048"/>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2" name="组合 11"/>
          <p:cNvGrpSpPr/>
          <p:nvPr/>
        </p:nvGrpSpPr>
        <p:grpSpPr>
          <a:xfrm>
            <a:off x="1223888" y="1903750"/>
            <a:ext cx="1349509" cy="1349509"/>
            <a:chOff x="1223888" y="1903750"/>
            <a:chExt cx="1349509" cy="1349509"/>
          </a:xfrm>
        </p:grpSpPr>
        <p:sp>
          <p:nvSpPr>
            <p:cNvPr id="47" name="椭圆 46"/>
            <p:cNvSpPr/>
            <p:nvPr/>
          </p:nvSpPr>
          <p:spPr>
            <a:xfrm>
              <a:off x="1223888" y="1903750"/>
              <a:ext cx="1349509" cy="1349509"/>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439912" y="2088431"/>
              <a:ext cx="720080" cy="1015663"/>
            </a:xfrm>
            <a:prstGeom prst="rect">
              <a:avLst/>
            </a:prstGeom>
            <a:noFill/>
          </p:spPr>
          <p:txBody>
            <a:bodyPr wrap="square" rtlCol="0">
              <a:spAutoFit/>
            </a:bodyPr>
            <a:lstStyle/>
            <a:p>
              <a:r>
                <a:rPr lang="zh-CN" altLang="en-US" sz="6000" dirty="0" smtClean="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rPr>
                <a:t>竟</a:t>
              </a:r>
              <a:endParaRPr lang="zh-CN" altLang="en-US" sz="600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endParaRPr>
            </a:p>
          </p:txBody>
        </p:sp>
      </p:grpSp>
      <p:grpSp>
        <p:nvGrpSpPr>
          <p:cNvPr id="13" name="组合 12"/>
          <p:cNvGrpSpPr/>
          <p:nvPr/>
        </p:nvGrpSpPr>
        <p:grpSpPr>
          <a:xfrm>
            <a:off x="2507332" y="1872407"/>
            <a:ext cx="1349509" cy="1349509"/>
            <a:chOff x="2507332" y="1872407"/>
            <a:chExt cx="1349509" cy="1349509"/>
          </a:xfrm>
        </p:grpSpPr>
        <p:sp>
          <p:nvSpPr>
            <p:cNvPr id="48" name="椭圆 47"/>
            <p:cNvSpPr/>
            <p:nvPr/>
          </p:nvSpPr>
          <p:spPr>
            <a:xfrm>
              <a:off x="2507332" y="1872407"/>
              <a:ext cx="1349509" cy="1349509"/>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2721828" y="2088431"/>
              <a:ext cx="720080" cy="1015663"/>
            </a:xfrm>
            <a:prstGeom prst="rect">
              <a:avLst/>
            </a:prstGeom>
            <a:noFill/>
          </p:spPr>
          <p:txBody>
            <a:bodyPr wrap="square" rtlCol="0">
              <a:spAutoFit/>
            </a:bodyPr>
            <a:lstStyle/>
            <a:p>
              <a:r>
                <a:rPr lang="zh-CN" altLang="en-US" sz="6000" dirty="0" smtClean="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rPr>
                <a:t>聘</a:t>
              </a:r>
              <a:endParaRPr lang="zh-CN" altLang="en-US" sz="600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endParaRPr>
            </a:p>
          </p:txBody>
        </p:sp>
      </p:grpSp>
      <p:grpSp>
        <p:nvGrpSpPr>
          <p:cNvPr id="14" name="组合 13"/>
          <p:cNvGrpSpPr/>
          <p:nvPr/>
        </p:nvGrpSpPr>
        <p:grpSpPr>
          <a:xfrm>
            <a:off x="3803476" y="1872407"/>
            <a:ext cx="1349509" cy="1349509"/>
            <a:chOff x="3803476" y="1872407"/>
            <a:chExt cx="1349509" cy="1349509"/>
          </a:xfrm>
        </p:grpSpPr>
        <p:sp>
          <p:nvSpPr>
            <p:cNvPr id="49" name="椭圆 48"/>
            <p:cNvSpPr/>
            <p:nvPr/>
          </p:nvSpPr>
          <p:spPr>
            <a:xfrm>
              <a:off x="3803476" y="1872407"/>
              <a:ext cx="1349509" cy="1349509"/>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3986350" y="2088431"/>
              <a:ext cx="720080" cy="1015663"/>
            </a:xfrm>
            <a:prstGeom prst="rect">
              <a:avLst/>
            </a:prstGeom>
            <a:noFill/>
          </p:spPr>
          <p:txBody>
            <a:bodyPr wrap="square" rtlCol="0">
              <a:spAutoFit/>
            </a:bodyPr>
            <a:lstStyle/>
            <a:p>
              <a:r>
                <a:rPr lang="zh-CN" altLang="en-US" sz="6000" dirty="0" smtClean="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rPr>
                <a:t>求</a:t>
              </a:r>
              <a:endParaRPr lang="zh-CN" altLang="en-US" sz="600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endParaRPr>
            </a:p>
          </p:txBody>
        </p:sp>
      </p:grpSp>
      <p:grpSp>
        <p:nvGrpSpPr>
          <p:cNvPr id="23" name="组合 22"/>
          <p:cNvGrpSpPr/>
          <p:nvPr/>
        </p:nvGrpSpPr>
        <p:grpSpPr>
          <a:xfrm>
            <a:off x="5058955" y="1903750"/>
            <a:ext cx="1349509" cy="1349509"/>
            <a:chOff x="5058955" y="1903750"/>
            <a:chExt cx="1349509" cy="1349509"/>
          </a:xfrm>
        </p:grpSpPr>
        <p:sp>
          <p:nvSpPr>
            <p:cNvPr id="50" name="椭圆 49"/>
            <p:cNvSpPr/>
            <p:nvPr/>
          </p:nvSpPr>
          <p:spPr>
            <a:xfrm>
              <a:off x="5058955" y="1903750"/>
              <a:ext cx="1349509" cy="1349509"/>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5250872" y="2088431"/>
              <a:ext cx="720080" cy="1015663"/>
            </a:xfrm>
            <a:prstGeom prst="rect">
              <a:avLst/>
            </a:prstGeom>
            <a:noFill/>
          </p:spPr>
          <p:txBody>
            <a:bodyPr wrap="square" rtlCol="0">
              <a:spAutoFit/>
            </a:bodyPr>
            <a:lstStyle/>
            <a:p>
              <a:r>
                <a:rPr lang="zh-CN" altLang="en-US" sz="6000" dirty="0" smtClean="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rPr>
                <a:t>职</a:t>
              </a:r>
              <a:endParaRPr lang="zh-CN" altLang="en-US" sz="600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endParaRPr>
            </a:p>
          </p:txBody>
        </p:sp>
      </p:grpSp>
      <p:sp>
        <p:nvSpPr>
          <p:cNvPr id="26" name="TextBox 25"/>
          <p:cNvSpPr txBox="1"/>
          <p:nvPr/>
        </p:nvSpPr>
        <p:spPr>
          <a:xfrm>
            <a:off x="3620488" y="3456583"/>
            <a:ext cx="2286203" cy="338554"/>
          </a:xfrm>
          <a:prstGeom prst="rect">
            <a:avLst/>
          </a:prstGeom>
          <a:noFill/>
        </p:spPr>
        <p:txBody>
          <a:bodyPr wrap="none" rtlCol="0">
            <a:spAutoFit/>
          </a:bodyPr>
          <a:lstStyle/>
          <a:p>
            <a:r>
              <a:rPr lang="zh-CN" altLang="en-US" sz="1600" dirty="0" smtClean="0">
                <a:latin typeface="方正大黑简体" panose="03000509000000000000" pitchFamily="65" charset="-122"/>
                <a:ea typeface="方正大黑简体" panose="03000509000000000000" pitchFamily="65" charset="-122"/>
              </a:rPr>
              <a:t>任意名</a:t>
            </a:r>
            <a:r>
              <a:rPr lang="en-US" altLang="zh-CN" sz="1600" dirty="0" smtClean="0">
                <a:latin typeface="方正大黑简体" panose="03000509000000000000" pitchFamily="65" charset="-122"/>
                <a:ea typeface="方正大黑简体" panose="03000509000000000000" pitchFamily="65" charset="-122"/>
              </a:rPr>
              <a:t>.</a:t>
            </a:r>
            <a:r>
              <a:rPr lang="zh-CN" altLang="en-US" sz="1600" dirty="0" smtClean="0">
                <a:latin typeface="方正大黑简体" panose="03000509000000000000" pitchFamily="65" charset="-122"/>
                <a:ea typeface="方正大黑简体" panose="03000509000000000000" pitchFamily="65" charset="-122"/>
              </a:rPr>
              <a:t>亮亮图文旗舰店</a:t>
            </a:r>
            <a:endParaRPr lang="zh-CN" altLang="en-US" sz="1600" dirty="0">
              <a:latin typeface="方正大黑简体" panose="03000509000000000000" pitchFamily="65" charset="-122"/>
              <a:ea typeface="方正大黑简体" panose="03000509000000000000" pitchFamily="65" charset="-122"/>
            </a:endParaRPr>
          </a:p>
        </p:txBody>
      </p:sp>
      <p:grpSp>
        <p:nvGrpSpPr>
          <p:cNvPr id="34" name="组合 33"/>
          <p:cNvGrpSpPr/>
          <p:nvPr/>
        </p:nvGrpSpPr>
        <p:grpSpPr>
          <a:xfrm>
            <a:off x="2362538" y="3553991"/>
            <a:ext cx="1246994" cy="143093"/>
            <a:chOff x="3865326" y="3615229"/>
            <a:chExt cx="1246994" cy="143093"/>
          </a:xfrm>
        </p:grpSpPr>
        <p:cxnSp>
          <p:nvCxnSpPr>
            <p:cNvPr id="28" name="直接连接符 27"/>
            <p:cNvCxnSpPr/>
            <p:nvPr/>
          </p:nvCxnSpPr>
          <p:spPr>
            <a:xfrm flipH="1">
              <a:off x="3865326" y="3688576"/>
              <a:ext cx="1102978"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4969227" y="3615229"/>
              <a:ext cx="143093" cy="143093"/>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33" name="组合 32"/>
          <p:cNvGrpSpPr/>
          <p:nvPr/>
        </p:nvGrpSpPr>
        <p:grpSpPr>
          <a:xfrm>
            <a:off x="6489852" y="3553991"/>
            <a:ext cx="1142748" cy="143093"/>
            <a:chOff x="7641980" y="3615229"/>
            <a:chExt cx="1142748" cy="143093"/>
          </a:xfrm>
        </p:grpSpPr>
        <p:cxnSp>
          <p:nvCxnSpPr>
            <p:cNvPr id="30" name="直接连接符 29"/>
            <p:cNvCxnSpPr/>
            <p:nvPr/>
          </p:nvCxnSpPr>
          <p:spPr>
            <a:xfrm flipH="1">
              <a:off x="7681750" y="3687237"/>
              <a:ext cx="1102978"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7641980" y="3615229"/>
              <a:ext cx="143093" cy="143093"/>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25" name="组合 24"/>
          <p:cNvGrpSpPr/>
          <p:nvPr/>
        </p:nvGrpSpPr>
        <p:grpSpPr>
          <a:xfrm>
            <a:off x="6342399" y="1872407"/>
            <a:ext cx="1349509" cy="1349509"/>
            <a:chOff x="6342399" y="1872407"/>
            <a:chExt cx="1349509" cy="1349509"/>
          </a:xfrm>
        </p:grpSpPr>
        <p:sp>
          <p:nvSpPr>
            <p:cNvPr id="51" name="椭圆 50"/>
            <p:cNvSpPr/>
            <p:nvPr/>
          </p:nvSpPr>
          <p:spPr>
            <a:xfrm>
              <a:off x="6342399" y="1872407"/>
              <a:ext cx="1349509" cy="1349509"/>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p:cNvSpPr txBox="1"/>
            <p:nvPr/>
          </p:nvSpPr>
          <p:spPr>
            <a:xfrm>
              <a:off x="6552480" y="2088431"/>
              <a:ext cx="720080" cy="1015663"/>
            </a:xfrm>
            <a:prstGeom prst="rect">
              <a:avLst/>
            </a:prstGeom>
            <a:noFill/>
          </p:spPr>
          <p:txBody>
            <a:bodyPr wrap="square" rtlCol="0">
              <a:spAutoFit/>
            </a:bodyPr>
            <a:lstStyle/>
            <a:p>
              <a:r>
                <a:rPr lang="zh-CN" altLang="en-US" sz="6000" dirty="0" smtClean="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rPr>
                <a:t>简</a:t>
              </a:r>
              <a:endParaRPr lang="zh-CN" altLang="en-US" sz="600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endParaRPr>
            </a:p>
          </p:txBody>
        </p:sp>
      </p:grpSp>
      <p:grpSp>
        <p:nvGrpSpPr>
          <p:cNvPr id="27" name="组合 26"/>
          <p:cNvGrpSpPr/>
          <p:nvPr/>
        </p:nvGrpSpPr>
        <p:grpSpPr>
          <a:xfrm>
            <a:off x="7638543" y="1872407"/>
            <a:ext cx="1349509" cy="1349509"/>
            <a:chOff x="7638543" y="1872407"/>
            <a:chExt cx="1349509" cy="1349509"/>
          </a:xfrm>
        </p:grpSpPr>
        <p:sp>
          <p:nvSpPr>
            <p:cNvPr id="52" name="椭圆 51"/>
            <p:cNvSpPr/>
            <p:nvPr/>
          </p:nvSpPr>
          <p:spPr>
            <a:xfrm>
              <a:off x="7638543" y="1872407"/>
              <a:ext cx="1349509" cy="1349509"/>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7848624" y="2088431"/>
              <a:ext cx="720080" cy="1015663"/>
            </a:xfrm>
            <a:prstGeom prst="rect">
              <a:avLst/>
            </a:prstGeom>
            <a:noFill/>
          </p:spPr>
          <p:txBody>
            <a:bodyPr wrap="square" rtlCol="0">
              <a:spAutoFit/>
            </a:bodyPr>
            <a:lstStyle/>
            <a:p>
              <a:r>
                <a:rPr lang="zh-CN" altLang="en-US" sz="6000" dirty="0" smtClean="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rPr>
                <a:t>历</a:t>
              </a:r>
              <a:endParaRPr lang="zh-CN" altLang="en-US" sz="600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endParaRPr>
            </a:p>
          </p:txBody>
        </p:sp>
      </p:grpSp>
      <p:sp>
        <p:nvSpPr>
          <p:cNvPr id="2" name="TextBox 1"/>
          <p:cNvSpPr txBox="1"/>
          <p:nvPr/>
        </p:nvSpPr>
        <p:spPr>
          <a:xfrm>
            <a:off x="4752280" y="1008311"/>
            <a:ext cx="1620957" cy="307777"/>
          </a:xfrm>
          <a:prstGeom prst="rect">
            <a:avLst/>
          </a:prstGeom>
          <a:noFill/>
        </p:spPr>
        <p:txBody>
          <a:bodyPr wrap="none" rtlCol="0">
            <a:spAutoFit/>
          </a:bodyPr>
          <a:lstStyle/>
          <a:p>
            <a:r>
              <a:rPr lang="zh-CN" altLang="en-US" sz="1400" dirty="0" smtClean="0">
                <a:solidFill>
                  <a:schemeClr val="tx1">
                    <a:lumMod val="95000"/>
                    <a:lumOff val="5000"/>
                  </a:schemeClr>
                </a:solidFill>
                <a:latin typeface="+mj-ea"/>
                <a:ea typeface="+mj-ea"/>
              </a:rPr>
              <a:t>期望加入您的公司</a:t>
            </a:r>
            <a:endParaRPr lang="zh-CN" altLang="en-US" sz="1400" dirty="0">
              <a:solidFill>
                <a:schemeClr val="tx1">
                  <a:lumMod val="95000"/>
                  <a:lumOff val="5000"/>
                </a:schemeClr>
              </a:solidFill>
              <a:latin typeface="+mj-ea"/>
              <a:ea typeface="+mj-ea"/>
            </a:endParaRPr>
          </a:p>
        </p:txBody>
      </p:sp>
      <p:sp>
        <p:nvSpPr>
          <p:cNvPr id="3" name="矩形 2"/>
          <p:cNvSpPr/>
          <p:nvPr/>
        </p:nvSpPr>
        <p:spPr>
          <a:xfrm>
            <a:off x="4508203" y="576263"/>
            <a:ext cx="2116285" cy="584775"/>
          </a:xfrm>
          <a:prstGeom prst="rect">
            <a:avLst/>
          </a:prstGeom>
        </p:spPr>
        <p:txBody>
          <a:bodyPr wrap="none">
            <a:spAutoFit/>
          </a:bodyPr>
          <a:lstStyle/>
          <a:p>
            <a:r>
              <a:rPr lang="en-US" altLang="zh-CN" sz="3200" dirty="0" smtClean="0">
                <a:latin typeface="方正超粗黑简体" panose="03000509000000000000" pitchFamily="65" charset="-122"/>
                <a:ea typeface="方正超粗黑简体" panose="03000509000000000000" pitchFamily="65" charset="-122"/>
              </a:rPr>
              <a:t>RESUME</a:t>
            </a:r>
            <a:endParaRPr lang="zh-CN" altLang="en-US" sz="3200" dirty="0">
              <a:latin typeface="方正超粗黑简体" panose="03000509000000000000" pitchFamily="65" charset="-122"/>
              <a:ea typeface="方正超粗黑简体" panose="03000509000000000000" pitchFamily="65" charset="-122"/>
            </a:endParaRPr>
          </a:p>
        </p:txBody>
      </p:sp>
      <p:grpSp>
        <p:nvGrpSpPr>
          <p:cNvPr id="56" name="组合 55"/>
          <p:cNvGrpSpPr/>
          <p:nvPr/>
        </p:nvGrpSpPr>
        <p:grpSpPr>
          <a:xfrm>
            <a:off x="3469857" y="4536703"/>
            <a:ext cx="490336" cy="422704"/>
            <a:chOff x="1571292" y="1167225"/>
            <a:chExt cx="1152128" cy="993214"/>
          </a:xfrm>
        </p:grpSpPr>
        <p:grpSp>
          <p:nvGrpSpPr>
            <p:cNvPr id="57" name="组合 56"/>
            <p:cNvGrpSpPr/>
            <p:nvPr/>
          </p:nvGrpSpPr>
          <p:grpSpPr>
            <a:xfrm>
              <a:off x="1571292" y="1167225"/>
              <a:ext cx="1152128" cy="993214"/>
              <a:chOff x="1151880" y="2088430"/>
              <a:chExt cx="1656184" cy="1427745"/>
            </a:xfrm>
          </p:grpSpPr>
          <p:sp>
            <p:nvSpPr>
              <p:cNvPr id="70" name="六边形 69"/>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71" name="六边形 70"/>
              <p:cNvSpPr/>
              <p:nvPr/>
            </p:nvSpPr>
            <p:spPr>
              <a:xfrm flipV="1">
                <a:off x="1356681" y="2318524"/>
                <a:ext cx="1159685" cy="999729"/>
              </a:xfrm>
              <a:prstGeom prst="hexagon">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grpSp>
          <p:nvGrpSpPr>
            <p:cNvPr id="58" name="组合 21"/>
            <p:cNvGrpSpPr>
              <a:grpSpLocks/>
            </p:cNvGrpSpPr>
            <p:nvPr/>
          </p:nvGrpSpPr>
          <p:grpSpPr bwMode="auto">
            <a:xfrm>
              <a:off x="1918632" y="1499667"/>
              <a:ext cx="403538" cy="337675"/>
              <a:chOff x="-32101" y="0"/>
              <a:chExt cx="961047" cy="796672"/>
            </a:xfrm>
            <a:solidFill>
              <a:schemeClr val="bg1"/>
            </a:solidFill>
          </p:grpSpPr>
          <p:sp>
            <p:nvSpPr>
              <p:cNvPr id="59" name="Freeform 24"/>
              <p:cNvSpPr>
                <a:spLocks noEditPoints="1" noChangeArrowheads="1"/>
              </p:cNvSpPr>
              <p:nvPr/>
            </p:nvSpPr>
            <p:spPr bwMode="auto">
              <a:xfrm>
                <a:off x="-32101" y="0"/>
                <a:ext cx="961047" cy="796672"/>
              </a:xfrm>
              <a:custGeom>
                <a:avLst/>
                <a:gdLst>
                  <a:gd name="T0" fmla="*/ 321 w 339"/>
                  <a:gd name="T1" fmla="*/ 0 h 281"/>
                  <a:gd name="T2" fmla="*/ 18 w 339"/>
                  <a:gd name="T3" fmla="*/ 0 h 281"/>
                  <a:gd name="T4" fmla="*/ 0 w 339"/>
                  <a:gd name="T5" fmla="*/ 18 h 281"/>
                  <a:gd name="T6" fmla="*/ 0 w 339"/>
                  <a:gd name="T7" fmla="*/ 263 h 281"/>
                  <a:gd name="T8" fmla="*/ 18 w 339"/>
                  <a:gd name="T9" fmla="*/ 281 h 281"/>
                  <a:gd name="T10" fmla="*/ 321 w 339"/>
                  <a:gd name="T11" fmla="*/ 281 h 281"/>
                  <a:gd name="T12" fmla="*/ 339 w 339"/>
                  <a:gd name="T13" fmla="*/ 263 h 281"/>
                  <a:gd name="T14" fmla="*/ 339 w 339"/>
                  <a:gd name="T15" fmla="*/ 18 h 281"/>
                  <a:gd name="T16" fmla="*/ 321 w 339"/>
                  <a:gd name="T17" fmla="*/ 0 h 281"/>
                  <a:gd name="T18" fmla="*/ 316 w 339"/>
                  <a:gd name="T19" fmla="*/ 246 h 281"/>
                  <a:gd name="T20" fmla="*/ 301 w 339"/>
                  <a:gd name="T21" fmla="*/ 262 h 281"/>
                  <a:gd name="T22" fmla="*/ 38 w 339"/>
                  <a:gd name="T23" fmla="*/ 262 h 281"/>
                  <a:gd name="T24" fmla="*/ 23 w 339"/>
                  <a:gd name="T25" fmla="*/ 246 h 281"/>
                  <a:gd name="T26" fmla="*/ 23 w 339"/>
                  <a:gd name="T27" fmla="*/ 35 h 281"/>
                  <a:gd name="T28" fmla="*/ 38 w 339"/>
                  <a:gd name="T29" fmla="*/ 19 h 281"/>
                  <a:gd name="T30" fmla="*/ 301 w 339"/>
                  <a:gd name="T31" fmla="*/ 19 h 281"/>
                  <a:gd name="T32" fmla="*/ 316 w 339"/>
                  <a:gd name="T33" fmla="*/ 35 h 281"/>
                  <a:gd name="T34" fmla="*/ 316 w 339"/>
                  <a:gd name="T35" fmla="*/ 246 h 2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9"/>
                  <a:gd name="T55" fmla="*/ 0 h 281"/>
                  <a:gd name="T56" fmla="*/ 339 w 339"/>
                  <a:gd name="T57" fmla="*/ 281 h 2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9" h="281">
                    <a:moveTo>
                      <a:pt x="321" y="0"/>
                    </a:moveTo>
                    <a:cubicBezTo>
                      <a:pt x="18" y="0"/>
                      <a:pt x="18" y="0"/>
                      <a:pt x="18" y="0"/>
                    </a:cubicBezTo>
                    <a:cubicBezTo>
                      <a:pt x="8" y="0"/>
                      <a:pt x="0" y="8"/>
                      <a:pt x="0" y="18"/>
                    </a:cubicBezTo>
                    <a:cubicBezTo>
                      <a:pt x="0" y="263"/>
                      <a:pt x="0" y="263"/>
                      <a:pt x="0" y="263"/>
                    </a:cubicBezTo>
                    <a:cubicBezTo>
                      <a:pt x="0" y="273"/>
                      <a:pt x="8" y="281"/>
                      <a:pt x="18" y="281"/>
                    </a:cubicBezTo>
                    <a:cubicBezTo>
                      <a:pt x="321" y="281"/>
                      <a:pt x="321" y="281"/>
                      <a:pt x="321" y="281"/>
                    </a:cubicBezTo>
                    <a:cubicBezTo>
                      <a:pt x="331" y="281"/>
                      <a:pt x="339" y="273"/>
                      <a:pt x="339" y="263"/>
                    </a:cubicBezTo>
                    <a:cubicBezTo>
                      <a:pt x="339" y="18"/>
                      <a:pt x="339" y="18"/>
                      <a:pt x="339" y="18"/>
                    </a:cubicBezTo>
                    <a:cubicBezTo>
                      <a:pt x="339" y="8"/>
                      <a:pt x="331" y="0"/>
                      <a:pt x="321" y="0"/>
                    </a:cubicBezTo>
                    <a:moveTo>
                      <a:pt x="316" y="246"/>
                    </a:moveTo>
                    <a:cubicBezTo>
                      <a:pt x="316" y="255"/>
                      <a:pt x="309" y="262"/>
                      <a:pt x="301" y="262"/>
                    </a:cubicBezTo>
                    <a:cubicBezTo>
                      <a:pt x="38" y="262"/>
                      <a:pt x="38" y="262"/>
                      <a:pt x="38" y="262"/>
                    </a:cubicBezTo>
                    <a:cubicBezTo>
                      <a:pt x="30" y="262"/>
                      <a:pt x="23" y="255"/>
                      <a:pt x="23" y="246"/>
                    </a:cubicBezTo>
                    <a:cubicBezTo>
                      <a:pt x="23" y="35"/>
                      <a:pt x="23" y="35"/>
                      <a:pt x="23" y="35"/>
                    </a:cubicBezTo>
                    <a:cubicBezTo>
                      <a:pt x="23" y="26"/>
                      <a:pt x="30" y="19"/>
                      <a:pt x="38" y="19"/>
                    </a:cubicBezTo>
                    <a:cubicBezTo>
                      <a:pt x="301" y="19"/>
                      <a:pt x="301" y="19"/>
                      <a:pt x="301" y="19"/>
                    </a:cubicBezTo>
                    <a:cubicBezTo>
                      <a:pt x="309" y="19"/>
                      <a:pt x="316" y="26"/>
                      <a:pt x="316" y="35"/>
                    </a:cubicBezTo>
                    <a:lnTo>
                      <a:pt x="316" y="246"/>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60" name="Freeform 25"/>
              <p:cNvSpPr>
                <a:spLocks noChangeArrowheads="1"/>
              </p:cNvSpPr>
              <p:nvPr/>
            </p:nvSpPr>
            <p:spPr bwMode="auto">
              <a:xfrm>
                <a:off x="176371"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61" name="Freeform 26"/>
              <p:cNvSpPr>
                <a:spLocks noChangeArrowheads="1"/>
              </p:cNvSpPr>
              <p:nvPr/>
            </p:nvSpPr>
            <p:spPr bwMode="auto">
              <a:xfrm>
                <a:off x="176371"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62" name="Freeform 27"/>
              <p:cNvSpPr>
                <a:spLocks noChangeArrowheads="1"/>
              </p:cNvSpPr>
              <p:nvPr/>
            </p:nvSpPr>
            <p:spPr bwMode="auto">
              <a:xfrm>
                <a:off x="346744"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63" name="Freeform 28"/>
              <p:cNvSpPr>
                <a:spLocks noChangeArrowheads="1"/>
              </p:cNvSpPr>
              <p:nvPr/>
            </p:nvSpPr>
            <p:spPr bwMode="auto">
              <a:xfrm>
                <a:off x="346744"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64" name="Freeform 29"/>
              <p:cNvSpPr>
                <a:spLocks noChangeArrowheads="1"/>
              </p:cNvSpPr>
              <p:nvPr/>
            </p:nvSpPr>
            <p:spPr bwMode="auto">
              <a:xfrm>
                <a:off x="346744"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65" name="Freeform 30"/>
              <p:cNvSpPr>
                <a:spLocks noChangeArrowheads="1"/>
              </p:cNvSpPr>
              <p:nvPr/>
            </p:nvSpPr>
            <p:spPr bwMode="auto">
              <a:xfrm>
                <a:off x="519516" y="116382"/>
                <a:ext cx="83987"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66" name="Freeform 31"/>
              <p:cNvSpPr>
                <a:spLocks noChangeArrowheads="1"/>
              </p:cNvSpPr>
              <p:nvPr/>
            </p:nvSpPr>
            <p:spPr bwMode="auto">
              <a:xfrm>
                <a:off x="519516" y="274756"/>
                <a:ext cx="83987"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67" name="Freeform 32"/>
              <p:cNvSpPr>
                <a:spLocks noChangeArrowheads="1"/>
              </p:cNvSpPr>
              <p:nvPr/>
            </p:nvSpPr>
            <p:spPr bwMode="auto">
              <a:xfrm>
                <a:off x="688689" y="116382"/>
                <a:ext cx="85186"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68" name="Freeform 33"/>
              <p:cNvSpPr>
                <a:spLocks noChangeArrowheads="1"/>
              </p:cNvSpPr>
              <p:nvPr/>
            </p:nvSpPr>
            <p:spPr bwMode="auto">
              <a:xfrm>
                <a:off x="688689" y="274756"/>
                <a:ext cx="85186"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69" name="Freeform 34"/>
              <p:cNvSpPr>
                <a:spLocks noChangeArrowheads="1"/>
              </p:cNvSpPr>
              <p:nvPr/>
            </p:nvSpPr>
            <p:spPr bwMode="auto">
              <a:xfrm>
                <a:off x="176371"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grpSp>
      </p:grpSp>
      <p:grpSp>
        <p:nvGrpSpPr>
          <p:cNvPr id="72" name="组合 71"/>
          <p:cNvGrpSpPr/>
          <p:nvPr/>
        </p:nvGrpSpPr>
        <p:grpSpPr>
          <a:xfrm>
            <a:off x="6134152" y="4536703"/>
            <a:ext cx="490336" cy="422704"/>
            <a:chOff x="7099435" y="1167225"/>
            <a:chExt cx="1152128" cy="993214"/>
          </a:xfrm>
        </p:grpSpPr>
        <p:grpSp>
          <p:nvGrpSpPr>
            <p:cNvPr id="73" name="组合 72"/>
            <p:cNvGrpSpPr/>
            <p:nvPr/>
          </p:nvGrpSpPr>
          <p:grpSpPr>
            <a:xfrm>
              <a:off x="7099435" y="1167225"/>
              <a:ext cx="1152128" cy="993214"/>
              <a:chOff x="1151880" y="2088430"/>
              <a:chExt cx="1656184" cy="1427745"/>
            </a:xfrm>
          </p:grpSpPr>
          <p:sp>
            <p:nvSpPr>
              <p:cNvPr id="75" name="六边形 74"/>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76" name="六边形 75"/>
              <p:cNvSpPr/>
              <p:nvPr/>
            </p:nvSpPr>
            <p:spPr>
              <a:xfrm flipV="1">
                <a:off x="1381972" y="2318523"/>
                <a:ext cx="1159685" cy="999729"/>
              </a:xfrm>
              <a:prstGeom prst="hexagon">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74" name="Freeform 9"/>
            <p:cNvSpPr>
              <a:spLocks noChangeAspect="1" noEditPoints="1" noChangeArrowheads="1"/>
            </p:cNvSpPr>
            <p:nvPr/>
          </p:nvSpPr>
          <p:spPr bwMode="auto">
            <a:xfrm>
              <a:off x="7469030" y="1512367"/>
              <a:ext cx="366958" cy="337675"/>
            </a:xfrm>
            <a:custGeom>
              <a:avLst/>
              <a:gdLst>
                <a:gd name="T0" fmla="*/ 141 w 181"/>
                <a:gd name="T1" fmla="*/ 0 h 165"/>
                <a:gd name="T2" fmla="*/ 149 w 181"/>
                <a:gd name="T3" fmla="*/ 8 h 165"/>
                <a:gd name="T4" fmla="*/ 134 w 181"/>
                <a:gd name="T5" fmla="*/ 47 h 165"/>
                <a:gd name="T6" fmla="*/ 33 w 181"/>
                <a:gd name="T7" fmla="*/ 14 h 165"/>
                <a:gd name="T8" fmla="*/ 39 w 181"/>
                <a:gd name="T9" fmla="*/ 20 h 165"/>
                <a:gd name="T10" fmla="*/ 51 w 181"/>
                <a:gd name="T11" fmla="*/ 31 h 165"/>
                <a:gd name="T12" fmla="*/ 33 w 181"/>
                <a:gd name="T13" fmla="*/ 39 h 165"/>
                <a:gd name="T14" fmla="*/ 39 w 181"/>
                <a:gd name="T15" fmla="*/ 45 h 165"/>
                <a:gd name="T16" fmla="*/ 51 w 181"/>
                <a:gd name="T17" fmla="*/ 55 h 165"/>
                <a:gd name="T18" fmla="*/ 33 w 181"/>
                <a:gd name="T19" fmla="*/ 63 h 165"/>
                <a:gd name="T20" fmla="*/ 39 w 181"/>
                <a:gd name="T21" fmla="*/ 67 h 165"/>
                <a:gd name="T22" fmla="*/ 51 w 181"/>
                <a:gd name="T23" fmla="*/ 77 h 165"/>
                <a:gd name="T24" fmla="*/ 33 w 181"/>
                <a:gd name="T25" fmla="*/ 86 h 165"/>
                <a:gd name="T26" fmla="*/ 39 w 181"/>
                <a:gd name="T27" fmla="*/ 90 h 165"/>
                <a:gd name="T28" fmla="*/ 51 w 181"/>
                <a:gd name="T29" fmla="*/ 100 h 165"/>
                <a:gd name="T30" fmla="*/ 33 w 181"/>
                <a:gd name="T31" fmla="*/ 110 h 165"/>
                <a:gd name="T32" fmla="*/ 39 w 181"/>
                <a:gd name="T33" fmla="*/ 116 h 165"/>
                <a:gd name="T34" fmla="*/ 51 w 181"/>
                <a:gd name="T35" fmla="*/ 126 h 165"/>
                <a:gd name="T36" fmla="*/ 33 w 181"/>
                <a:gd name="T37" fmla="*/ 134 h 165"/>
                <a:gd name="T38" fmla="*/ 33 w 181"/>
                <a:gd name="T39" fmla="*/ 151 h 165"/>
                <a:gd name="T40" fmla="*/ 134 w 181"/>
                <a:gd name="T41" fmla="*/ 118 h 165"/>
                <a:gd name="T42" fmla="*/ 149 w 181"/>
                <a:gd name="T43" fmla="*/ 157 h 165"/>
                <a:gd name="T44" fmla="*/ 141 w 181"/>
                <a:gd name="T45" fmla="*/ 165 h 165"/>
                <a:gd name="T46" fmla="*/ 19 w 181"/>
                <a:gd name="T47" fmla="*/ 165 h 165"/>
                <a:gd name="T48" fmla="*/ 19 w 181"/>
                <a:gd name="T49" fmla="*/ 146 h 165"/>
                <a:gd name="T50" fmla="*/ 0 w 181"/>
                <a:gd name="T51" fmla="*/ 132 h 165"/>
                <a:gd name="T52" fmla="*/ 19 w 181"/>
                <a:gd name="T53" fmla="*/ 120 h 165"/>
                <a:gd name="T54" fmla="*/ 0 w 181"/>
                <a:gd name="T55" fmla="*/ 108 h 165"/>
                <a:gd name="T56" fmla="*/ 19 w 181"/>
                <a:gd name="T57" fmla="*/ 98 h 165"/>
                <a:gd name="T58" fmla="*/ 0 w 181"/>
                <a:gd name="T59" fmla="*/ 83 h 165"/>
                <a:gd name="T60" fmla="*/ 19 w 181"/>
                <a:gd name="T61" fmla="*/ 75 h 165"/>
                <a:gd name="T62" fmla="*/ 0 w 181"/>
                <a:gd name="T63" fmla="*/ 61 h 165"/>
                <a:gd name="T64" fmla="*/ 19 w 181"/>
                <a:gd name="T65" fmla="*/ 51 h 165"/>
                <a:gd name="T66" fmla="*/ 0 w 181"/>
                <a:gd name="T67" fmla="*/ 39 h 165"/>
                <a:gd name="T68" fmla="*/ 19 w 181"/>
                <a:gd name="T69" fmla="*/ 8 h 165"/>
                <a:gd name="T70" fmla="*/ 27 w 181"/>
                <a:gd name="T71" fmla="*/ 0 h 165"/>
                <a:gd name="T72" fmla="*/ 63 w 181"/>
                <a:gd name="T73" fmla="*/ 79 h 165"/>
                <a:gd name="T74" fmla="*/ 84 w 181"/>
                <a:gd name="T75" fmla="*/ 88 h 165"/>
                <a:gd name="T76" fmla="*/ 63 w 181"/>
                <a:gd name="T77" fmla="*/ 79 h 165"/>
                <a:gd name="T78" fmla="*/ 63 w 181"/>
                <a:gd name="T79" fmla="*/ 61 h 165"/>
                <a:gd name="T80" fmla="*/ 100 w 181"/>
                <a:gd name="T81" fmla="*/ 69 h 165"/>
                <a:gd name="T82" fmla="*/ 63 w 181"/>
                <a:gd name="T83" fmla="*/ 61 h 165"/>
                <a:gd name="T84" fmla="*/ 63 w 181"/>
                <a:gd name="T85" fmla="*/ 45 h 165"/>
                <a:gd name="T86" fmla="*/ 116 w 181"/>
                <a:gd name="T87" fmla="*/ 53 h 165"/>
                <a:gd name="T88" fmla="*/ 63 w 181"/>
                <a:gd name="T89" fmla="*/ 45 h 165"/>
                <a:gd name="T90" fmla="*/ 63 w 181"/>
                <a:gd name="T91" fmla="*/ 29 h 165"/>
                <a:gd name="T92" fmla="*/ 116 w 181"/>
                <a:gd name="T93" fmla="*/ 35 h 165"/>
                <a:gd name="T94" fmla="*/ 63 w 181"/>
                <a:gd name="T95" fmla="*/ 29 h 165"/>
                <a:gd name="T96" fmla="*/ 84 w 181"/>
                <a:gd name="T97" fmla="*/ 130 h 165"/>
                <a:gd name="T98" fmla="*/ 106 w 181"/>
                <a:gd name="T99" fmla="*/ 130 h 165"/>
                <a:gd name="T100" fmla="*/ 86 w 181"/>
                <a:gd name="T101" fmla="*/ 108 h 165"/>
                <a:gd name="T102" fmla="*/ 84 w 181"/>
                <a:gd name="T103" fmla="*/ 130 h 165"/>
                <a:gd name="T104" fmla="*/ 161 w 181"/>
                <a:gd name="T105" fmla="*/ 37 h 165"/>
                <a:gd name="T106" fmla="*/ 116 w 181"/>
                <a:gd name="T107" fmla="*/ 120 h 165"/>
                <a:gd name="T108" fmla="*/ 161 w 181"/>
                <a:gd name="T109" fmla="*/ 37 h 1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1"/>
                <a:gd name="T166" fmla="*/ 0 h 165"/>
                <a:gd name="T167" fmla="*/ 181 w 181"/>
                <a:gd name="T168" fmla="*/ 165 h 1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1" h="165">
                  <a:moveTo>
                    <a:pt x="27" y="0"/>
                  </a:moveTo>
                  <a:lnTo>
                    <a:pt x="141" y="0"/>
                  </a:lnTo>
                  <a:lnTo>
                    <a:pt x="149" y="0"/>
                  </a:lnTo>
                  <a:lnTo>
                    <a:pt x="149" y="8"/>
                  </a:lnTo>
                  <a:lnTo>
                    <a:pt x="149" y="35"/>
                  </a:lnTo>
                  <a:lnTo>
                    <a:pt x="134" y="47"/>
                  </a:lnTo>
                  <a:lnTo>
                    <a:pt x="134" y="14"/>
                  </a:lnTo>
                  <a:lnTo>
                    <a:pt x="33" y="14"/>
                  </a:lnTo>
                  <a:lnTo>
                    <a:pt x="33" y="25"/>
                  </a:lnTo>
                  <a:lnTo>
                    <a:pt x="39" y="20"/>
                  </a:lnTo>
                  <a:lnTo>
                    <a:pt x="47" y="18"/>
                  </a:lnTo>
                  <a:lnTo>
                    <a:pt x="51" y="31"/>
                  </a:lnTo>
                  <a:lnTo>
                    <a:pt x="45" y="35"/>
                  </a:lnTo>
                  <a:lnTo>
                    <a:pt x="33" y="39"/>
                  </a:lnTo>
                  <a:lnTo>
                    <a:pt x="33" y="47"/>
                  </a:lnTo>
                  <a:lnTo>
                    <a:pt x="39" y="45"/>
                  </a:lnTo>
                  <a:lnTo>
                    <a:pt x="47" y="41"/>
                  </a:lnTo>
                  <a:lnTo>
                    <a:pt x="51" y="55"/>
                  </a:lnTo>
                  <a:lnTo>
                    <a:pt x="45" y="57"/>
                  </a:lnTo>
                  <a:lnTo>
                    <a:pt x="33" y="63"/>
                  </a:lnTo>
                  <a:lnTo>
                    <a:pt x="33" y="71"/>
                  </a:lnTo>
                  <a:lnTo>
                    <a:pt x="39" y="67"/>
                  </a:lnTo>
                  <a:lnTo>
                    <a:pt x="47" y="65"/>
                  </a:lnTo>
                  <a:lnTo>
                    <a:pt x="51" y="77"/>
                  </a:lnTo>
                  <a:lnTo>
                    <a:pt x="45" y="81"/>
                  </a:lnTo>
                  <a:lnTo>
                    <a:pt x="33" y="86"/>
                  </a:lnTo>
                  <a:lnTo>
                    <a:pt x="33" y="94"/>
                  </a:lnTo>
                  <a:lnTo>
                    <a:pt x="39" y="90"/>
                  </a:lnTo>
                  <a:lnTo>
                    <a:pt x="47" y="88"/>
                  </a:lnTo>
                  <a:lnTo>
                    <a:pt x="51" y="100"/>
                  </a:lnTo>
                  <a:lnTo>
                    <a:pt x="45" y="104"/>
                  </a:lnTo>
                  <a:lnTo>
                    <a:pt x="33" y="110"/>
                  </a:lnTo>
                  <a:lnTo>
                    <a:pt x="33" y="118"/>
                  </a:lnTo>
                  <a:lnTo>
                    <a:pt x="39" y="116"/>
                  </a:lnTo>
                  <a:lnTo>
                    <a:pt x="47" y="112"/>
                  </a:lnTo>
                  <a:lnTo>
                    <a:pt x="51" y="126"/>
                  </a:lnTo>
                  <a:lnTo>
                    <a:pt x="45" y="128"/>
                  </a:lnTo>
                  <a:lnTo>
                    <a:pt x="33" y="134"/>
                  </a:lnTo>
                  <a:lnTo>
                    <a:pt x="33" y="146"/>
                  </a:lnTo>
                  <a:lnTo>
                    <a:pt x="33" y="151"/>
                  </a:lnTo>
                  <a:lnTo>
                    <a:pt x="134" y="151"/>
                  </a:lnTo>
                  <a:lnTo>
                    <a:pt x="134" y="118"/>
                  </a:lnTo>
                  <a:lnTo>
                    <a:pt x="149" y="106"/>
                  </a:lnTo>
                  <a:lnTo>
                    <a:pt x="149" y="157"/>
                  </a:lnTo>
                  <a:lnTo>
                    <a:pt x="149" y="165"/>
                  </a:lnTo>
                  <a:lnTo>
                    <a:pt x="141" y="165"/>
                  </a:lnTo>
                  <a:lnTo>
                    <a:pt x="27" y="165"/>
                  </a:lnTo>
                  <a:lnTo>
                    <a:pt x="19" y="165"/>
                  </a:lnTo>
                  <a:lnTo>
                    <a:pt x="19" y="157"/>
                  </a:lnTo>
                  <a:lnTo>
                    <a:pt x="19" y="146"/>
                  </a:lnTo>
                  <a:lnTo>
                    <a:pt x="4" y="146"/>
                  </a:lnTo>
                  <a:lnTo>
                    <a:pt x="0" y="132"/>
                  </a:lnTo>
                  <a:lnTo>
                    <a:pt x="19" y="124"/>
                  </a:lnTo>
                  <a:lnTo>
                    <a:pt x="19" y="120"/>
                  </a:lnTo>
                  <a:lnTo>
                    <a:pt x="4" y="120"/>
                  </a:lnTo>
                  <a:lnTo>
                    <a:pt x="0" y="108"/>
                  </a:lnTo>
                  <a:lnTo>
                    <a:pt x="19" y="100"/>
                  </a:lnTo>
                  <a:lnTo>
                    <a:pt x="19" y="98"/>
                  </a:lnTo>
                  <a:lnTo>
                    <a:pt x="4" y="98"/>
                  </a:lnTo>
                  <a:lnTo>
                    <a:pt x="0" y="83"/>
                  </a:lnTo>
                  <a:lnTo>
                    <a:pt x="19" y="77"/>
                  </a:lnTo>
                  <a:lnTo>
                    <a:pt x="19" y="75"/>
                  </a:lnTo>
                  <a:lnTo>
                    <a:pt x="4" y="75"/>
                  </a:lnTo>
                  <a:lnTo>
                    <a:pt x="0" y="61"/>
                  </a:lnTo>
                  <a:lnTo>
                    <a:pt x="19" y="53"/>
                  </a:lnTo>
                  <a:lnTo>
                    <a:pt x="19" y="51"/>
                  </a:lnTo>
                  <a:lnTo>
                    <a:pt x="4" y="51"/>
                  </a:lnTo>
                  <a:lnTo>
                    <a:pt x="0" y="39"/>
                  </a:lnTo>
                  <a:lnTo>
                    <a:pt x="19" y="31"/>
                  </a:lnTo>
                  <a:lnTo>
                    <a:pt x="19" y="8"/>
                  </a:lnTo>
                  <a:lnTo>
                    <a:pt x="19" y="0"/>
                  </a:lnTo>
                  <a:lnTo>
                    <a:pt x="27" y="0"/>
                  </a:lnTo>
                  <a:lnTo>
                    <a:pt x="27" y="0"/>
                  </a:lnTo>
                  <a:close/>
                  <a:moveTo>
                    <a:pt x="63" y="79"/>
                  </a:moveTo>
                  <a:lnTo>
                    <a:pt x="63" y="88"/>
                  </a:lnTo>
                  <a:lnTo>
                    <a:pt x="84" y="88"/>
                  </a:lnTo>
                  <a:lnTo>
                    <a:pt x="84" y="79"/>
                  </a:lnTo>
                  <a:lnTo>
                    <a:pt x="63" y="79"/>
                  </a:lnTo>
                  <a:lnTo>
                    <a:pt x="63" y="79"/>
                  </a:lnTo>
                  <a:close/>
                  <a:moveTo>
                    <a:pt x="63" y="61"/>
                  </a:moveTo>
                  <a:lnTo>
                    <a:pt x="63" y="69"/>
                  </a:lnTo>
                  <a:lnTo>
                    <a:pt x="100" y="69"/>
                  </a:lnTo>
                  <a:lnTo>
                    <a:pt x="100" y="61"/>
                  </a:lnTo>
                  <a:lnTo>
                    <a:pt x="63" y="61"/>
                  </a:lnTo>
                  <a:lnTo>
                    <a:pt x="63" y="61"/>
                  </a:lnTo>
                  <a:close/>
                  <a:moveTo>
                    <a:pt x="63" y="45"/>
                  </a:moveTo>
                  <a:lnTo>
                    <a:pt x="63" y="53"/>
                  </a:lnTo>
                  <a:lnTo>
                    <a:pt x="116" y="53"/>
                  </a:lnTo>
                  <a:lnTo>
                    <a:pt x="116" y="45"/>
                  </a:lnTo>
                  <a:lnTo>
                    <a:pt x="63" y="45"/>
                  </a:lnTo>
                  <a:lnTo>
                    <a:pt x="63" y="45"/>
                  </a:lnTo>
                  <a:close/>
                  <a:moveTo>
                    <a:pt x="63" y="29"/>
                  </a:moveTo>
                  <a:lnTo>
                    <a:pt x="63" y="35"/>
                  </a:lnTo>
                  <a:lnTo>
                    <a:pt x="116" y="35"/>
                  </a:lnTo>
                  <a:lnTo>
                    <a:pt x="116" y="29"/>
                  </a:lnTo>
                  <a:lnTo>
                    <a:pt x="63" y="29"/>
                  </a:lnTo>
                  <a:lnTo>
                    <a:pt x="63" y="29"/>
                  </a:lnTo>
                  <a:close/>
                  <a:moveTo>
                    <a:pt x="84" y="130"/>
                  </a:moveTo>
                  <a:lnTo>
                    <a:pt x="96" y="130"/>
                  </a:lnTo>
                  <a:lnTo>
                    <a:pt x="106" y="130"/>
                  </a:lnTo>
                  <a:lnTo>
                    <a:pt x="96" y="118"/>
                  </a:lnTo>
                  <a:lnTo>
                    <a:pt x="86" y="108"/>
                  </a:lnTo>
                  <a:lnTo>
                    <a:pt x="86" y="120"/>
                  </a:lnTo>
                  <a:lnTo>
                    <a:pt x="84" y="130"/>
                  </a:lnTo>
                  <a:lnTo>
                    <a:pt x="84" y="130"/>
                  </a:lnTo>
                  <a:close/>
                  <a:moveTo>
                    <a:pt x="161" y="37"/>
                  </a:moveTo>
                  <a:lnTo>
                    <a:pt x="96" y="100"/>
                  </a:lnTo>
                  <a:lnTo>
                    <a:pt x="116" y="120"/>
                  </a:lnTo>
                  <a:lnTo>
                    <a:pt x="181" y="57"/>
                  </a:lnTo>
                  <a:lnTo>
                    <a:pt x="161" y="37"/>
                  </a:lnTo>
                  <a:close/>
                </a:path>
              </a:pathLst>
            </a:custGeom>
            <a:solidFill>
              <a:schemeClr val="bg1"/>
            </a:solidFill>
            <a:ln>
              <a:noFill/>
            </a:ln>
            <a:extLst/>
          </p:spPr>
          <p:txBody>
            <a:bodyPr/>
            <a:lstStyle/>
            <a:p>
              <a:endParaRPr lang="zh-CN" altLang="zh-CN">
                <a:solidFill>
                  <a:srgbClr val="000000"/>
                </a:solidFill>
                <a:latin typeface="Calibri" pitchFamily="34" charset="0"/>
                <a:sym typeface="宋体" pitchFamily="2" charset="-122"/>
              </a:endParaRPr>
            </a:p>
          </p:txBody>
        </p:sp>
      </p:grpSp>
      <p:grpSp>
        <p:nvGrpSpPr>
          <p:cNvPr id="77" name="组合 76"/>
          <p:cNvGrpSpPr/>
          <p:nvPr/>
        </p:nvGrpSpPr>
        <p:grpSpPr>
          <a:xfrm>
            <a:off x="5414072" y="4536703"/>
            <a:ext cx="490336" cy="422704"/>
            <a:chOff x="5908245" y="3248809"/>
            <a:chExt cx="1152128" cy="993214"/>
          </a:xfrm>
        </p:grpSpPr>
        <p:grpSp>
          <p:nvGrpSpPr>
            <p:cNvPr id="78" name="组合 77"/>
            <p:cNvGrpSpPr/>
            <p:nvPr/>
          </p:nvGrpSpPr>
          <p:grpSpPr>
            <a:xfrm>
              <a:off x="5908245" y="3248809"/>
              <a:ext cx="1152128" cy="993214"/>
              <a:chOff x="1151880" y="2088430"/>
              <a:chExt cx="1656184" cy="1427745"/>
            </a:xfrm>
          </p:grpSpPr>
          <p:sp>
            <p:nvSpPr>
              <p:cNvPr id="82" name="六边形 81"/>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83" name="六边形 82"/>
              <p:cNvSpPr/>
              <p:nvPr/>
            </p:nvSpPr>
            <p:spPr>
              <a:xfrm flipV="1">
                <a:off x="1381972" y="2318523"/>
                <a:ext cx="1159685" cy="999729"/>
              </a:xfrm>
              <a:prstGeom prst="hexagon">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grpSp>
          <p:nvGrpSpPr>
            <p:cNvPr id="79" name="组合 78"/>
            <p:cNvGrpSpPr>
              <a:grpSpLocks/>
            </p:cNvGrpSpPr>
            <p:nvPr/>
          </p:nvGrpSpPr>
          <p:grpSpPr bwMode="auto">
            <a:xfrm>
              <a:off x="6293809" y="3593951"/>
              <a:ext cx="334516" cy="337673"/>
              <a:chOff x="0" y="0"/>
              <a:chExt cx="881859" cy="881859"/>
            </a:xfrm>
            <a:solidFill>
              <a:schemeClr val="bg1"/>
            </a:solidFill>
          </p:grpSpPr>
          <p:sp>
            <p:nvSpPr>
              <p:cNvPr id="80" name="Freeform 22"/>
              <p:cNvSpPr>
                <a:spLocks noEditPoints="1" noChangeArrowheads="1"/>
              </p:cNvSpPr>
              <p:nvPr/>
            </p:nvSpPr>
            <p:spPr bwMode="auto">
              <a:xfrm>
                <a:off x="0" y="0"/>
                <a:ext cx="881859" cy="881859"/>
              </a:xfrm>
              <a:custGeom>
                <a:avLst/>
                <a:gdLst>
                  <a:gd name="T0" fmla="*/ 155 w 311"/>
                  <a:gd name="T1" fmla="*/ 0 h 311"/>
                  <a:gd name="T2" fmla="*/ 0 w 311"/>
                  <a:gd name="T3" fmla="*/ 155 h 311"/>
                  <a:gd name="T4" fmla="*/ 155 w 311"/>
                  <a:gd name="T5" fmla="*/ 311 h 311"/>
                  <a:gd name="T6" fmla="*/ 311 w 311"/>
                  <a:gd name="T7" fmla="*/ 155 h 311"/>
                  <a:gd name="T8" fmla="*/ 155 w 311"/>
                  <a:gd name="T9" fmla="*/ 0 h 311"/>
                  <a:gd name="T10" fmla="*/ 155 w 311"/>
                  <a:gd name="T11" fmla="*/ 289 h 311"/>
                  <a:gd name="T12" fmla="*/ 21 w 311"/>
                  <a:gd name="T13" fmla="*/ 155 h 311"/>
                  <a:gd name="T14" fmla="*/ 155 w 311"/>
                  <a:gd name="T15" fmla="*/ 21 h 311"/>
                  <a:gd name="T16" fmla="*/ 289 w 311"/>
                  <a:gd name="T17" fmla="*/ 155 h 311"/>
                  <a:gd name="T18" fmla="*/ 155 w 311"/>
                  <a:gd name="T19" fmla="*/ 289 h 3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1"/>
                  <a:gd name="T31" fmla="*/ 0 h 311"/>
                  <a:gd name="T32" fmla="*/ 311 w 311"/>
                  <a:gd name="T33" fmla="*/ 311 h 3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1" h="311">
                    <a:moveTo>
                      <a:pt x="155" y="0"/>
                    </a:moveTo>
                    <a:cubicBezTo>
                      <a:pt x="70" y="0"/>
                      <a:pt x="0" y="69"/>
                      <a:pt x="0" y="155"/>
                    </a:cubicBezTo>
                    <a:cubicBezTo>
                      <a:pt x="0" y="241"/>
                      <a:pt x="70" y="311"/>
                      <a:pt x="155" y="311"/>
                    </a:cubicBezTo>
                    <a:cubicBezTo>
                      <a:pt x="241" y="311"/>
                      <a:pt x="311" y="241"/>
                      <a:pt x="311" y="155"/>
                    </a:cubicBezTo>
                    <a:cubicBezTo>
                      <a:pt x="311" y="69"/>
                      <a:pt x="241" y="0"/>
                      <a:pt x="155" y="0"/>
                    </a:cubicBezTo>
                    <a:moveTo>
                      <a:pt x="155" y="289"/>
                    </a:moveTo>
                    <a:cubicBezTo>
                      <a:pt x="81" y="289"/>
                      <a:pt x="21" y="229"/>
                      <a:pt x="21" y="155"/>
                    </a:cubicBezTo>
                    <a:cubicBezTo>
                      <a:pt x="21" y="81"/>
                      <a:pt x="81" y="21"/>
                      <a:pt x="155" y="21"/>
                    </a:cubicBezTo>
                    <a:cubicBezTo>
                      <a:pt x="229" y="21"/>
                      <a:pt x="289" y="81"/>
                      <a:pt x="289" y="155"/>
                    </a:cubicBezTo>
                    <a:cubicBezTo>
                      <a:pt x="289" y="229"/>
                      <a:pt x="229" y="289"/>
                      <a:pt x="155" y="289"/>
                    </a:cubicBezTo>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81" name="Freeform 23"/>
              <p:cNvSpPr>
                <a:spLocks noChangeArrowheads="1"/>
              </p:cNvSpPr>
              <p:nvPr/>
            </p:nvSpPr>
            <p:spPr bwMode="auto">
              <a:xfrm>
                <a:off x="235162" y="70789"/>
                <a:ext cx="430731" cy="428331"/>
              </a:xfrm>
              <a:custGeom>
                <a:avLst/>
                <a:gdLst>
                  <a:gd name="T0" fmla="*/ 145 w 152"/>
                  <a:gd name="T1" fmla="*/ 53 h 151"/>
                  <a:gd name="T2" fmla="*/ 144 w 152"/>
                  <a:gd name="T3" fmla="*/ 52 h 151"/>
                  <a:gd name="T4" fmla="*/ 125 w 152"/>
                  <a:gd name="T5" fmla="*/ 52 h 151"/>
                  <a:gd name="T6" fmla="*/ 77 w 152"/>
                  <a:gd name="T7" fmla="*/ 106 h 151"/>
                  <a:gd name="T8" fmla="*/ 31 w 152"/>
                  <a:gd name="T9" fmla="*/ 12 h 151"/>
                  <a:gd name="T10" fmla="*/ 11 w 152"/>
                  <a:gd name="T11" fmla="*/ 4 h 151"/>
                  <a:gd name="T12" fmla="*/ 10 w 152"/>
                  <a:gd name="T13" fmla="*/ 4 h 151"/>
                  <a:gd name="T14" fmla="*/ 4 w 152"/>
                  <a:gd name="T15" fmla="*/ 25 h 151"/>
                  <a:gd name="T16" fmla="*/ 60 w 152"/>
                  <a:gd name="T17" fmla="*/ 140 h 151"/>
                  <a:gd name="T18" fmla="*/ 79 w 152"/>
                  <a:gd name="T19" fmla="*/ 148 h 151"/>
                  <a:gd name="T20" fmla="*/ 79 w 152"/>
                  <a:gd name="T21" fmla="*/ 148 h 151"/>
                  <a:gd name="T22" fmla="*/ 80 w 152"/>
                  <a:gd name="T23" fmla="*/ 148 h 151"/>
                  <a:gd name="T24" fmla="*/ 81 w 152"/>
                  <a:gd name="T25" fmla="*/ 147 h 151"/>
                  <a:gd name="T26" fmla="*/ 87 w 152"/>
                  <a:gd name="T27" fmla="*/ 141 h 151"/>
                  <a:gd name="T28" fmla="*/ 148 w 152"/>
                  <a:gd name="T29" fmla="*/ 72 h 151"/>
                  <a:gd name="T30" fmla="*/ 145 w 152"/>
                  <a:gd name="T31" fmla="*/ 53 h 1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2"/>
                  <a:gd name="T49" fmla="*/ 0 h 151"/>
                  <a:gd name="T50" fmla="*/ 152 w 152"/>
                  <a:gd name="T51" fmla="*/ 151 h 1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2" h="151">
                    <a:moveTo>
                      <a:pt x="145" y="53"/>
                    </a:moveTo>
                    <a:cubicBezTo>
                      <a:pt x="144" y="52"/>
                      <a:pt x="144" y="52"/>
                      <a:pt x="144" y="52"/>
                    </a:cubicBezTo>
                    <a:cubicBezTo>
                      <a:pt x="138" y="47"/>
                      <a:pt x="129" y="47"/>
                      <a:pt x="125" y="52"/>
                    </a:cubicBezTo>
                    <a:cubicBezTo>
                      <a:pt x="77" y="106"/>
                      <a:pt x="77" y="106"/>
                      <a:pt x="77" y="106"/>
                    </a:cubicBezTo>
                    <a:cubicBezTo>
                      <a:pt x="31" y="12"/>
                      <a:pt x="31" y="12"/>
                      <a:pt x="31" y="12"/>
                    </a:cubicBezTo>
                    <a:cubicBezTo>
                      <a:pt x="27" y="4"/>
                      <a:pt x="18" y="0"/>
                      <a:pt x="11" y="4"/>
                    </a:cubicBezTo>
                    <a:cubicBezTo>
                      <a:pt x="10" y="4"/>
                      <a:pt x="10" y="4"/>
                      <a:pt x="10" y="4"/>
                    </a:cubicBezTo>
                    <a:cubicBezTo>
                      <a:pt x="3" y="8"/>
                      <a:pt x="0" y="17"/>
                      <a:pt x="4" y="25"/>
                    </a:cubicBezTo>
                    <a:cubicBezTo>
                      <a:pt x="60" y="140"/>
                      <a:pt x="60" y="140"/>
                      <a:pt x="60" y="140"/>
                    </a:cubicBezTo>
                    <a:cubicBezTo>
                      <a:pt x="63" y="148"/>
                      <a:pt x="72" y="151"/>
                      <a:pt x="79" y="148"/>
                    </a:cubicBezTo>
                    <a:cubicBezTo>
                      <a:pt x="79" y="148"/>
                      <a:pt x="79" y="148"/>
                      <a:pt x="79" y="148"/>
                    </a:cubicBezTo>
                    <a:cubicBezTo>
                      <a:pt x="79" y="148"/>
                      <a:pt x="80" y="148"/>
                      <a:pt x="80" y="148"/>
                    </a:cubicBezTo>
                    <a:cubicBezTo>
                      <a:pt x="81" y="147"/>
                      <a:pt x="81" y="147"/>
                      <a:pt x="81" y="147"/>
                    </a:cubicBezTo>
                    <a:cubicBezTo>
                      <a:pt x="84" y="146"/>
                      <a:pt x="86" y="144"/>
                      <a:pt x="87" y="141"/>
                    </a:cubicBezTo>
                    <a:cubicBezTo>
                      <a:pt x="148" y="72"/>
                      <a:pt x="148" y="72"/>
                      <a:pt x="148" y="72"/>
                    </a:cubicBezTo>
                    <a:cubicBezTo>
                      <a:pt x="152" y="67"/>
                      <a:pt x="151" y="59"/>
                      <a:pt x="145" y="53"/>
                    </a:cubicBezTo>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grpSp>
      </p:grpSp>
      <p:grpSp>
        <p:nvGrpSpPr>
          <p:cNvPr id="84" name="组合 83"/>
          <p:cNvGrpSpPr/>
          <p:nvPr/>
        </p:nvGrpSpPr>
        <p:grpSpPr>
          <a:xfrm>
            <a:off x="4752191" y="4536703"/>
            <a:ext cx="490336" cy="422704"/>
            <a:chOff x="4435139" y="1167225"/>
            <a:chExt cx="1152128" cy="993214"/>
          </a:xfrm>
        </p:grpSpPr>
        <p:grpSp>
          <p:nvGrpSpPr>
            <p:cNvPr id="85" name="组合 84"/>
            <p:cNvGrpSpPr/>
            <p:nvPr/>
          </p:nvGrpSpPr>
          <p:grpSpPr>
            <a:xfrm>
              <a:off x="4435139" y="1167225"/>
              <a:ext cx="1152128" cy="993214"/>
              <a:chOff x="1151880" y="2088430"/>
              <a:chExt cx="1656184" cy="1427745"/>
            </a:xfrm>
          </p:grpSpPr>
          <p:sp>
            <p:nvSpPr>
              <p:cNvPr id="92" name="六边形 91"/>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93" name="六边形 92"/>
              <p:cNvSpPr/>
              <p:nvPr/>
            </p:nvSpPr>
            <p:spPr>
              <a:xfrm flipV="1">
                <a:off x="1381972" y="2318523"/>
                <a:ext cx="1159685" cy="999729"/>
              </a:xfrm>
              <a:prstGeom prst="hexagon">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grpSp>
          <p:nvGrpSpPr>
            <p:cNvPr id="86" name="组合 85"/>
            <p:cNvGrpSpPr/>
            <p:nvPr/>
          </p:nvGrpSpPr>
          <p:grpSpPr>
            <a:xfrm>
              <a:off x="4790044" y="1525067"/>
              <a:ext cx="394348" cy="315607"/>
              <a:chOff x="4787750" y="1670867"/>
              <a:chExt cx="394348" cy="315607"/>
            </a:xfrm>
          </p:grpSpPr>
          <p:sp>
            <p:nvSpPr>
              <p:cNvPr id="87" name="Freeform 17"/>
              <p:cNvSpPr>
                <a:spLocks noEditPoints="1" noChangeArrowheads="1"/>
              </p:cNvSpPr>
              <p:nvPr/>
            </p:nvSpPr>
            <p:spPr bwMode="auto">
              <a:xfrm>
                <a:off x="4787750" y="1741020"/>
                <a:ext cx="316984" cy="245454"/>
              </a:xfrm>
              <a:custGeom>
                <a:avLst/>
                <a:gdLst>
                  <a:gd name="T0" fmla="*/ 274 w 291"/>
                  <a:gd name="T1" fmla="*/ 0 h 223"/>
                  <a:gd name="T2" fmla="*/ 17 w 291"/>
                  <a:gd name="T3" fmla="*/ 0 h 223"/>
                  <a:gd name="T4" fmla="*/ 0 w 291"/>
                  <a:gd name="T5" fmla="*/ 16 h 223"/>
                  <a:gd name="T6" fmla="*/ 0 w 291"/>
                  <a:gd name="T7" fmla="*/ 207 h 223"/>
                  <a:gd name="T8" fmla="*/ 17 w 291"/>
                  <a:gd name="T9" fmla="*/ 223 h 223"/>
                  <a:gd name="T10" fmla="*/ 274 w 291"/>
                  <a:gd name="T11" fmla="*/ 223 h 223"/>
                  <a:gd name="T12" fmla="*/ 291 w 291"/>
                  <a:gd name="T13" fmla="*/ 207 h 223"/>
                  <a:gd name="T14" fmla="*/ 291 w 291"/>
                  <a:gd name="T15" fmla="*/ 16 h 223"/>
                  <a:gd name="T16" fmla="*/ 274 w 291"/>
                  <a:gd name="T17" fmla="*/ 0 h 223"/>
                  <a:gd name="T18" fmla="*/ 270 w 291"/>
                  <a:gd name="T19" fmla="*/ 193 h 223"/>
                  <a:gd name="T20" fmla="*/ 256 w 291"/>
                  <a:gd name="T21" fmla="*/ 207 h 223"/>
                  <a:gd name="T22" fmla="*/ 35 w 291"/>
                  <a:gd name="T23" fmla="*/ 207 h 223"/>
                  <a:gd name="T24" fmla="*/ 21 w 291"/>
                  <a:gd name="T25" fmla="*/ 193 h 223"/>
                  <a:gd name="T26" fmla="*/ 21 w 291"/>
                  <a:gd name="T27" fmla="*/ 30 h 223"/>
                  <a:gd name="T28" fmla="*/ 35 w 291"/>
                  <a:gd name="T29" fmla="*/ 16 h 223"/>
                  <a:gd name="T30" fmla="*/ 256 w 291"/>
                  <a:gd name="T31" fmla="*/ 16 h 223"/>
                  <a:gd name="T32" fmla="*/ 270 w 291"/>
                  <a:gd name="T33" fmla="*/ 30 h 223"/>
                  <a:gd name="T34" fmla="*/ 270 w 291"/>
                  <a:gd name="T35" fmla="*/ 193 h 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1"/>
                  <a:gd name="T55" fmla="*/ 0 h 223"/>
                  <a:gd name="T56" fmla="*/ 291 w 291"/>
                  <a:gd name="T57" fmla="*/ 223 h 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1" h="223">
                    <a:moveTo>
                      <a:pt x="274" y="0"/>
                    </a:moveTo>
                    <a:cubicBezTo>
                      <a:pt x="17" y="0"/>
                      <a:pt x="17" y="0"/>
                      <a:pt x="17" y="0"/>
                    </a:cubicBezTo>
                    <a:cubicBezTo>
                      <a:pt x="8" y="0"/>
                      <a:pt x="0" y="7"/>
                      <a:pt x="0" y="16"/>
                    </a:cubicBezTo>
                    <a:cubicBezTo>
                      <a:pt x="0" y="207"/>
                      <a:pt x="0" y="207"/>
                      <a:pt x="0" y="207"/>
                    </a:cubicBezTo>
                    <a:cubicBezTo>
                      <a:pt x="0" y="215"/>
                      <a:pt x="8" y="223"/>
                      <a:pt x="17" y="223"/>
                    </a:cubicBezTo>
                    <a:cubicBezTo>
                      <a:pt x="274" y="223"/>
                      <a:pt x="274" y="223"/>
                      <a:pt x="274" y="223"/>
                    </a:cubicBezTo>
                    <a:cubicBezTo>
                      <a:pt x="283" y="223"/>
                      <a:pt x="291" y="215"/>
                      <a:pt x="291" y="207"/>
                    </a:cubicBezTo>
                    <a:cubicBezTo>
                      <a:pt x="291" y="16"/>
                      <a:pt x="291" y="16"/>
                      <a:pt x="291" y="16"/>
                    </a:cubicBezTo>
                    <a:cubicBezTo>
                      <a:pt x="291" y="7"/>
                      <a:pt x="283" y="0"/>
                      <a:pt x="274" y="0"/>
                    </a:cubicBezTo>
                    <a:moveTo>
                      <a:pt x="270" y="193"/>
                    </a:moveTo>
                    <a:cubicBezTo>
                      <a:pt x="270" y="201"/>
                      <a:pt x="264" y="207"/>
                      <a:pt x="256" y="207"/>
                    </a:cubicBezTo>
                    <a:cubicBezTo>
                      <a:pt x="35" y="207"/>
                      <a:pt x="35" y="207"/>
                      <a:pt x="35" y="207"/>
                    </a:cubicBezTo>
                    <a:cubicBezTo>
                      <a:pt x="27" y="207"/>
                      <a:pt x="21" y="201"/>
                      <a:pt x="21" y="193"/>
                    </a:cubicBezTo>
                    <a:cubicBezTo>
                      <a:pt x="21" y="30"/>
                      <a:pt x="21" y="30"/>
                      <a:pt x="21" y="30"/>
                    </a:cubicBezTo>
                    <a:cubicBezTo>
                      <a:pt x="21" y="22"/>
                      <a:pt x="27" y="16"/>
                      <a:pt x="35" y="16"/>
                    </a:cubicBezTo>
                    <a:cubicBezTo>
                      <a:pt x="256" y="16"/>
                      <a:pt x="256" y="16"/>
                      <a:pt x="256" y="16"/>
                    </a:cubicBezTo>
                    <a:cubicBezTo>
                      <a:pt x="264" y="16"/>
                      <a:pt x="270" y="22"/>
                      <a:pt x="270" y="30"/>
                    </a:cubicBezTo>
                    <a:lnTo>
                      <a:pt x="270" y="193"/>
                    </a:lnTo>
                    <a:close/>
                  </a:path>
                </a:pathLst>
              </a:custGeom>
              <a:solidFill>
                <a:schemeClr val="bg1"/>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88" name="Freeform 18"/>
              <p:cNvSpPr>
                <a:spLocks noChangeArrowheads="1"/>
              </p:cNvSpPr>
              <p:nvPr/>
            </p:nvSpPr>
            <p:spPr bwMode="auto">
              <a:xfrm>
                <a:off x="4824288" y="1698961"/>
                <a:ext cx="316060" cy="245454"/>
              </a:xfrm>
              <a:custGeom>
                <a:avLst/>
                <a:gdLst>
                  <a:gd name="T0" fmla="*/ 274 w 290"/>
                  <a:gd name="T1" fmla="*/ 0 h 223"/>
                  <a:gd name="T2" fmla="*/ 16 w 290"/>
                  <a:gd name="T3" fmla="*/ 0 h 223"/>
                  <a:gd name="T4" fmla="*/ 0 w 290"/>
                  <a:gd name="T5" fmla="*/ 16 h 223"/>
                  <a:gd name="T6" fmla="*/ 0 w 290"/>
                  <a:gd name="T7" fmla="*/ 25 h 223"/>
                  <a:gd name="T8" fmla="*/ 249 w 290"/>
                  <a:gd name="T9" fmla="*/ 25 h 223"/>
                  <a:gd name="T10" fmla="*/ 265 w 290"/>
                  <a:gd name="T11" fmla="*/ 42 h 223"/>
                  <a:gd name="T12" fmla="*/ 265 w 290"/>
                  <a:gd name="T13" fmla="*/ 223 h 223"/>
                  <a:gd name="T14" fmla="*/ 274 w 290"/>
                  <a:gd name="T15" fmla="*/ 223 h 223"/>
                  <a:gd name="T16" fmla="*/ 290 w 290"/>
                  <a:gd name="T17" fmla="*/ 207 h 223"/>
                  <a:gd name="T18" fmla="*/ 290 w 290"/>
                  <a:gd name="T19" fmla="*/ 16 h 223"/>
                  <a:gd name="T20" fmla="*/ 274 w 290"/>
                  <a:gd name="T21" fmla="*/ 0 h 2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3"/>
                  <a:gd name="T35" fmla="*/ 290 w 290"/>
                  <a:gd name="T36" fmla="*/ 223 h 2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3">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3"/>
                      <a:pt x="265" y="42"/>
                    </a:cubicBezTo>
                    <a:cubicBezTo>
                      <a:pt x="265" y="223"/>
                      <a:pt x="265" y="223"/>
                      <a:pt x="265" y="223"/>
                    </a:cubicBezTo>
                    <a:cubicBezTo>
                      <a:pt x="274" y="223"/>
                      <a:pt x="274" y="223"/>
                      <a:pt x="274" y="223"/>
                    </a:cubicBezTo>
                    <a:cubicBezTo>
                      <a:pt x="283" y="223"/>
                      <a:pt x="290" y="216"/>
                      <a:pt x="290" y="207"/>
                    </a:cubicBezTo>
                    <a:cubicBezTo>
                      <a:pt x="290" y="16"/>
                      <a:pt x="290" y="16"/>
                      <a:pt x="290" y="16"/>
                    </a:cubicBezTo>
                    <a:cubicBezTo>
                      <a:pt x="290" y="7"/>
                      <a:pt x="283" y="0"/>
                      <a:pt x="274" y="0"/>
                    </a:cubicBezTo>
                  </a:path>
                </a:pathLst>
              </a:custGeom>
              <a:solidFill>
                <a:schemeClr val="bg1"/>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89" name="Freeform 19"/>
              <p:cNvSpPr>
                <a:spLocks noChangeArrowheads="1"/>
              </p:cNvSpPr>
              <p:nvPr/>
            </p:nvSpPr>
            <p:spPr bwMode="auto">
              <a:xfrm>
                <a:off x="4866038" y="1670867"/>
                <a:ext cx="316060" cy="244056"/>
              </a:xfrm>
              <a:custGeom>
                <a:avLst/>
                <a:gdLst>
                  <a:gd name="T0" fmla="*/ 274 w 290"/>
                  <a:gd name="T1" fmla="*/ 0 h 222"/>
                  <a:gd name="T2" fmla="*/ 16 w 290"/>
                  <a:gd name="T3" fmla="*/ 0 h 222"/>
                  <a:gd name="T4" fmla="*/ 0 w 290"/>
                  <a:gd name="T5" fmla="*/ 16 h 222"/>
                  <a:gd name="T6" fmla="*/ 0 w 290"/>
                  <a:gd name="T7" fmla="*/ 25 h 222"/>
                  <a:gd name="T8" fmla="*/ 249 w 290"/>
                  <a:gd name="T9" fmla="*/ 25 h 222"/>
                  <a:gd name="T10" fmla="*/ 265 w 290"/>
                  <a:gd name="T11" fmla="*/ 41 h 222"/>
                  <a:gd name="T12" fmla="*/ 265 w 290"/>
                  <a:gd name="T13" fmla="*/ 222 h 222"/>
                  <a:gd name="T14" fmla="*/ 274 w 290"/>
                  <a:gd name="T15" fmla="*/ 222 h 222"/>
                  <a:gd name="T16" fmla="*/ 290 w 290"/>
                  <a:gd name="T17" fmla="*/ 206 h 222"/>
                  <a:gd name="T18" fmla="*/ 290 w 290"/>
                  <a:gd name="T19" fmla="*/ 16 h 222"/>
                  <a:gd name="T20" fmla="*/ 274 w 290"/>
                  <a:gd name="T21" fmla="*/ 0 h 2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2"/>
                  <a:gd name="T35" fmla="*/ 290 w 290"/>
                  <a:gd name="T36" fmla="*/ 222 h 2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2">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2"/>
                      <a:pt x="265" y="41"/>
                    </a:cubicBezTo>
                    <a:cubicBezTo>
                      <a:pt x="265" y="222"/>
                      <a:pt x="265" y="222"/>
                      <a:pt x="265" y="222"/>
                    </a:cubicBezTo>
                    <a:cubicBezTo>
                      <a:pt x="274" y="222"/>
                      <a:pt x="274" y="222"/>
                      <a:pt x="274" y="222"/>
                    </a:cubicBezTo>
                    <a:cubicBezTo>
                      <a:pt x="283" y="222"/>
                      <a:pt x="290" y="215"/>
                      <a:pt x="290" y="206"/>
                    </a:cubicBezTo>
                    <a:cubicBezTo>
                      <a:pt x="290" y="16"/>
                      <a:pt x="290" y="16"/>
                      <a:pt x="290" y="16"/>
                    </a:cubicBezTo>
                    <a:cubicBezTo>
                      <a:pt x="290" y="7"/>
                      <a:pt x="283" y="0"/>
                      <a:pt x="274" y="0"/>
                    </a:cubicBezTo>
                  </a:path>
                </a:pathLst>
              </a:custGeom>
              <a:solidFill>
                <a:schemeClr val="bg1"/>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90" name="Freeform 20"/>
              <p:cNvSpPr>
                <a:spLocks noChangeArrowheads="1"/>
              </p:cNvSpPr>
              <p:nvPr/>
            </p:nvSpPr>
            <p:spPr bwMode="auto">
              <a:xfrm>
                <a:off x="4820192" y="1821308"/>
                <a:ext cx="219167" cy="137399"/>
              </a:xfrm>
              <a:custGeom>
                <a:avLst/>
                <a:gdLst>
                  <a:gd name="T0" fmla="*/ 71 w 201"/>
                  <a:gd name="T1" fmla="*/ 5 h 125"/>
                  <a:gd name="T2" fmla="*/ 11 w 201"/>
                  <a:gd name="T3" fmla="*/ 109 h 125"/>
                  <a:gd name="T4" fmla="*/ 11 w 201"/>
                  <a:gd name="T5" fmla="*/ 124 h 125"/>
                  <a:gd name="T6" fmla="*/ 192 w 201"/>
                  <a:gd name="T7" fmla="*/ 124 h 125"/>
                  <a:gd name="T8" fmla="*/ 192 w 201"/>
                  <a:gd name="T9" fmla="*/ 108 h 125"/>
                  <a:gd name="T10" fmla="*/ 151 w 201"/>
                  <a:gd name="T11" fmla="*/ 47 h 125"/>
                  <a:gd name="T12" fmla="*/ 117 w 201"/>
                  <a:gd name="T13" fmla="*/ 86 h 125"/>
                  <a:gd name="T14" fmla="*/ 110 w 201"/>
                  <a:gd name="T15" fmla="*/ 81 h 125"/>
                  <a:gd name="T16" fmla="*/ 122 w 201"/>
                  <a:gd name="T17" fmla="*/ 65 h 125"/>
                  <a:gd name="T18" fmla="*/ 81 w 201"/>
                  <a:gd name="T19" fmla="*/ 5 h 125"/>
                  <a:gd name="T20" fmla="*/ 71 w 201"/>
                  <a:gd name="T21" fmla="*/ 5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25"/>
                  <a:gd name="T35" fmla="*/ 201 w 201"/>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25">
                    <a:moveTo>
                      <a:pt x="71" y="5"/>
                    </a:moveTo>
                    <a:cubicBezTo>
                      <a:pt x="11" y="109"/>
                      <a:pt x="11" y="109"/>
                      <a:pt x="11" y="109"/>
                    </a:cubicBezTo>
                    <a:cubicBezTo>
                      <a:pt x="11" y="109"/>
                      <a:pt x="0" y="124"/>
                      <a:pt x="11" y="124"/>
                    </a:cubicBezTo>
                    <a:cubicBezTo>
                      <a:pt x="25" y="125"/>
                      <a:pt x="192" y="124"/>
                      <a:pt x="192" y="124"/>
                    </a:cubicBezTo>
                    <a:cubicBezTo>
                      <a:pt x="192" y="124"/>
                      <a:pt x="201" y="121"/>
                      <a:pt x="192" y="108"/>
                    </a:cubicBezTo>
                    <a:cubicBezTo>
                      <a:pt x="182" y="94"/>
                      <a:pt x="158" y="46"/>
                      <a:pt x="151" y="47"/>
                    </a:cubicBezTo>
                    <a:cubicBezTo>
                      <a:pt x="144" y="47"/>
                      <a:pt x="120" y="83"/>
                      <a:pt x="117" y="86"/>
                    </a:cubicBezTo>
                    <a:cubicBezTo>
                      <a:pt x="115" y="89"/>
                      <a:pt x="108" y="84"/>
                      <a:pt x="110" y="81"/>
                    </a:cubicBezTo>
                    <a:cubicBezTo>
                      <a:pt x="116" y="74"/>
                      <a:pt x="122" y="65"/>
                      <a:pt x="122" y="65"/>
                    </a:cubicBezTo>
                    <a:cubicBezTo>
                      <a:pt x="122" y="65"/>
                      <a:pt x="84" y="9"/>
                      <a:pt x="81" y="5"/>
                    </a:cubicBezTo>
                    <a:cubicBezTo>
                      <a:pt x="78" y="0"/>
                      <a:pt x="73" y="1"/>
                      <a:pt x="71" y="5"/>
                    </a:cubicBezTo>
                  </a:path>
                </a:pathLst>
              </a:custGeom>
              <a:solidFill>
                <a:schemeClr val="bg1"/>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91" name="Oval 21"/>
              <p:cNvSpPr>
                <a:spLocks noChangeArrowheads="1"/>
              </p:cNvSpPr>
              <p:nvPr/>
            </p:nvSpPr>
            <p:spPr bwMode="auto">
              <a:xfrm>
                <a:off x="4953494" y="1810467"/>
                <a:ext cx="46383" cy="45719"/>
              </a:xfrm>
              <a:prstGeom prst="ellipse">
                <a:avLst/>
              </a:prstGeom>
              <a:solidFill>
                <a:schemeClr val="bg1"/>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grpSp>
      </p:grpSp>
      <p:grpSp>
        <p:nvGrpSpPr>
          <p:cNvPr id="94" name="组合 93"/>
          <p:cNvGrpSpPr/>
          <p:nvPr/>
        </p:nvGrpSpPr>
        <p:grpSpPr>
          <a:xfrm>
            <a:off x="4126359" y="4536703"/>
            <a:ext cx="490336" cy="422704"/>
            <a:chOff x="3011452" y="3240559"/>
            <a:chExt cx="1152128" cy="993214"/>
          </a:xfrm>
        </p:grpSpPr>
        <p:grpSp>
          <p:nvGrpSpPr>
            <p:cNvPr id="95" name="组合 94"/>
            <p:cNvGrpSpPr/>
            <p:nvPr/>
          </p:nvGrpSpPr>
          <p:grpSpPr>
            <a:xfrm>
              <a:off x="3011452" y="3240559"/>
              <a:ext cx="1152128" cy="993214"/>
              <a:chOff x="1151880" y="2088430"/>
              <a:chExt cx="1656184" cy="1427745"/>
            </a:xfrm>
          </p:grpSpPr>
          <p:sp>
            <p:nvSpPr>
              <p:cNvPr id="97" name="六边形 96"/>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98" name="六边形 97"/>
              <p:cNvSpPr/>
              <p:nvPr/>
            </p:nvSpPr>
            <p:spPr>
              <a:xfrm flipV="1">
                <a:off x="1381972" y="2318523"/>
                <a:ext cx="1159685" cy="999729"/>
              </a:xfrm>
              <a:prstGeom prst="hexagon">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96" name="Freeform 84"/>
            <p:cNvSpPr>
              <a:spLocks noChangeAspect="1" noEditPoints="1" noChangeArrowheads="1"/>
            </p:cNvSpPr>
            <p:nvPr/>
          </p:nvSpPr>
          <p:spPr bwMode="auto">
            <a:xfrm>
              <a:off x="3409505" y="3600488"/>
              <a:ext cx="338500" cy="337673"/>
            </a:xfrm>
            <a:custGeom>
              <a:avLst/>
              <a:gdLst>
                <a:gd name="T0" fmla="*/ 170 w 170"/>
                <a:gd name="T1" fmla="*/ 0 h 168"/>
                <a:gd name="T2" fmla="*/ 162 w 170"/>
                <a:gd name="T3" fmla="*/ 16 h 168"/>
                <a:gd name="T4" fmla="*/ 170 w 170"/>
                <a:gd name="T5" fmla="*/ 103 h 168"/>
                <a:gd name="T6" fmla="*/ 93 w 170"/>
                <a:gd name="T7" fmla="*/ 119 h 168"/>
                <a:gd name="T8" fmla="*/ 128 w 170"/>
                <a:gd name="T9" fmla="*/ 152 h 168"/>
                <a:gd name="T10" fmla="*/ 42 w 170"/>
                <a:gd name="T11" fmla="*/ 168 h 168"/>
                <a:gd name="T12" fmla="*/ 77 w 170"/>
                <a:gd name="T13" fmla="*/ 152 h 168"/>
                <a:gd name="T14" fmla="*/ 0 w 170"/>
                <a:gd name="T15" fmla="*/ 119 h 168"/>
                <a:gd name="T16" fmla="*/ 6 w 170"/>
                <a:gd name="T17" fmla="*/ 103 h 168"/>
                <a:gd name="T18" fmla="*/ 0 w 170"/>
                <a:gd name="T19" fmla="*/ 16 h 168"/>
                <a:gd name="T20" fmla="*/ 0 w 170"/>
                <a:gd name="T21" fmla="*/ 0 h 168"/>
                <a:gd name="T22" fmla="*/ 122 w 170"/>
                <a:gd name="T23" fmla="*/ 40 h 168"/>
                <a:gd name="T24" fmla="*/ 115 w 170"/>
                <a:gd name="T25" fmla="*/ 44 h 168"/>
                <a:gd name="T26" fmla="*/ 75 w 170"/>
                <a:gd name="T27" fmla="*/ 52 h 168"/>
                <a:gd name="T28" fmla="*/ 73 w 170"/>
                <a:gd name="T29" fmla="*/ 50 h 168"/>
                <a:gd name="T30" fmla="*/ 50 w 170"/>
                <a:gd name="T31" fmla="*/ 67 h 168"/>
                <a:gd name="T32" fmla="*/ 85 w 170"/>
                <a:gd name="T33" fmla="*/ 65 h 168"/>
                <a:gd name="T34" fmla="*/ 89 w 170"/>
                <a:gd name="T35" fmla="*/ 67 h 168"/>
                <a:gd name="T36" fmla="*/ 120 w 170"/>
                <a:gd name="T37" fmla="*/ 52 h 168"/>
                <a:gd name="T38" fmla="*/ 128 w 170"/>
                <a:gd name="T39" fmla="*/ 40 h 168"/>
                <a:gd name="T40" fmla="*/ 113 w 170"/>
                <a:gd name="T41" fmla="*/ 58 h 168"/>
                <a:gd name="T42" fmla="*/ 122 w 170"/>
                <a:gd name="T43" fmla="*/ 85 h 168"/>
                <a:gd name="T44" fmla="*/ 113 w 170"/>
                <a:gd name="T45" fmla="*/ 58 h 168"/>
                <a:gd name="T46" fmla="*/ 101 w 170"/>
                <a:gd name="T47" fmla="*/ 67 h 168"/>
                <a:gd name="T48" fmla="*/ 109 w 170"/>
                <a:gd name="T49" fmla="*/ 85 h 168"/>
                <a:gd name="T50" fmla="*/ 101 w 170"/>
                <a:gd name="T51" fmla="*/ 67 h 168"/>
                <a:gd name="T52" fmla="*/ 87 w 170"/>
                <a:gd name="T53" fmla="*/ 77 h 168"/>
                <a:gd name="T54" fmla="*/ 95 w 170"/>
                <a:gd name="T55" fmla="*/ 85 h 168"/>
                <a:gd name="T56" fmla="*/ 87 w 170"/>
                <a:gd name="T57" fmla="*/ 77 h 168"/>
                <a:gd name="T58" fmla="*/ 75 w 170"/>
                <a:gd name="T59" fmla="*/ 69 h 168"/>
                <a:gd name="T60" fmla="*/ 83 w 170"/>
                <a:gd name="T61" fmla="*/ 85 h 168"/>
                <a:gd name="T62" fmla="*/ 75 w 170"/>
                <a:gd name="T63" fmla="*/ 69 h 168"/>
                <a:gd name="T64" fmla="*/ 63 w 170"/>
                <a:gd name="T65" fmla="*/ 69 h 168"/>
                <a:gd name="T66" fmla="*/ 71 w 170"/>
                <a:gd name="T67" fmla="*/ 85 h 168"/>
                <a:gd name="T68" fmla="*/ 63 w 170"/>
                <a:gd name="T69" fmla="*/ 69 h 168"/>
                <a:gd name="T70" fmla="*/ 48 w 170"/>
                <a:gd name="T71" fmla="*/ 73 h 168"/>
                <a:gd name="T72" fmla="*/ 56 w 170"/>
                <a:gd name="T73" fmla="*/ 85 h 168"/>
                <a:gd name="T74" fmla="*/ 48 w 170"/>
                <a:gd name="T75" fmla="*/ 73 h 168"/>
                <a:gd name="T76" fmla="*/ 146 w 170"/>
                <a:gd name="T77" fmla="*/ 18 h 168"/>
                <a:gd name="T78" fmla="*/ 24 w 170"/>
                <a:gd name="T79" fmla="*/ 101 h 168"/>
                <a:gd name="T80" fmla="*/ 146 w 170"/>
                <a:gd name="T81" fmla="*/ 18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0"/>
                <a:gd name="T124" fmla="*/ 0 h 168"/>
                <a:gd name="T125" fmla="*/ 170 w 170"/>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0" h="168">
                  <a:moveTo>
                    <a:pt x="0" y="0"/>
                  </a:moveTo>
                  <a:lnTo>
                    <a:pt x="170" y="0"/>
                  </a:lnTo>
                  <a:lnTo>
                    <a:pt x="170" y="16"/>
                  </a:lnTo>
                  <a:lnTo>
                    <a:pt x="162" y="16"/>
                  </a:lnTo>
                  <a:lnTo>
                    <a:pt x="162" y="103"/>
                  </a:lnTo>
                  <a:lnTo>
                    <a:pt x="170" y="103"/>
                  </a:lnTo>
                  <a:lnTo>
                    <a:pt x="170" y="119"/>
                  </a:lnTo>
                  <a:lnTo>
                    <a:pt x="93" y="119"/>
                  </a:lnTo>
                  <a:lnTo>
                    <a:pt x="93" y="152"/>
                  </a:lnTo>
                  <a:lnTo>
                    <a:pt x="128" y="152"/>
                  </a:lnTo>
                  <a:lnTo>
                    <a:pt x="128" y="168"/>
                  </a:lnTo>
                  <a:lnTo>
                    <a:pt x="42" y="168"/>
                  </a:lnTo>
                  <a:lnTo>
                    <a:pt x="42" y="152"/>
                  </a:lnTo>
                  <a:lnTo>
                    <a:pt x="77" y="152"/>
                  </a:lnTo>
                  <a:lnTo>
                    <a:pt x="77" y="119"/>
                  </a:lnTo>
                  <a:lnTo>
                    <a:pt x="0" y="119"/>
                  </a:lnTo>
                  <a:lnTo>
                    <a:pt x="0" y="103"/>
                  </a:lnTo>
                  <a:lnTo>
                    <a:pt x="6" y="103"/>
                  </a:lnTo>
                  <a:lnTo>
                    <a:pt x="6" y="16"/>
                  </a:lnTo>
                  <a:lnTo>
                    <a:pt x="0" y="16"/>
                  </a:lnTo>
                  <a:lnTo>
                    <a:pt x="0" y="0"/>
                  </a:lnTo>
                  <a:lnTo>
                    <a:pt x="0" y="0"/>
                  </a:lnTo>
                  <a:close/>
                  <a:moveTo>
                    <a:pt x="128" y="40"/>
                  </a:moveTo>
                  <a:lnTo>
                    <a:pt x="122" y="40"/>
                  </a:lnTo>
                  <a:lnTo>
                    <a:pt x="113" y="40"/>
                  </a:lnTo>
                  <a:lnTo>
                    <a:pt x="115" y="44"/>
                  </a:lnTo>
                  <a:lnTo>
                    <a:pt x="87" y="61"/>
                  </a:lnTo>
                  <a:lnTo>
                    <a:pt x="75" y="52"/>
                  </a:lnTo>
                  <a:lnTo>
                    <a:pt x="75" y="50"/>
                  </a:lnTo>
                  <a:lnTo>
                    <a:pt x="73" y="50"/>
                  </a:lnTo>
                  <a:lnTo>
                    <a:pt x="48" y="61"/>
                  </a:lnTo>
                  <a:lnTo>
                    <a:pt x="50" y="67"/>
                  </a:lnTo>
                  <a:lnTo>
                    <a:pt x="73" y="56"/>
                  </a:lnTo>
                  <a:lnTo>
                    <a:pt x="85" y="65"/>
                  </a:lnTo>
                  <a:lnTo>
                    <a:pt x="87" y="67"/>
                  </a:lnTo>
                  <a:lnTo>
                    <a:pt x="89" y="67"/>
                  </a:lnTo>
                  <a:lnTo>
                    <a:pt x="117" y="48"/>
                  </a:lnTo>
                  <a:lnTo>
                    <a:pt x="120" y="52"/>
                  </a:lnTo>
                  <a:lnTo>
                    <a:pt x="124" y="46"/>
                  </a:lnTo>
                  <a:lnTo>
                    <a:pt x="128" y="40"/>
                  </a:lnTo>
                  <a:lnTo>
                    <a:pt x="128" y="40"/>
                  </a:lnTo>
                  <a:close/>
                  <a:moveTo>
                    <a:pt x="113" y="58"/>
                  </a:moveTo>
                  <a:lnTo>
                    <a:pt x="113" y="85"/>
                  </a:lnTo>
                  <a:lnTo>
                    <a:pt x="122" y="85"/>
                  </a:lnTo>
                  <a:lnTo>
                    <a:pt x="122" y="58"/>
                  </a:lnTo>
                  <a:lnTo>
                    <a:pt x="113" y="58"/>
                  </a:lnTo>
                  <a:lnTo>
                    <a:pt x="113" y="58"/>
                  </a:lnTo>
                  <a:close/>
                  <a:moveTo>
                    <a:pt x="101" y="67"/>
                  </a:moveTo>
                  <a:lnTo>
                    <a:pt x="101" y="85"/>
                  </a:lnTo>
                  <a:lnTo>
                    <a:pt x="109" y="85"/>
                  </a:lnTo>
                  <a:lnTo>
                    <a:pt x="109" y="67"/>
                  </a:lnTo>
                  <a:lnTo>
                    <a:pt x="101" y="67"/>
                  </a:lnTo>
                  <a:lnTo>
                    <a:pt x="101" y="67"/>
                  </a:lnTo>
                  <a:close/>
                  <a:moveTo>
                    <a:pt x="87" y="77"/>
                  </a:moveTo>
                  <a:lnTo>
                    <a:pt x="87" y="85"/>
                  </a:lnTo>
                  <a:lnTo>
                    <a:pt x="95" y="85"/>
                  </a:lnTo>
                  <a:lnTo>
                    <a:pt x="95" y="77"/>
                  </a:lnTo>
                  <a:lnTo>
                    <a:pt x="87" y="77"/>
                  </a:lnTo>
                  <a:lnTo>
                    <a:pt x="87" y="77"/>
                  </a:lnTo>
                  <a:close/>
                  <a:moveTo>
                    <a:pt x="75" y="69"/>
                  </a:moveTo>
                  <a:lnTo>
                    <a:pt x="75" y="85"/>
                  </a:lnTo>
                  <a:lnTo>
                    <a:pt x="83" y="85"/>
                  </a:lnTo>
                  <a:lnTo>
                    <a:pt x="83" y="69"/>
                  </a:lnTo>
                  <a:lnTo>
                    <a:pt x="75" y="69"/>
                  </a:lnTo>
                  <a:lnTo>
                    <a:pt x="75" y="69"/>
                  </a:lnTo>
                  <a:close/>
                  <a:moveTo>
                    <a:pt x="63" y="69"/>
                  </a:moveTo>
                  <a:lnTo>
                    <a:pt x="63" y="85"/>
                  </a:lnTo>
                  <a:lnTo>
                    <a:pt x="71" y="85"/>
                  </a:lnTo>
                  <a:lnTo>
                    <a:pt x="71" y="69"/>
                  </a:lnTo>
                  <a:lnTo>
                    <a:pt x="63" y="69"/>
                  </a:lnTo>
                  <a:lnTo>
                    <a:pt x="63" y="69"/>
                  </a:lnTo>
                  <a:close/>
                  <a:moveTo>
                    <a:pt x="48" y="73"/>
                  </a:moveTo>
                  <a:lnTo>
                    <a:pt x="48" y="85"/>
                  </a:lnTo>
                  <a:lnTo>
                    <a:pt x="56" y="85"/>
                  </a:lnTo>
                  <a:lnTo>
                    <a:pt x="56" y="73"/>
                  </a:lnTo>
                  <a:lnTo>
                    <a:pt x="48" y="73"/>
                  </a:lnTo>
                  <a:lnTo>
                    <a:pt x="48" y="73"/>
                  </a:lnTo>
                  <a:close/>
                  <a:moveTo>
                    <a:pt x="146" y="18"/>
                  </a:moveTo>
                  <a:lnTo>
                    <a:pt x="24" y="18"/>
                  </a:lnTo>
                  <a:lnTo>
                    <a:pt x="24" y="101"/>
                  </a:lnTo>
                  <a:lnTo>
                    <a:pt x="146" y="101"/>
                  </a:lnTo>
                  <a:lnTo>
                    <a:pt x="146" y="18"/>
                  </a:lnTo>
                  <a:close/>
                </a:path>
              </a:pathLst>
            </a:custGeom>
            <a:solidFill>
              <a:schemeClr val="bg1"/>
            </a:solidFill>
            <a:ln>
              <a:noFill/>
            </a:ln>
            <a:extLst/>
          </p:spPr>
          <p:txBody>
            <a:bodyPr/>
            <a:lstStyle/>
            <a:p>
              <a:endParaRPr lang="zh-CN" altLang="zh-CN">
                <a:solidFill>
                  <a:srgbClr val="000000"/>
                </a:solidFill>
                <a:latin typeface="Calibri" pitchFamily="34" charset="0"/>
                <a:sym typeface="宋体" pitchFamily="2" charset="-122"/>
              </a:endParaRPr>
            </a:p>
          </p:txBody>
        </p:sp>
      </p:grpSp>
      <p:sp>
        <p:nvSpPr>
          <p:cNvPr id="99" name="矩形 8"/>
          <p:cNvSpPr/>
          <p:nvPr/>
        </p:nvSpPr>
        <p:spPr>
          <a:xfrm>
            <a:off x="0" y="0"/>
            <a:ext cx="10080625" cy="5761038"/>
          </a:xfrm>
          <a:custGeom>
            <a:avLst/>
            <a:gdLst/>
            <a:ahLst/>
            <a:cxnLst/>
            <a:rect l="l" t="t" r="r" b="b"/>
            <a:pathLst>
              <a:path w="10080625" h="5761038">
                <a:moveTo>
                  <a:pt x="495077" y="144215"/>
                </a:moveTo>
                <a:lnTo>
                  <a:pt x="143768" y="495524"/>
                </a:lnTo>
                <a:lnTo>
                  <a:pt x="143768" y="5193506"/>
                </a:lnTo>
                <a:lnTo>
                  <a:pt x="495077" y="5544815"/>
                </a:lnTo>
                <a:lnTo>
                  <a:pt x="9585547" y="5544815"/>
                </a:lnTo>
                <a:lnTo>
                  <a:pt x="9936856" y="5193506"/>
                </a:lnTo>
                <a:lnTo>
                  <a:pt x="9936856" y="495524"/>
                </a:lnTo>
                <a:lnTo>
                  <a:pt x="9585547" y="144215"/>
                </a:lnTo>
                <a:close/>
                <a:moveTo>
                  <a:pt x="0" y="0"/>
                </a:moveTo>
                <a:lnTo>
                  <a:pt x="10080625" y="0"/>
                </a:lnTo>
                <a:lnTo>
                  <a:pt x="10080625" y="5761038"/>
                </a:lnTo>
                <a:lnTo>
                  <a:pt x="0" y="576103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182055868"/>
      </p:ext>
    </p:extLst>
  </p:cSld>
  <p:clrMapOvr>
    <a:masterClrMapping/>
  </p:clrMapOvr>
  <mc:AlternateContent xmlns:mc="http://schemas.openxmlformats.org/markup-compatibility/2006">
    <mc:Choice xmlns="" xmlns:p14="http://schemas.microsoft.com/office/powerpoint/2010/main" Requires="p14">
      <p:transition spd="slow" advClick="0" advTm="9000">
        <p14:flash/>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p:tgtEl>
                                          <p:spTgt spid="13"/>
                                        </p:tgtEl>
                                        <p:attrNameLst>
                                          <p:attrName>ppt_x</p:attrName>
                                        </p:attrNameLst>
                                      </p:cBhvr>
                                      <p:tavLst>
                                        <p:tav tm="0">
                                          <p:val>
                                            <p:strVal val="#ppt_x-#ppt_w*1.125000"/>
                                          </p:val>
                                        </p:tav>
                                        <p:tav tm="100000">
                                          <p:val>
                                            <p:strVal val="#ppt_x"/>
                                          </p:val>
                                        </p:tav>
                                      </p:tavLst>
                                    </p:anim>
                                    <p:animEffect transition="in" filter="wipe(righ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p:tgtEl>
                                          <p:spTgt spid="14"/>
                                        </p:tgtEl>
                                        <p:attrNameLst>
                                          <p:attrName>ppt_x</p:attrName>
                                        </p:attrNameLst>
                                      </p:cBhvr>
                                      <p:tavLst>
                                        <p:tav tm="0">
                                          <p:val>
                                            <p:strVal val="#ppt_x-#ppt_w*1.125000"/>
                                          </p:val>
                                        </p:tav>
                                        <p:tav tm="100000">
                                          <p:val>
                                            <p:strVal val="#ppt_x"/>
                                          </p:val>
                                        </p:tav>
                                      </p:tavLst>
                                    </p:anim>
                                    <p:animEffect transition="in" filter="wipe(right)">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ppt_x</p:attrName>
                                        </p:attrNameLst>
                                      </p:cBhvr>
                                      <p:tavLst>
                                        <p:tav tm="0">
                                          <p:val>
                                            <p:strVal val="#ppt_x-#ppt_w*1.125000"/>
                                          </p:val>
                                        </p:tav>
                                        <p:tav tm="100000">
                                          <p:val>
                                            <p:strVal val="#ppt_x"/>
                                          </p:val>
                                        </p:tav>
                                      </p:tavLst>
                                    </p:anim>
                                    <p:animEffect transition="in" filter="wipe(right)">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p:tgtEl>
                                          <p:spTgt spid="25"/>
                                        </p:tgtEl>
                                        <p:attrNameLst>
                                          <p:attrName>ppt_x</p:attrName>
                                        </p:attrNameLst>
                                      </p:cBhvr>
                                      <p:tavLst>
                                        <p:tav tm="0">
                                          <p:val>
                                            <p:strVal val="#ppt_x-#ppt_w*1.125000"/>
                                          </p:val>
                                        </p:tav>
                                        <p:tav tm="100000">
                                          <p:val>
                                            <p:strVal val="#ppt_x"/>
                                          </p:val>
                                        </p:tav>
                                      </p:tavLst>
                                    </p:anim>
                                    <p:animEffect transition="in" filter="wipe(right)">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nodeType="clickEffect">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p:tgtEl>
                                          <p:spTgt spid="27"/>
                                        </p:tgtEl>
                                        <p:attrNameLst>
                                          <p:attrName>ppt_x</p:attrName>
                                        </p:attrNameLst>
                                      </p:cBhvr>
                                      <p:tavLst>
                                        <p:tav tm="0">
                                          <p:val>
                                            <p:strVal val="#ppt_x-#ppt_w*1.125000"/>
                                          </p:val>
                                        </p:tav>
                                        <p:tav tm="100000">
                                          <p:val>
                                            <p:strVal val="#ppt_x"/>
                                          </p:val>
                                        </p:tav>
                                      </p:tavLst>
                                    </p:anim>
                                    <p:animEffect transition="in" filter="wipe(right)">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p:tgtEl>
                                          <p:spTgt spid="26"/>
                                        </p:tgtEl>
                                        <p:attrNameLst>
                                          <p:attrName>ppt_y</p:attrName>
                                        </p:attrNameLst>
                                      </p:cBhvr>
                                      <p:tavLst>
                                        <p:tav tm="0">
                                          <p:val>
                                            <p:strVal val="#ppt_y-#ppt_h*1.125000"/>
                                          </p:val>
                                        </p:tav>
                                        <p:tav tm="100000">
                                          <p:val>
                                            <p:strVal val="#ppt_y"/>
                                          </p:val>
                                        </p:tav>
                                      </p:tavLst>
                                    </p:anim>
                                    <p:animEffect transition="in" filter="wipe(down)">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left)">
                                      <p:cBhvr>
                                        <p:cTn id="62" dur="500"/>
                                        <p:tgtEl>
                                          <p:spTgt spid="33"/>
                                        </p:tgtEl>
                                      </p:cBhvr>
                                    </p:animEffect>
                                  </p:childTnLst>
                                </p:cTn>
                              </p:par>
                              <p:par>
                                <p:cTn id="63" presetID="22" presetClass="entr" presetSubtype="2"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right)">
                                      <p:cBhvr>
                                        <p:cTn id="65" dur="50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23" presetClass="entr" presetSubtype="36" fill="hold" nodeType="clickEffect">
                                  <p:stCondLst>
                                    <p:cond delay="0"/>
                                  </p:stCondLst>
                                  <p:childTnLst>
                                    <p:set>
                                      <p:cBhvr>
                                        <p:cTn id="69" dur="1" fill="hold">
                                          <p:stCondLst>
                                            <p:cond delay="0"/>
                                          </p:stCondLst>
                                        </p:cTn>
                                        <p:tgtEl>
                                          <p:spTgt spid="56"/>
                                        </p:tgtEl>
                                        <p:attrNameLst>
                                          <p:attrName>style.visibility</p:attrName>
                                        </p:attrNameLst>
                                      </p:cBhvr>
                                      <p:to>
                                        <p:strVal val="visible"/>
                                      </p:to>
                                    </p:set>
                                    <p:anim calcmode="lin" valueType="num">
                                      <p:cBhvr>
                                        <p:cTn id="70" dur="500" fill="hold"/>
                                        <p:tgtEl>
                                          <p:spTgt spid="56"/>
                                        </p:tgtEl>
                                        <p:attrNameLst>
                                          <p:attrName>ppt_w</p:attrName>
                                        </p:attrNameLst>
                                      </p:cBhvr>
                                      <p:tavLst>
                                        <p:tav tm="0">
                                          <p:val>
                                            <p:strVal val="(6*min(max(#ppt_w*#ppt_h,.3),1)-7.4)/-.7*#ppt_w"/>
                                          </p:val>
                                        </p:tav>
                                        <p:tav tm="100000">
                                          <p:val>
                                            <p:strVal val="#ppt_w"/>
                                          </p:val>
                                        </p:tav>
                                      </p:tavLst>
                                    </p:anim>
                                    <p:anim calcmode="lin" valueType="num">
                                      <p:cBhvr>
                                        <p:cTn id="71" dur="500" fill="hold"/>
                                        <p:tgtEl>
                                          <p:spTgt spid="56"/>
                                        </p:tgtEl>
                                        <p:attrNameLst>
                                          <p:attrName>ppt_h</p:attrName>
                                        </p:attrNameLst>
                                      </p:cBhvr>
                                      <p:tavLst>
                                        <p:tav tm="0">
                                          <p:val>
                                            <p:strVal val="(6*min(max(#ppt_w*#ppt_h,.3),1)-7.4)/-.7*#ppt_h"/>
                                          </p:val>
                                        </p:tav>
                                        <p:tav tm="100000">
                                          <p:val>
                                            <p:strVal val="#ppt_h"/>
                                          </p:val>
                                        </p:tav>
                                      </p:tavLst>
                                    </p:anim>
                                    <p:anim calcmode="lin" valueType="num">
                                      <p:cBhvr>
                                        <p:cTn id="72" dur="500" fill="hold"/>
                                        <p:tgtEl>
                                          <p:spTgt spid="56"/>
                                        </p:tgtEl>
                                        <p:attrNameLst>
                                          <p:attrName>ppt_x</p:attrName>
                                        </p:attrNameLst>
                                      </p:cBhvr>
                                      <p:tavLst>
                                        <p:tav tm="0">
                                          <p:val>
                                            <p:fltVal val="0.5"/>
                                          </p:val>
                                        </p:tav>
                                        <p:tav tm="100000">
                                          <p:val>
                                            <p:strVal val="#ppt_x"/>
                                          </p:val>
                                        </p:tav>
                                      </p:tavLst>
                                    </p:anim>
                                    <p:anim calcmode="lin" valueType="num">
                                      <p:cBhvr>
                                        <p:cTn id="73" dur="500" fill="hold"/>
                                        <p:tgtEl>
                                          <p:spTgt spid="56"/>
                                        </p:tgtEl>
                                        <p:attrNameLst>
                                          <p:attrName>ppt_y</p:attrName>
                                        </p:attrNameLst>
                                      </p:cBhvr>
                                      <p:tavLst>
                                        <p:tav tm="0">
                                          <p:val>
                                            <p:strVal val="1+(6*min(max(#ppt_w*#ppt_h,.3),1)-7.4)/-.7*#ppt_h/2"/>
                                          </p:val>
                                        </p:tav>
                                        <p:tav tm="100000">
                                          <p:val>
                                            <p:strVal val="#ppt_y"/>
                                          </p:val>
                                        </p:tav>
                                      </p:tavLst>
                                    </p:anim>
                                  </p:childTnLst>
                                </p:cTn>
                              </p:par>
                              <p:par>
                                <p:cTn id="74" presetID="23" presetClass="entr" presetSubtype="36" fill="hold" nodeType="withEffect">
                                  <p:stCondLst>
                                    <p:cond delay="0"/>
                                  </p:stCondLst>
                                  <p:childTnLst>
                                    <p:set>
                                      <p:cBhvr>
                                        <p:cTn id="75" dur="1" fill="hold">
                                          <p:stCondLst>
                                            <p:cond delay="0"/>
                                          </p:stCondLst>
                                        </p:cTn>
                                        <p:tgtEl>
                                          <p:spTgt spid="72"/>
                                        </p:tgtEl>
                                        <p:attrNameLst>
                                          <p:attrName>style.visibility</p:attrName>
                                        </p:attrNameLst>
                                      </p:cBhvr>
                                      <p:to>
                                        <p:strVal val="visible"/>
                                      </p:to>
                                    </p:set>
                                    <p:anim calcmode="lin" valueType="num">
                                      <p:cBhvr>
                                        <p:cTn id="76" dur="2500" fill="hold"/>
                                        <p:tgtEl>
                                          <p:spTgt spid="72"/>
                                        </p:tgtEl>
                                        <p:attrNameLst>
                                          <p:attrName>ppt_w</p:attrName>
                                        </p:attrNameLst>
                                      </p:cBhvr>
                                      <p:tavLst>
                                        <p:tav tm="0">
                                          <p:val>
                                            <p:strVal val="(6*min(max(#ppt_w*#ppt_h,.3),1)-7.4)/-.7*#ppt_w"/>
                                          </p:val>
                                        </p:tav>
                                        <p:tav tm="100000">
                                          <p:val>
                                            <p:strVal val="#ppt_w"/>
                                          </p:val>
                                        </p:tav>
                                      </p:tavLst>
                                    </p:anim>
                                    <p:anim calcmode="lin" valueType="num">
                                      <p:cBhvr>
                                        <p:cTn id="77" dur="2500" fill="hold"/>
                                        <p:tgtEl>
                                          <p:spTgt spid="72"/>
                                        </p:tgtEl>
                                        <p:attrNameLst>
                                          <p:attrName>ppt_h</p:attrName>
                                        </p:attrNameLst>
                                      </p:cBhvr>
                                      <p:tavLst>
                                        <p:tav tm="0">
                                          <p:val>
                                            <p:strVal val="(6*min(max(#ppt_w*#ppt_h,.3),1)-7.4)/-.7*#ppt_h"/>
                                          </p:val>
                                        </p:tav>
                                        <p:tav tm="100000">
                                          <p:val>
                                            <p:strVal val="#ppt_h"/>
                                          </p:val>
                                        </p:tav>
                                      </p:tavLst>
                                    </p:anim>
                                    <p:anim calcmode="lin" valueType="num">
                                      <p:cBhvr>
                                        <p:cTn id="78" dur="2500" fill="hold"/>
                                        <p:tgtEl>
                                          <p:spTgt spid="72"/>
                                        </p:tgtEl>
                                        <p:attrNameLst>
                                          <p:attrName>ppt_x</p:attrName>
                                        </p:attrNameLst>
                                      </p:cBhvr>
                                      <p:tavLst>
                                        <p:tav tm="0">
                                          <p:val>
                                            <p:fltVal val="0.5"/>
                                          </p:val>
                                        </p:tav>
                                        <p:tav tm="100000">
                                          <p:val>
                                            <p:strVal val="#ppt_x"/>
                                          </p:val>
                                        </p:tav>
                                      </p:tavLst>
                                    </p:anim>
                                    <p:anim calcmode="lin" valueType="num">
                                      <p:cBhvr>
                                        <p:cTn id="79" dur="2500" fill="hold"/>
                                        <p:tgtEl>
                                          <p:spTgt spid="72"/>
                                        </p:tgtEl>
                                        <p:attrNameLst>
                                          <p:attrName>ppt_y</p:attrName>
                                        </p:attrNameLst>
                                      </p:cBhvr>
                                      <p:tavLst>
                                        <p:tav tm="0">
                                          <p:val>
                                            <p:strVal val="1+(6*min(max(#ppt_w*#ppt_h,.3),1)-7.4)/-.7*#ppt_h/2"/>
                                          </p:val>
                                        </p:tav>
                                        <p:tav tm="100000">
                                          <p:val>
                                            <p:strVal val="#ppt_y"/>
                                          </p:val>
                                        </p:tav>
                                      </p:tavLst>
                                    </p:anim>
                                  </p:childTnLst>
                                </p:cTn>
                              </p:par>
                              <p:par>
                                <p:cTn id="80" presetID="23" presetClass="entr" presetSubtype="36" fill="hold" nodeType="withEffect">
                                  <p:stCondLst>
                                    <p:cond delay="0"/>
                                  </p:stCondLst>
                                  <p:childTnLst>
                                    <p:set>
                                      <p:cBhvr>
                                        <p:cTn id="81" dur="1" fill="hold">
                                          <p:stCondLst>
                                            <p:cond delay="0"/>
                                          </p:stCondLst>
                                        </p:cTn>
                                        <p:tgtEl>
                                          <p:spTgt spid="77"/>
                                        </p:tgtEl>
                                        <p:attrNameLst>
                                          <p:attrName>style.visibility</p:attrName>
                                        </p:attrNameLst>
                                      </p:cBhvr>
                                      <p:to>
                                        <p:strVal val="visible"/>
                                      </p:to>
                                    </p:set>
                                    <p:anim calcmode="lin" valueType="num">
                                      <p:cBhvr>
                                        <p:cTn id="82" dur="2000" fill="hold"/>
                                        <p:tgtEl>
                                          <p:spTgt spid="77"/>
                                        </p:tgtEl>
                                        <p:attrNameLst>
                                          <p:attrName>ppt_w</p:attrName>
                                        </p:attrNameLst>
                                      </p:cBhvr>
                                      <p:tavLst>
                                        <p:tav tm="0">
                                          <p:val>
                                            <p:strVal val="(6*min(max(#ppt_w*#ppt_h,.3),1)-7.4)/-.7*#ppt_w"/>
                                          </p:val>
                                        </p:tav>
                                        <p:tav tm="100000">
                                          <p:val>
                                            <p:strVal val="#ppt_w"/>
                                          </p:val>
                                        </p:tav>
                                      </p:tavLst>
                                    </p:anim>
                                    <p:anim calcmode="lin" valueType="num">
                                      <p:cBhvr>
                                        <p:cTn id="83" dur="2000" fill="hold"/>
                                        <p:tgtEl>
                                          <p:spTgt spid="77"/>
                                        </p:tgtEl>
                                        <p:attrNameLst>
                                          <p:attrName>ppt_h</p:attrName>
                                        </p:attrNameLst>
                                      </p:cBhvr>
                                      <p:tavLst>
                                        <p:tav tm="0">
                                          <p:val>
                                            <p:strVal val="(6*min(max(#ppt_w*#ppt_h,.3),1)-7.4)/-.7*#ppt_h"/>
                                          </p:val>
                                        </p:tav>
                                        <p:tav tm="100000">
                                          <p:val>
                                            <p:strVal val="#ppt_h"/>
                                          </p:val>
                                        </p:tav>
                                      </p:tavLst>
                                    </p:anim>
                                    <p:anim calcmode="lin" valueType="num">
                                      <p:cBhvr>
                                        <p:cTn id="84" dur="2000" fill="hold"/>
                                        <p:tgtEl>
                                          <p:spTgt spid="77"/>
                                        </p:tgtEl>
                                        <p:attrNameLst>
                                          <p:attrName>ppt_x</p:attrName>
                                        </p:attrNameLst>
                                      </p:cBhvr>
                                      <p:tavLst>
                                        <p:tav tm="0">
                                          <p:val>
                                            <p:fltVal val="0.5"/>
                                          </p:val>
                                        </p:tav>
                                        <p:tav tm="100000">
                                          <p:val>
                                            <p:strVal val="#ppt_x"/>
                                          </p:val>
                                        </p:tav>
                                      </p:tavLst>
                                    </p:anim>
                                    <p:anim calcmode="lin" valueType="num">
                                      <p:cBhvr>
                                        <p:cTn id="85" dur="2000" fill="hold"/>
                                        <p:tgtEl>
                                          <p:spTgt spid="77"/>
                                        </p:tgtEl>
                                        <p:attrNameLst>
                                          <p:attrName>ppt_y</p:attrName>
                                        </p:attrNameLst>
                                      </p:cBhvr>
                                      <p:tavLst>
                                        <p:tav tm="0">
                                          <p:val>
                                            <p:strVal val="1+(6*min(max(#ppt_w*#ppt_h,.3),1)-7.4)/-.7*#ppt_h/2"/>
                                          </p:val>
                                        </p:tav>
                                        <p:tav tm="100000">
                                          <p:val>
                                            <p:strVal val="#ppt_y"/>
                                          </p:val>
                                        </p:tav>
                                      </p:tavLst>
                                    </p:anim>
                                  </p:childTnLst>
                                </p:cTn>
                              </p:par>
                              <p:par>
                                <p:cTn id="86" presetID="23" presetClass="entr" presetSubtype="36" fill="hold" nodeType="withEffect">
                                  <p:stCondLst>
                                    <p:cond delay="0"/>
                                  </p:stCondLst>
                                  <p:childTnLst>
                                    <p:set>
                                      <p:cBhvr>
                                        <p:cTn id="87" dur="1" fill="hold">
                                          <p:stCondLst>
                                            <p:cond delay="0"/>
                                          </p:stCondLst>
                                        </p:cTn>
                                        <p:tgtEl>
                                          <p:spTgt spid="84"/>
                                        </p:tgtEl>
                                        <p:attrNameLst>
                                          <p:attrName>style.visibility</p:attrName>
                                        </p:attrNameLst>
                                      </p:cBhvr>
                                      <p:to>
                                        <p:strVal val="visible"/>
                                      </p:to>
                                    </p:set>
                                    <p:anim calcmode="lin" valueType="num">
                                      <p:cBhvr>
                                        <p:cTn id="88" dur="1500" fill="hold"/>
                                        <p:tgtEl>
                                          <p:spTgt spid="84"/>
                                        </p:tgtEl>
                                        <p:attrNameLst>
                                          <p:attrName>ppt_w</p:attrName>
                                        </p:attrNameLst>
                                      </p:cBhvr>
                                      <p:tavLst>
                                        <p:tav tm="0">
                                          <p:val>
                                            <p:strVal val="(6*min(max(#ppt_w*#ppt_h,.3),1)-7.4)/-.7*#ppt_w"/>
                                          </p:val>
                                        </p:tav>
                                        <p:tav tm="100000">
                                          <p:val>
                                            <p:strVal val="#ppt_w"/>
                                          </p:val>
                                        </p:tav>
                                      </p:tavLst>
                                    </p:anim>
                                    <p:anim calcmode="lin" valueType="num">
                                      <p:cBhvr>
                                        <p:cTn id="89" dur="1500" fill="hold"/>
                                        <p:tgtEl>
                                          <p:spTgt spid="84"/>
                                        </p:tgtEl>
                                        <p:attrNameLst>
                                          <p:attrName>ppt_h</p:attrName>
                                        </p:attrNameLst>
                                      </p:cBhvr>
                                      <p:tavLst>
                                        <p:tav tm="0">
                                          <p:val>
                                            <p:strVal val="(6*min(max(#ppt_w*#ppt_h,.3),1)-7.4)/-.7*#ppt_h"/>
                                          </p:val>
                                        </p:tav>
                                        <p:tav tm="100000">
                                          <p:val>
                                            <p:strVal val="#ppt_h"/>
                                          </p:val>
                                        </p:tav>
                                      </p:tavLst>
                                    </p:anim>
                                    <p:anim calcmode="lin" valueType="num">
                                      <p:cBhvr>
                                        <p:cTn id="90" dur="1500" fill="hold"/>
                                        <p:tgtEl>
                                          <p:spTgt spid="84"/>
                                        </p:tgtEl>
                                        <p:attrNameLst>
                                          <p:attrName>ppt_x</p:attrName>
                                        </p:attrNameLst>
                                      </p:cBhvr>
                                      <p:tavLst>
                                        <p:tav tm="0">
                                          <p:val>
                                            <p:fltVal val="0.5"/>
                                          </p:val>
                                        </p:tav>
                                        <p:tav tm="100000">
                                          <p:val>
                                            <p:strVal val="#ppt_x"/>
                                          </p:val>
                                        </p:tav>
                                      </p:tavLst>
                                    </p:anim>
                                    <p:anim calcmode="lin" valueType="num">
                                      <p:cBhvr>
                                        <p:cTn id="91" dur="1500" fill="hold"/>
                                        <p:tgtEl>
                                          <p:spTgt spid="84"/>
                                        </p:tgtEl>
                                        <p:attrNameLst>
                                          <p:attrName>ppt_y</p:attrName>
                                        </p:attrNameLst>
                                      </p:cBhvr>
                                      <p:tavLst>
                                        <p:tav tm="0">
                                          <p:val>
                                            <p:strVal val="1+(6*min(max(#ppt_w*#ppt_h,.3),1)-7.4)/-.7*#ppt_h/2"/>
                                          </p:val>
                                        </p:tav>
                                        <p:tav tm="100000">
                                          <p:val>
                                            <p:strVal val="#ppt_y"/>
                                          </p:val>
                                        </p:tav>
                                      </p:tavLst>
                                    </p:anim>
                                  </p:childTnLst>
                                </p:cTn>
                              </p:par>
                              <p:par>
                                <p:cTn id="92" presetID="23" presetClass="entr" presetSubtype="36" fill="hold" nodeType="withEffect">
                                  <p:stCondLst>
                                    <p:cond delay="0"/>
                                  </p:stCondLst>
                                  <p:childTnLst>
                                    <p:set>
                                      <p:cBhvr>
                                        <p:cTn id="93" dur="1" fill="hold">
                                          <p:stCondLst>
                                            <p:cond delay="0"/>
                                          </p:stCondLst>
                                        </p:cTn>
                                        <p:tgtEl>
                                          <p:spTgt spid="94"/>
                                        </p:tgtEl>
                                        <p:attrNameLst>
                                          <p:attrName>style.visibility</p:attrName>
                                        </p:attrNameLst>
                                      </p:cBhvr>
                                      <p:to>
                                        <p:strVal val="visible"/>
                                      </p:to>
                                    </p:set>
                                    <p:anim calcmode="lin" valueType="num">
                                      <p:cBhvr>
                                        <p:cTn id="94" dur="1000" fill="hold"/>
                                        <p:tgtEl>
                                          <p:spTgt spid="94"/>
                                        </p:tgtEl>
                                        <p:attrNameLst>
                                          <p:attrName>ppt_w</p:attrName>
                                        </p:attrNameLst>
                                      </p:cBhvr>
                                      <p:tavLst>
                                        <p:tav tm="0">
                                          <p:val>
                                            <p:strVal val="(6*min(max(#ppt_w*#ppt_h,.3),1)-7.4)/-.7*#ppt_w"/>
                                          </p:val>
                                        </p:tav>
                                        <p:tav tm="100000">
                                          <p:val>
                                            <p:strVal val="#ppt_w"/>
                                          </p:val>
                                        </p:tav>
                                      </p:tavLst>
                                    </p:anim>
                                    <p:anim calcmode="lin" valueType="num">
                                      <p:cBhvr>
                                        <p:cTn id="95" dur="1000" fill="hold"/>
                                        <p:tgtEl>
                                          <p:spTgt spid="94"/>
                                        </p:tgtEl>
                                        <p:attrNameLst>
                                          <p:attrName>ppt_h</p:attrName>
                                        </p:attrNameLst>
                                      </p:cBhvr>
                                      <p:tavLst>
                                        <p:tav tm="0">
                                          <p:val>
                                            <p:strVal val="(6*min(max(#ppt_w*#ppt_h,.3),1)-7.4)/-.7*#ppt_h"/>
                                          </p:val>
                                        </p:tav>
                                        <p:tav tm="100000">
                                          <p:val>
                                            <p:strVal val="#ppt_h"/>
                                          </p:val>
                                        </p:tav>
                                      </p:tavLst>
                                    </p:anim>
                                    <p:anim calcmode="lin" valueType="num">
                                      <p:cBhvr>
                                        <p:cTn id="96" dur="1000" fill="hold"/>
                                        <p:tgtEl>
                                          <p:spTgt spid="94"/>
                                        </p:tgtEl>
                                        <p:attrNameLst>
                                          <p:attrName>ppt_x</p:attrName>
                                        </p:attrNameLst>
                                      </p:cBhvr>
                                      <p:tavLst>
                                        <p:tav tm="0">
                                          <p:val>
                                            <p:fltVal val="0.5"/>
                                          </p:val>
                                        </p:tav>
                                        <p:tav tm="100000">
                                          <p:val>
                                            <p:strVal val="#ppt_x"/>
                                          </p:val>
                                        </p:tav>
                                      </p:tavLst>
                                    </p:anim>
                                    <p:anim calcmode="lin" valueType="num">
                                      <p:cBhvr>
                                        <p:cTn id="97" dur="1000" fill="hold"/>
                                        <p:tgtEl>
                                          <p:spTgt spid="94"/>
                                        </p:tgtEl>
                                        <p:attrNameLst>
                                          <p:attrName>ppt_y</p:attrName>
                                        </p:attrNameLst>
                                      </p:cBhvr>
                                      <p:tavLst>
                                        <p:tav tm="0">
                                          <p:val>
                                            <p:strVal val="1+(6*min(max(#ppt_w*#ppt_h,.3),1)-7.4)/-.7*#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99"/>
                                        </p:tgtEl>
                                        <p:attrNameLst>
                                          <p:attrName>style.visibility</p:attrName>
                                        </p:attrNameLst>
                                      </p:cBhvr>
                                      <p:to>
                                        <p:strVal val="visible"/>
                                      </p:to>
                                    </p:set>
                                    <p:animEffect transition="in" filter="barn(inVertical)">
                                      <p:cBhvr>
                                        <p:cTn id="102"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3" grpId="0"/>
      <p:bldP spid="9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接连接符 45"/>
          <p:cNvCxnSpPr/>
          <p:nvPr/>
        </p:nvCxnSpPr>
        <p:spPr>
          <a:xfrm flipH="1">
            <a:off x="4032200" y="1201825"/>
            <a:ext cx="1636000" cy="0"/>
          </a:xfrm>
          <a:prstGeom prst="line">
            <a:avLst/>
          </a:prstGeom>
          <a:ln w="12700">
            <a:solidFill>
              <a:schemeClr val="tx1">
                <a:lumMod val="95000"/>
                <a:lumOff val="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4032200" y="1944415"/>
            <a:ext cx="1636000" cy="0"/>
          </a:xfrm>
          <a:prstGeom prst="line">
            <a:avLst/>
          </a:prstGeom>
          <a:ln w="12700">
            <a:solidFill>
              <a:schemeClr val="tx1">
                <a:lumMod val="95000"/>
                <a:lumOff val="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4032200" y="2664495"/>
            <a:ext cx="1636000" cy="0"/>
          </a:xfrm>
          <a:prstGeom prst="line">
            <a:avLst/>
          </a:prstGeom>
          <a:ln w="12700">
            <a:solidFill>
              <a:schemeClr val="tx1">
                <a:lumMod val="95000"/>
                <a:lumOff val="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4032200" y="3456583"/>
            <a:ext cx="1636000" cy="0"/>
          </a:xfrm>
          <a:prstGeom prst="line">
            <a:avLst/>
          </a:prstGeom>
          <a:ln w="12700">
            <a:solidFill>
              <a:schemeClr val="tx1">
                <a:lumMod val="95000"/>
                <a:lumOff val="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4032200" y="4176663"/>
            <a:ext cx="1636000" cy="0"/>
          </a:xfrm>
          <a:prstGeom prst="line">
            <a:avLst/>
          </a:prstGeom>
          <a:ln w="12700">
            <a:solidFill>
              <a:schemeClr val="tx1">
                <a:lumMod val="95000"/>
                <a:lumOff val="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4032200" y="4896743"/>
            <a:ext cx="1636000" cy="0"/>
          </a:xfrm>
          <a:prstGeom prst="line">
            <a:avLst/>
          </a:prstGeom>
          <a:ln w="12700">
            <a:solidFill>
              <a:schemeClr val="tx1">
                <a:lumMod val="95000"/>
                <a:lumOff val="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365577" y="2700139"/>
            <a:ext cx="1836564" cy="183656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005403" cy="338554"/>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知识技能</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3" name="椭圆 12"/>
          <p:cNvSpPr/>
          <p:nvPr/>
        </p:nvSpPr>
        <p:spPr>
          <a:xfrm>
            <a:off x="1377319" y="1440359"/>
            <a:ext cx="1836564" cy="183656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786861" y="864295"/>
            <a:ext cx="531044" cy="584775"/>
            <a:chOff x="4027722" y="1152327"/>
            <a:chExt cx="531044" cy="584775"/>
          </a:xfrm>
        </p:grpSpPr>
        <p:sp>
          <p:nvSpPr>
            <p:cNvPr id="15" name="椭圆 14"/>
            <p:cNvSpPr/>
            <p:nvPr/>
          </p:nvSpPr>
          <p:spPr>
            <a:xfrm>
              <a:off x="4027722" y="1198935"/>
              <a:ext cx="531044" cy="531044"/>
            </a:xfrm>
            <a:prstGeom prst="ellipse">
              <a:avLst/>
            </a:prstGeom>
            <a:solidFill>
              <a:schemeClr val="tx1">
                <a:lumMod val="95000"/>
                <a:lumOff val="5000"/>
              </a:schemeClr>
            </a:soli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大黑简体" panose="03000509000000000000" pitchFamily="65" charset="-122"/>
                <a:ea typeface="方正大黑简体" panose="03000509000000000000" pitchFamily="65" charset="-122"/>
              </a:endParaRPr>
            </a:p>
          </p:txBody>
        </p:sp>
        <p:sp>
          <p:nvSpPr>
            <p:cNvPr id="3" name="TextBox 2"/>
            <p:cNvSpPr txBox="1"/>
            <p:nvPr/>
          </p:nvSpPr>
          <p:spPr>
            <a:xfrm>
              <a:off x="4048998" y="1152327"/>
              <a:ext cx="389850" cy="584775"/>
            </a:xfrm>
            <a:prstGeom prst="rect">
              <a:avLst/>
            </a:prstGeom>
            <a:noFill/>
          </p:spPr>
          <p:txBody>
            <a:bodyPr wrap="none" rtlCol="0">
              <a:spAutoFit/>
            </a:bodyPr>
            <a:lstStyle/>
            <a:p>
              <a:r>
                <a:rPr lang="en-US" altLang="zh-CN" sz="3200" i="1" dirty="0" smtClean="0">
                  <a:solidFill>
                    <a:schemeClr val="bg1"/>
                  </a:solidFill>
                  <a:latin typeface="+mj-ea"/>
                  <a:ea typeface="+mj-ea"/>
                </a:rPr>
                <a:t>1</a:t>
              </a:r>
              <a:endParaRPr lang="zh-CN" altLang="en-US" sz="3200" i="1" dirty="0">
                <a:solidFill>
                  <a:schemeClr val="bg1"/>
                </a:solidFill>
                <a:latin typeface="+mj-ea"/>
                <a:ea typeface="+mj-ea"/>
              </a:endParaRPr>
            </a:p>
          </p:txBody>
        </p:sp>
      </p:grpSp>
      <p:grpSp>
        <p:nvGrpSpPr>
          <p:cNvPr id="18" name="组合 17"/>
          <p:cNvGrpSpPr/>
          <p:nvPr/>
        </p:nvGrpSpPr>
        <p:grpSpPr>
          <a:xfrm>
            <a:off x="3786861" y="1611436"/>
            <a:ext cx="531044" cy="584775"/>
            <a:chOff x="4027722" y="1152327"/>
            <a:chExt cx="531044" cy="584775"/>
          </a:xfrm>
        </p:grpSpPr>
        <p:sp>
          <p:nvSpPr>
            <p:cNvPr id="19" name="椭圆 18"/>
            <p:cNvSpPr/>
            <p:nvPr/>
          </p:nvSpPr>
          <p:spPr>
            <a:xfrm>
              <a:off x="4027722" y="1198935"/>
              <a:ext cx="531044" cy="531044"/>
            </a:xfrm>
            <a:prstGeom prst="ellipse">
              <a:avLst/>
            </a:prstGeom>
            <a:solidFill>
              <a:schemeClr val="tx1">
                <a:lumMod val="95000"/>
                <a:lumOff val="5000"/>
              </a:schemeClr>
            </a:soli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大黑简体" panose="03000509000000000000" pitchFamily="65" charset="-122"/>
                <a:ea typeface="方正大黑简体" panose="03000509000000000000" pitchFamily="65" charset="-122"/>
              </a:endParaRPr>
            </a:p>
          </p:txBody>
        </p:sp>
        <p:sp>
          <p:nvSpPr>
            <p:cNvPr id="20" name="TextBox 19"/>
            <p:cNvSpPr txBox="1"/>
            <p:nvPr/>
          </p:nvSpPr>
          <p:spPr>
            <a:xfrm>
              <a:off x="4048998" y="1152327"/>
              <a:ext cx="389850" cy="584775"/>
            </a:xfrm>
            <a:prstGeom prst="rect">
              <a:avLst/>
            </a:prstGeom>
            <a:noFill/>
          </p:spPr>
          <p:txBody>
            <a:bodyPr wrap="none" rtlCol="0">
              <a:spAutoFit/>
            </a:bodyPr>
            <a:lstStyle/>
            <a:p>
              <a:r>
                <a:rPr lang="en-US" altLang="zh-CN" sz="3200" i="1" dirty="0" smtClean="0">
                  <a:solidFill>
                    <a:schemeClr val="bg1"/>
                  </a:solidFill>
                  <a:latin typeface="+mj-ea"/>
                  <a:ea typeface="+mj-ea"/>
                </a:rPr>
                <a:t>2</a:t>
              </a:r>
              <a:endParaRPr lang="zh-CN" altLang="en-US" sz="3200" i="1" dirty="0">
                <a:solidFill>
                  <a:schemeClr val="bg1"/>
                </a:solidFill>
                <a:latin typeface="+mj-ea"/>
                <a:ea typeface="+mj-ea"/>
              </a:endParaRPr>
            </a:p>
          </p:txBody>
        </p:sp>
      </p:grpSp>
      <p:grpSp>
        <p:nvGrpSpPr>
          <p:cNvPr id="21" name="组合 20"/>
          <p:cNvGrpSpPr/>
          <p:nvPr/>
        </p:nvGrpSpPr>
        <p:grpSpPr>
          <a:xfrm>
            <a:off x="3786861" y="2358577"/>
            <a:ext cx="531044" cy="584775"/>
            <a:chOff x="4027722" y="1152327"/>
            <a:chExt cx="531044" cy="584775"/>
          </a:xfrm>
        </p:grpSpPr>
        <p:sp>
          <p:nvSpPr>
            <p:cNvPr id="25" name="椭圆 24"/>
            <p:cNvSpPr/>
            <p:nvPr/>
          </p:nvSpPr>
          <p:spPr>
            <a:xfrm>
              <a:off x="4027722" y="1198935"/>
              <a:ext cx="531044" cy="531044"/>
            </a:xfrm>
            <a:prstGeom prst="ellipse">
              <a:avLst/>
            </a:prstGeom>
            <a:solidFill>
              <a:schemeClr val="tx1">
                <a:lumMod val="95000"/>
                <a:lumOff val="5000"/>
              </a:schemeClr>
            </a:soli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大黑简体" panose="03000509000000000000" pitchFamily="65" charset="-122"/>
                <a:ea typeface="方正大黑简体" panose="03000509000000000000" pitchFamily="65" charset="-122"/>
              </a:endParaRPr>
            </a:p>
          </p:txBody>
        </p:sp>
        <p:sp>
          <p:nvSpPr>
            <p:cNvPr id="27" name="TextBox 26"/>
            <p:cNvSpPr txBox="1"/>
            <p:nvPr/>
          </p:nvSpPr>
          <p:spPr>
            <a:xfrm>
              <a:off x="4048998" y="1152327"/>
              <a:ext cx="389850" cy="584775"/>
            </a:xfrm>
            <a:prstGeom prst="rect">
              <a:avLst/>
            </a:prstGeom>
            <a:noFill/>
          </p:spPr>
          <p:txBody>
            <a:bodyPr wrap="none" rtlCol="0">
              <a:spAutoFit/>
            </a:bodyPr>
            <a:lstStyle/>
            <a:p>
              <a:r>
                <a:rPr lang="en-US" altLang="zh-CN" sz="3200" i="1" dirty="0" smtClean="0">
                  <a:solidFill>
                    <a:schemeClr val="bg1"/>
                  </a:solidFill>
                  <a:latin typeface="+mj-ea"/>
                  <a:ea typeface="+mj-ea"/>
                </a:rPr>
                <a:t>3</a:t>
              </a:r>
              <a:endParaRPr lang="zh-CN" altLang="en-US" sz="3200" i="1" dirty="0">
                <a:solidFill>
                  <a:schemeClr val="bg1"/>
                </a:solidFill>
                <a:latin typeface="+mj-ea"/>
                <a:ea typeface="+mj-ea"/>
              </a:endParaRPr>
            </a:p>
          </p:txBody>
        </p:sp>
      </p:grpSp>
      <p:grpSp>
        <p:nvGrpSpPr>
          <p:cNvPr id="28" name="组合 27"/>
          <p:cNvGrpSpPr/>
          <p:nvPr/>
        </p:nvGrpSpPr>
        <p:grpSpPr>
          <a:xfrm>
            <a:off x="3786861" y="3105718"/>
            <a:ext cx="531044" cy="584775"/>
            <a:chOff x="4027722" y="1152327"/>
            <a:chExt cx="531044" cy="584775"/>
          </a:xfrm>
        </p:grpSpPr>
        <p:sp>
          <p:nvSpPr>
            <p:cNvPr id="29" name="椭圆 28"/>
            <p:cNvSpPr/>
            <p:nvPr/>
          </p:nvSpPr>
          <p:spPr>
            <a:xfrm>
              <a:off x="4027722" y="1198935"/>
              <a:ext cx="531044" cy="531044"/>
            </a:xfrm>
            <a:prstGeom prst="ellipse">
              <a:avLst/>
            </a:prstGeom>
            <a:solidFill>
              <a:schemeClr val="tx1">
                <a:lumMod val="95000"/>
                <a:lumOff val="5000"/>
              </a:schemeClr>
            </a:soli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大黑简体" panose="03000509000000000000" pitchFamily="65" charset="-122"/>
                <a:ea typeface="方正大黑简体" panose="03000509000000000000" pitchFamily="65" charset="-122"/>
              </a:endParaRPr>
            </a:p>
          </p:txBody>
        </p:sp>
        <p:sp>
          <p:nvSpPr>
            <p:cNvPr id="30" name="TextBox 29"/>
            <p:cNvSpPr txBox="1"/>
            <p:nvPr/>
          </p:nvSpPr>
          <p:spPr>
            <a:xfrm>
              <a:off x="4048998" y="1152327"/>
              <a:ext cx="389850" cy="584775"/>
            </a:xfrm>
            <a:prstGeom prst="rect">
              <a:avLst/>
            </a:prstGeom>
            <a:noFill/>
          </p:spPr>
          <p:txBody>
            <a:bodyPr wrap="none" rtlCol="0">
              <a:spAutoFit/>
            </a:bodyPr>
            <a:lstStyle/>
            <a:p>
              <a:r>
                <a:rPr lang="en-US" altLang="zh-CN" sz="3200" i="1" dirty="0" smtClean="0">
                  <a:solidFill>
                    <a:schemeClr val="bg1"/>
                  </a:solidFill>
                  <a:latin typeface="+mj-ea"/>
                  <a:ea typeface="+mj-ea"/>
                </a:rPr>
                <a:t>4</a:t>
              </a:r>
              <a:endParaRPr lang="zh-CN" altLang="en-US" sz="3200" i="1" dirty="0">
                <a:solidFill>
                  <a:schemeClr val="bg1"/>
                </a:solidFill>
                <a:latin typeface="+mj-ea"/>
                <a:ea typeface="+mj-ea"/>
              </a:endParaRPr>
            </a:p>
          </p:txBody>
        </p:sp>
      </p:grpSp>
      <p:grpSp>
        <p:nvGrpSpPr>
          <p:cNvPr id="31" name="组合 30"/>
          <p:cNvGrpSpPr/>
          <p:nvPr/>
        </p:nvGrpSpPr>
        <p:grpSpPr>
          <a:xfrm>
            <a:off x="3786861" y="3852859"/>
            <a:ext cx="531044" cy="584775"/>
            <a:chOff x="4027722" y="1152327"/>
            <a:chExt cx="531044" cy="584775"/>
          </a:xfrm>
        </p:grpSpPr>
        <p:sp>
          <p:nvSpPr>
            <p:cNvPr id="32" name="椭圆 31"/>
            <p:cNvSpPr/>
            <p:nvPr/>
          </p:nvSpPr>
          <p:spPr>
            <a:xfrm>
              <a:off x="4027722" y="1198935"/>
              <a:ext cx="531044" cy="531044"/>
            </a:xfrm>
            <a:prstGeom prst="ellipse">
              <a:avLst/>
            </a:prstGeom>
            <a:solidFill>
              <a:schemeClr val="tx1">
                <a:lumMod val="95000"/>
                <a:lumOff val="5000"/>
              </a:schemeClr>
            </a:soli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大黑简体" panose="03000509000000000000" pitchFamily="65" charset="-122"/>
                <a:ea typeface="方正大黑简体" panose="03000509000000000000" pitchFamily="65" charset="-122"/>
              </a:endParaRPr>
            </a:p>
          </p:txBody>
        </p:sp>
        <p:sp>
          <p:nvSpPr>
            <p:cNvPr id="33" name="TextBox 32"/>
            <p:cNvSpPr txBox="1"/>
            <p:nvPr/>
          </p:nvSpPr>
          <p:spPr>
            <a:xfrm>
              <a:off x="4048998" y="1152327"/>
              <a:ext cx="389850" cy="584775"/>
            </a:xfrm>
            <a:prstGeom prst="rect">
              <a:avLst/>
            </a:prstGeom>
            <a:noFill/>
          </p:spPr>
          <p:txBody>
            <a:bodyPr wrap="none" rtlCol="0">
              <a:spAutoFit/>
            </a:bodyPr>
            <a:lstStyle/>
            <a:p>
              <a:r>
                <a:rPr lang="en-US" altLang="zh-CN" sz="3200" i="1" dirty="0" smtClean="0">
                  <a:solidFill>
                    <a:schemeClr val="bg1"/>
                  </a:solidFill>
                  <a:latin typeface="+mj-ea"/>
                  <a:ea typeface="+mj-ea"/>
                </a:rPr>
                <a:t>5</a:t>
              </a:r>
              <a:endParaRPr lang="zh-CN" altLang="en-US" sz="3200" i="1" dirty="0">
                <a:solidFill>
                  <a:schemeClr val="bg1"/>
                </a:solidFill>
                <a:latin typeface="+mj-ea"/>
                <a:ea typeface="+mj-ea"/>
              </a:endParaRPr>
            </a:p>
          </p:txBody>
        </p:sp>
      </p:grpSp>
      <p:grpSp>
        <p:nvGrpSpPr>
          <p:cNvPr id="34" name="组合 33"/>
          <p:cNvGrpSpPr/>
          <p:nvPr/>
        </p:nvGrpSpPr>
        <p:grpSpPr>
          <a:xfrm>
            <a:off x="3786861" y="4600000"/>
            <a:ext cx="531044" cy="584775"/>
            <a:chOff x="4027722" y="1152327"/>
            <a:chExt cx="531044" cy="584775"/>
          </a:xfrm>
        </p:grpSpPr>
        <p:sp>
          <p:nvSpPr>
            <p:cNvPr id="35" name="椭圆 34"/>
            <p:cNvSpPr/>
            <p:nvPr/>
          </p:nvSpPr>
          <p:spPr>
            <a:xfrm>
              <a:off x="4027722" y="1198935"/>
              <a:ext cx="531044" cy="531044"/>
            </a:xfrm>
            <a:prstGeom prst="ellipse">
              <a:avLst/>
            </a:prstGeom>
            <a:solidFill>
              <a:schemeClr val="tx1">
                <a:lumMod val="95000"/>
                <a:lumOff val="5000"/>
              </a:schemeClr>
            </a:soli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大黑简体" panose="03000509000000000000" pitchFamily="65" charset="-122"/>
                <a:ea typeface="方正大黑简体" panose="03000509000000000000" pitchFamily="65" charset="-122"/>
              </a:endParaRPr>
            </a:p>
          </p:txBody>
        </p:sp>
        <p:sp>
          <p:nvSpPr>
            <p:cNvPr id="36" name="TextBox 35"/>
            <p:cNvSpPr txBox="1"/>
            <p:nvPr/>
          </p:nvSpPr>
          <p:spPr>
            <a:xfrm>
              <a:off x="4048998" y="1152327"/>
              <a:ext cx="389850" cy="584775"/>
            </a:xfrm>
            <a:prstGeom prst="rect">
              <a:avLst/>
            </a:prstGeom>
            <a:noFill/>
          </p:spPr>
          <p:txBody>
            <a:bodyPr wrap="none" rtlCol="0">
              <a:spAutoFit/>
            </a:bodyPr>
            <a:lstStyle/>
            <a:p>
              <a:r>
                <a:rPr lang="en-US" altLang="zh-CN" sz="3200" i="1" dirty="0" smtClean="0">
                  <a:solidFill>
                    <a:schemeClr val="bg1"/>
                  </a:solidFill>
                  <a:latin typeface="+mj-ea"/>
                  <a:ea typeface="+mj-ea"/>
                </a:rPr>
                <a:t>6</a:t>
              </a:r>
              <a:endParaRPr lang="zh-CN" altLang="en-US" sz="3200" i="1" dirty="0">
                <a:solidFill>
                  <a:schemeClr val="bg1"/>
                </a:solidFill>
                <a:latin typeface="+mj-ea"/>
                <a:ea typeface="+mj-ea"/>
              </a:endParaRPr>
            </a:p>
          </p:txBody>
        </p:sp>
      </p:grpSp>
      <p:sp>
        <p:nvSpPr>
          <p:cNvPr id="37" name="TextBox 36"/>
          <p:cNvSpPr txBox="1"/>
          <p:nvPr/>
        </p:nvSpPr>
        <p:spPr>
          <a:xfrm>
            <a:off x="5760392" y="1005761"/>
            <a:ext cx="2954655" cy="461665"/>
          </a:xfrm>
          <a:prstGeom prst="rect">
            <a:avLst/>
          </a:prstGeom>
          <a:noFill/>
        </p:spPr>
        <p:txBody>
          <a:bodyPr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人力资源管理意识，良好的人员协同能力</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和沟通能力。</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5760392" y="1689766"/>
            <a:ext cx="3108543" cy="461665"/>
          </a:xfrm>
          <a:prstGeom prst="rect">
            <a:avLst/>
          </a:prstGeom>
          <a:noFill/>
        </p:spPr>
        <p:txBody>
          <a:bodyPr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良好的心态，</a:t>
            </a:r>
            <a:r>
              <a:rPr lang="zh-CN" altLang="en-US" sz="1200" dirty="0" smtClean="0">
                <a:latin typeface="微软雅黑" panose="020B0503020204020204" pitchFamily="34" charset="-122"/>
                <a:ea typeface="微软雅黑" panose="020B0503020204020204" pitchFamily="34" charset="-122"/>
              </a:rPr>
              <a:t>具有</a:t>
            </a:r>
            <a:r>
              <a:rPr lang="zh-CN" altLang="en-US" sz="1200" dirty="0">
                <a:latin typeface="微软雅黑" panose="020B0503020204020204" pitchFamily="34" charset="-122"/>
                <a:ea typeface="微软雅黑" panose="020B0503020204020204" pitchFamily="34" charset="-122"/>
              </a:rPr>
              <a:t>很强的判断与决策能力</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计划</a:t>
            </a:r>
            <a:r>
              <a:rPr lang="zh-CN" altLang="en-US" sz="1200" dirty="0">
                <a:latin typeface="微软雅黑" panose="020B0503020204020204" pitchFamily="34" charset="-122"/>
                <a:ea typeface="微软雅黑" panose="020B0503020204020204" pitchFamily="34" charset="-122"/>
              </a:rPr>
              <a:t>和执行能力；</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5760392" y="2373771"/>
            <a:ext cx="3262432"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具有较强的领导能力、业务工作能力、</a:t>
            </a:r>
            <a:r>
              <a:rPr lang="zh-CN" altLang="en-US" sz="1200" dirty="0" smtClean="0">
                <a:latin typeface="微软雅黑" panose="020B0503020204020204" pitchFamily="34" charset="-122"/>
                <a:ea typeface="微软雅黑" panose="020B0503020204020204" pitchFamily="34" charset="-122"/>
              </a:rPr>
              <a:t>组织</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与</a:t>
            </a:r>
            <a:r>
              <a:rPr lang="zh-CN" altLang="en-US" sz="1200" dirty="0">
                <a:latin typeface="微软雅黑" panose="020B0503020204020204" pitchFamily="34" charset="-122"/>
                <a:ea typeface="微软雅黑" panose="020B0503020204020204" pitchFamily="34" charset="-122"/>
              </a:rPr>
              <a:t>协调能力、沟通能力、计划与执行能力。</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5760392" y="3057776"/>
            <a:ext cx="3262432" cy="646331"/>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具有娴熟的沟通技巧与团队建设和管理能力</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极</a:t>
            </a:r>
            <a:r>
              <a:rPr lang="zh-CN" altLang="en-US" sz="1200" dirty="0">
                <a:latin typeface="微软雅黑" panose="020B0503020204020204" pitchFamily="34" charset="-122"/>
                <a:ea typeface="微软雅黑" panose="020B0503020204020204" pitchFamily="34" charset="-122"/>
              </a:rPr>
              <a:t>强的谈判能力及优秀的口头表达，能</a:t>
            </a:r>
            <a:r>
              <a:rPr lang="zh-CN" altLang="en-US" sz="1200" dirty="0" smtClean="0">
                <a:latin typeface="微软雅黑" panose="020B0503020204020204" pitchFamily="34" charset="-122"/>
                <a:ea typeface="微软雅黑" panose="020B0503020204020204" pitchFamily="34" charset="-122"/>
              </a:rPr>
              <a:t>承受</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压力</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5760392" y="3926447"/>
            <a:ext cx="3108543" cy="646331"/>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良好的团队协作精神，为人诚实可靠、</a:t>
            </a:r>
            <a:r>
              <a:rPr lang="zh-CN" altLang="en-US" sz="1200" dirty="0" smtClean="0">
                <a:latin typeface="微软雅黑" panose="020B0503020204020204" pitchFamily="34" charset="-122"/>
                <a:ea typeface="微软雅黑" panose="020B0503020204020204" pitchFamily="34" charset="-122"/>
              </a:rPr>
              <a:t>品行</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端正</a:t>
            </a:r>
            <a:r>
              <a:rPr lang="zh-CN" altLang="en-US" sz="1200" dirty="0">
                <a:latin typeface="微软雅黑" panose="020B0503020204020204" pitchFamily="34" charset="-122"/>
                <a:ea typeface="微软雅黑" panose="020B0503020204020204" pitchFamily="34" charset="-122"/>
              </a:rPr>
              <a:t>、具有亲和力，较强的独立工作能力</a:t>
            </a:r>
            <a:r>
              <a:rPr lang="zh-CN" altLang="en-US" sz="1200" dirty="0" smtClean="0">
                <a:latin typeface="微软雅黑" panose="020B0503020204020204" pitchFamily="34" charset="-122"/>
                <a:ea typeface="微软雅黑" panose="020B0503020204020204" pitchFamily="34" charset="-122"/>
              </a:rPr>
              <a:t>和</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公关</a:t>
            </a:r>
            <a:r>
              <a:rPr lang="zh-CN" altLang="en-US" sz="1200" dirty="0">
                <a:latin typeface="微软雅黑" panose="020B0503020204020204" pitchFamily="34" charset="-122"/>
                <a:ea typeface="微软雅黑" panose="020B0503020204020204" pitchFamily="34" charset="-122"/>
              </a:rPr>
              <a:t>能力。</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5760392" y="4795118"/>
            <a:ext cx="3153427"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我具有高超的谈判及冲突处理能力。 并且</a:t>
            </a:r>
            <a:r>
              <a:rPr lang="zh-CN" altLang="en-US" sz="1200" dirty="0" smtClean="0">
                <a:latin typeface="微软雅黑" panose="020B0503020204020204" pitchFamily="34" charset="-122"/>
                <a:ea typeface="微软雅黑" panose="020B0503020204020204" pitchFamily="34" charset="-122"/>
              </a:rPr>
              <a:t>能</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同时</a:t>
            </a:r>
            <a:r>
              <a:rPr lang="zh-CN" altLang="en-US" sz="1200" dirty="0">
                <a:latin typeface="微软雅黑" panose="020B0503020204020204" pitchFamily="34" charset="-122"/>
                <a:ea typeface="微软雅黑" panose="020B0503020204020204" pitchFamily="34" charset="-122"/>
              </a:rPr>
              <a:t>处理各种复杂的工作。</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1668636" y="2565117"/>
            <a:ext cx="1210588" cy="400110"/>
          </a:xfrm>
          <a:prstGeom prst="rect">
            <a:avLst/>
          </a:prstGeom>
          <a:noFill/>
        </p:spPr>
        <p:txBody>
          <a:bodyPr wrap="none" rtlCol="0">
            <a:spAutoFit/>
          </a:bodyPr>
          <a:lstStyle/>
          <a:p>
            <a:r>
              <a:rPr lang="zh-CN" altLang="en-US" sz="2000" dirty="0" smtClean="0">
                <a:solidFill>
                  <a:srgbClr val="C00000"/>
                </a:solidFill>
                <a:latin typeface="方正大黑简体" panose="03000509000000000000" pitchFamily="65" charset="-122"/>
                <a:ea typeface="方正大黑简体" panose="03000509000000000000" pitchFamily="65" charset="-122"/>
              </a:rPr>
              <a:t>专业知识</a:t>
            </a:r>
            <a:endParaRPr lang="zh-CN" altLang="en-US" sz="2000" dirty="0">
              <a:solidFill>
                <a:srgbClr val="C00000"/>
              </a:solidFill>
              <a:latin typeface="方正大黑简体" panose="03000509000000000000" pitchFamily="65" charset="-122"/>
              <a:ea typeface="方正大黑简体" panose="03000509000000000000" pitchFamily="65" charset="-122"/>
            </a:endParaRPr>
          </a:p>
        </p:txBody>
      </p:sp>
      <p:pic>
        <p:nvPicPr>
          <p:cNvPr id="52" name="Picture 5" descr="\\MAGNUM\Projects\Microsoft\Cloud Power FY12\Design\Icons\PNGs\Self_Service.png"/>
          <p:cNvPicPr>
            <a:picLocks noChangeAspect="1" noChangeArrowheads="1"/>
          </p:cNvPicPr>
          <p:nvPr/>
        </p:nvPicPr>
        <p:blipFill>
          <a:blip r:embed="rId3" cstate="print">
            <a:biLevel thresh="75000"/>
            <a:extLst>
              <a:ext uri="{BEBA8EAE-BF5A-486C-A8C5-ECC9F3942E4B}">
                <a14:imgProps xmlns="" xmlns:a14="http://schemas.microsoft.com/office/drawing/2010/main">
                  <a14:imgLayer r:embed="rId4">
                    <a14:imgEffect>
                      <a14:brightnessContrast bright="-40000" contrast="-40000"/>
                    </a14:imgEffect>
                  </a14:imgLayer>
                </a14:imgProps>
              </a:ext>
              <a:ext uri="{28A0092B-C50C-407E-A947-70E740481C1C}">
                <a14:useLocalDpi xmlns="" xmlns:a14="http://schemas.microsoft.com/office/drawing/2010/main" val="0"/>
              </a:ext>
            </a:extLst>
          </a:blip>
          <a:srcRect/>
          <a:stretch>
            <a:fillRect/>
          </a:stretch>
        </p:blipFill>
        <p:spPr bwMode="auto">
          <a:xfrm>
            <a:off x="1819034" y="1718205"/>
            <a:ext cx="989030" cy="995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 name="Freeform 9"/>
          <p:cNvSpPr>
            <a:spLocks noEditPoints="1"/>
          </p:cNvSpPr>
          <p:nvPr/>
        </p:nvSpPr>
        <p:spPr bwMode="auto">
          <a:xfrm>
            <a:off x="1909778" y="3384575"/>
            <a:ext cx="826278" cy="616655"/>
          </a:xfrm>
          <a:custGeom>
            <a:avLst/>
            <a:gdLst>
              <a:gd name="T0" fmla="*/ 53 w 80"/>
              <a:gd name="T1" fmla="*/ 17 h 60"/>
              <a:gd name="T2" fmla="*/ 58 w 80"/>
              <a:gd name="T3" fmla="*/ 24 h 60"/>
              <a:gd name="T4" fmla="*/ 58 w 80"/>
              <a:gd name="T5" fmla="*/ 19 h 60"/>
              <a:gd name="T6" fmla="*/ 61 w 80"/>
              <a:gd name="T7" fmla="*/ 18 h 60"/>
              <a:gd name="T8" fmla="*/ 60 w 80"/>
              <a:gd name="T9" fmla="*/ 19 h 60"/>
              <a:gd name="T10" fmla="*/ 64 w 80"/>
              <a:gd name="T11" fmla="*/ 17 h 60"/>
              <a:gd name="T12" fmla="*/ 68 w 80"/>
              <a:gd name="T13" fmla="*/ 17 h 60"/>
              <a:gd name="T14" fmla="*/ 80 w 80"/>
              <a:gd name="T15" fmla="*/ 29 h 60"/>
              <a:gd name="T16" fmla="*/ 77 w 80"/>
              <a:gd name="T17" fmla="*/ 35 h 60"/>
              <a:gd name="T18" fmla="*/ 71 w 80"/>
              <a:gd name="T19" fmla="*/ 60 h 60"/>
              <a:gd name="T20" fmla="*/ 44 w 80"/>
              <a:gd name="T21" fmla="*/ 35 h 60"/>
              <a:gd name="T22" fmla="*/ 38 w 80"/>
              <a:gd name="T23" fmla="*/ 60 h 60"/>
              <a:gd name="T24" fmla="*/ 34 w 80"/>
              <a:gd name="T25" fmla="*/ 35 h 60"/>
              <a:gd name="T26" fmla="*/ 46 w 80"/>
              <a:gd name="T27" fmla="*/ 29 h 60"/>
              <a:gd name="T28" fmla="*/ 16 w 80"/>
              <a:gd name="T29" fmla="*/ 21 h 60"/>
              <a:gd name="T30" fmla="*/ 26 w 80"/>
              <a:gd name="T31" fmla="*/ 39 h 60"/>
              <a:gd name="T32" fmla="*/ 31 w 80"/>
              <a:gd name="T33" fmla="*/ 41 h 60"/>
              <a:gd name="T34" fmla="*/ 27 w 80"/>
              <a:gd name="T35" fmla="*/ 60 h 60"/>
              <a:gd name="T36" fmla="*/ 25 w 80"/>
              <a:gd name="T37" fmla="*/ 46 h 60"/>
              <a:gd name="T38" fmla="*/ 18 w 80"/>
              <a:gd name="T39" fmla="*/ 48 h 60"/>
              <a:gd name="T40" fmla="*/ 12 w 80"/>
              <a:gd name="T41" fmla="*/ 54 h 60"/>
              <a:gd name="T42" fmla="*/ 11 w 80"/>
              <a:gd name="T43" fmla="*/ 58 h 60"/>
              <a:gd name="T44" fmla="*/ 15 w 80"/>
              <a:gd name="T45" fmla="*/ 60 h 60"/>
              <a:gd name="T46" fmla="*/ 5 w 80"/>
              <a:gd name="T47" fmla="*/ 58 h 60"/>
              <a:gd name="T48" fmla="*/ 8 w 80"/>
              <a:gd name="T49" fmla="*/ 54 h 60"/>
              <a:gd name="T50" fmla="*/ 7 w 80"/>
              <a:gd name="T51" fmla="*/ 48 h 60"/>
              <a:gd name="T52" fmla="*/ 0 w 80"/>
              <a:gd name="T53" fmla="*/ 45 h 60"/>
              <a:gd name="T54" fmla="*/ 0 w 80"/>
              <a:gd name="T55" fmla="*/ 28 h 60"/>
              <a:gd name="T56" fmla="*/ 5 w 80"/>
              <a:gd name="T57" fmla="*/ 44 h 60"/>
              <a:gd name="T58" fmla="*/ 4 w 80"/>
              <a:gd name="T59" fmla="*/ 21 h 60"/>
              <a:gd name="T60" fmla="*/ 20 w 80"/>
              <a:gd name="T61" fmla="*/ 39 h 60"/>
              <a:gd name="T62" fmla="*/ 16 w 80"/>
              <a:gd name="T63" fmla="*/ 38 h 60"/>
              <a:gd name="T64" fmla="*/ 10 w 80"/>
              <a:gd name="T65" fmla="*/ 2 h 60"/>
              <a:gd name="T66" fmla="*/ 10 w 80"/>
              <a:gd name="T67" fmla="*/ 17 h 60"/>
              <a:gd name="T68" fmla="*/ 10 w 80"/>
              <a:gd name="T69" fmla="*/ 2 h 60"/>
              <a:gd name="T70" fmla="*/ 53 w 80"/>
              <a:gd name="T71" fmla="*/ 10 h 60"/>
              <a:gd name="T72" fmla="*/ 53 w 80"/>
              <a:gd name="T73" fmla="*/ 8 h 60"/>
              <a:gd name="T74" fmla="*/ 53 w 80"/>
              <a:gd name="T75" fmla="*/ 8 h 60"/>
              <a:gd name="T76" fmla="*/ 63 w 80"/>
              <a:gd name="T77" fmla="*/ 2 h 60"/>
              <a:gd name="T78" fmla="*/ 65 w 80"/>
              <a:gd name="T79" fmla="*/ 8 h 60"/>
              <a:gd name="T80" fmla="*/ 66 w 80"/>
              <a:gd name="T81" fmla="*/ 8 h 60"/>
              <a:gd name="T82" fmla="*/ 64 w 80"/>
              <a:gd name="T83" fmla="*/ 11 h 60"/>
              <a:gd name="T84" fmla="*/ 58 w 80"/>
              <a:gd name="T85" fmla="*/ 1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 h="60">
                <a:moveTo>
                  <a:pt x="50" y="17"/>
                </a:moveTo>
                <a:cubicBezTo>
                  <a:pt x="51" y="17"/>
                  <a:pt x="52" y="17"/>
                  <a:pt x="53" y="17"/>
                </a:cubicBezTo>
                <a:cubicBezTo>
                  <a:pt x="53" y="17"/>
                  <a:pt x="54" y="17"/>
                  <a:pt x="55" y="16"/>
                </a:cubicBezTo>
                <a:cubicBezTo>
                  <a:pt x="58" y="24"/>
                  <a:pt x="58" y="24"/>
                  <a:pt x="58" y="24"/>
                </a:cubicBezTo>
                <a:cubicBezTo>
                  <a:pt x="59" y="19"/>
                  <a:pt x="59" y="19"/>
                  <a:pt x="59" y="19"/>
                </a:cubicBezTo>
                <a:cubicBezTo>
                  <a:pt x="58" y="19"/>
                  <a:pt x="58" y="19"/>
                  <a:pt x="58" y="19"/>
                </a:cubicBezTo>
                <a:cubicBezTo>
                  <a:pt x="58" y="18"/>
                  <a:pt x="58" y="18"/>
                  <a:pt x="58" y="18"/>
                </a:cubicBezTo>
                <a:cubicBezTo>
                  <a:pt x="61" y="18"/>
                  <a:pt x="61" y="18"/>
                  <a:pt x="61" y="18"/>
                </a:cubicBezTo>
                <a:cubicBezTo>
                  <a:pt x="61" y="19"/>
                  <a:pt x="61" y="19"/>
                  <a:pt x="61" y="19"/>
                </a:cubicBezTo>
                <a:cubicBezTo>
                  <a:pt x="60" y="19"/>
                  <a:pt x="60" y="19"/>
                  <a:pt x="60" y="19"/>
                </a:cubicBezTo>
                <a:cubicBezTo>
                  <a:pt x="61" y="23"/>
                  <a:pt x="61" y="23"/>
                  <a:pt x="61" y="23"/>
                </a:cubicBezTo>
                <a:cubicBezTo>
                  <a:pt x="64" y="17"/>
                  <a:pt x="64" y="17"/>
                  <a:pt x="64" y="17"/>
                </a:cubicBezTo>
                <a:cubicBezTo>
                  <a:pt x="64" y="17"/>
                  <a:pt x="65" y="17"/>
                  <a:pt x="66" y="17"/>
                </a:cubicBezTo>
                <a:cubicBezTo>
                  <a:pt x="66" y="17"/>
                  <a:pt x="67" y="17"/>
                  <a:pt x="68" y="17"/>
                </a:cubicBezTo>
                <a:cubicBezTo>
                  <a:pt x="70" y="19"/>
                  <a:pt x="72" y="25"/>
                  <a:pt x="72" y="29"/>
                </a:cubicBezTo>
                <a:cubicBezTo>
                  <a:pt x="80" y="29"/>
                  <a:pt x="80" y="29"/>
                  <a:pt x="80" y="29"/>
                </a:cubicBezTo>
                <a:cubicBezTo>
                  <a:pt x="80" y="35"/>
                  <a:pt x="80" y="35"/>
                  <a:pt x="80" y="35"/>
                </a:cubicBezTo>
                <a:cubicBezTo>
                  <a:pt x="77" y="35"/>
                  <a:pt x="77" y="35"/>
                  <a:pt x="77" y="35"/>
                </a:cubicBezTo>
                <a:cubicBezTo>
                  <a:pt x="77" y="60"/>
                  <a:pt x="77" y="60"/>
                  <a:pt x="77" y="60"/>
                </a:cubicBezTo>
                <a:cubicBezTo>
                  <a:pt x="71" y="60"/>
                  <a:pt x="71" y="60"/>
                  <a:pt x="71" y="60"/>
                </a:cubicBezTo>
                <a:cubicBezTo>
                  <a:pt x="71" y="35"/>
                  <a:pt x="71" y="35"/>
                  <a:pt x="71" y="35"/>
                </a:cubicBezTo>
                <a:cubicBezTo>
                  <a:pt x="44" y="35"/>
                  <a:pt x="44" y="35"/>
                  <a:pt x="44" y="35"/>
                </a:cubicBezTo>
                <a:cubicBezTo>
                  <a:pt x="44" y="60"/>
                  <a:pt x="44" y="60"/>
                  <a:pt x="44" y="60"/>
                </a:cubicBezTo>
                <a:cubicBezTo>
                  <a:pt x="38" y="60"/>
                  <a:pt x="38" y="60"/>
                  <a:pt x="38" y="60"/>
                </a:cubicBezTo>
                <a:cubicBezTo>
                  <a:pt x="38" y="35"/>
                  <a:pt x="38" y="35"/>
                  <a:pt x="38" y="35"/>
                </a:cubicBezTo>
                <a:cubicBezTo>
                  <a:pt x="34" y="35"/>
                  <a:pt x="34" y="35"/>
                  <a:pt x="34" y="35"/>
                </a:cubicBezTo>
                <a:cubicBezTo>
                  <a:pt x="34" y="29"/>
                  <a:pt x="34" y="29"/>
                  <a:pt x="34" y="29"/>
                </a:cubicBezTo>
                <a:cubicBezTo>
                  <a:pt x="46" y="29"/>
                  <a:pt x="46" y="29"/>
                  <a:pt x="46" y="29"/>
                </a:cubicBezTo>
                <a:cubicBezTo>
                  <a:pt x="46" y="25"/>
                  <a:pt x="47" y="19"/>
                  <a:pt x="50" y="17"/>
                </a:cubicBezTo>
                <a:close/>
                <a:moveTo>
                  <a:pt x="16" y="21"/>
                </a:moveTo>
                <a:cubicBezTo>
                  <a:pt x="19" y="31"/>
                  <a:pt x="19" y="31"/>
                  <a:pt x="19" y="31"/>
                </a:cubicBezTo>
                <a:cubicBezTo>
                  <a:pt x="26" y="39"/>
                  <a:pt x="26" y="39"/>
                  <a:pt x="26" y="39"/>
                </a:cubicBezTo>
                <a:cubicBezTo>
                  <a:pt x="25" y="40"/>
                  <a:pt x="25" y="40"/>
                  <a:pt x="25" y="40"/>
                </a:cubicBezTo>
                <a:cubicBezTo>
                  <a:pt x="31" y="41"/>
                  <a:pt x="31" y="41"/>
                  <a:pt x="31" y="41"/>
                </a:cubicBezTo>
                <a:cubicBezTo>
                  <a:pt x="31" y="60"/>
                  <a:pt x="31" y="60"/>
                  <a:pt x="31" y="60"/>
                </a:cubicBezTo>
                <a:cubicBezTo>
                  <a:pt x="27" y="60"/>
                  <a:pt x="27" y="60"/>
                  <a:pt x="27" y="60"/>
                </a:cubicBezTo>
                <a:cubicBezTo>
                  <a:pt x="27" y="60"/>
                  <a:pt x="25" y="52"/>
                  <a:pt x="25" y="49"/>
                </a:cubicBezTo>
                <a:cubicBezTo>
                  <a:pt x="24" y="47"/>
                  <a:pt x="25" y="46"/>
                  <a:pt x="25" y="46"/>
                </a:cubicBezTo>
                <a:cubicBezTo>
                  <a:pt x="18" y="45"/>
                  <a:pt x="18" y="45"/>
                  <a:pt x="18" y="45"/>
                </a:cubicBezTo>
                <a:cubicBezTo>
                  <a:pt x="18" y="48"/>
                  <a:pt x="18" y="48"/>
                  <a:pt x="18" y="48"/>
                </a:cubicBezTo>
                <a:cubicBezTo>
                  <a:pt x="12" y="48"/>
                  <a:pt x="12" y="48"/>
                  <a:pt x="12" y="48"/>
                </a:cubicBezTo>
                <a:cubicBezTo>
                  <a:pt x="12" y="54"/>
                  <a:pt x="12" y="54"/>
                  <a:pt x="12" y="54"/>
                </a:cubicBezTo>
                <a:cubicBezTo>
                  <a:pt x="11" y="54"/>
                  <a:pt x="11" y="54"/>
                  <a:pt x="11" y="54"/>
                </a:cubicBezTo>
                <a:cubicBezTo>
                  <a:pt x="11" y="58"/>
                  <a:pt x="11" y="58"/>
                  <a:pt x="11" y="58"/>
                </a:cubicBezTo>
                <a:cubicBezTo>
                  <a:pt x="15" y="58"/>
                  <a:pt x="15" y="58"/>
                  <a:pt x="15" y="58"/>
                </a:cubicBezTo>
                <a:cubicBezTo>
                  <a:pt x="15" y="60"/>
                  <a:pt x="15" y="60"/>
                  <a:pt x="15" y="60"/>
                </a:cubicBezTo>
                <a:cubicBezTo>
                  <a:pt x="5" y="60"/>
                  <a:pt x="5" y="60"/>
                  <a:pt x="5" y="60"/>
                </a:cubicBezTo>
                <a:cubicBezTo>
                  <a:pt x="5" y="58"/>
                  <a:pt x="5" y="58"/>
                  <a:pt x="5" y="58"/>
                </a:cubicBezTo>
                <a:cubicBezTo>
                  <a:pt x="8" y="58"/>
                  <a:pt x="8" y="58"/>
                  <a:pt x="8" y="58"/>
                </a:cubicBezTo>
                <a:cubicBezTo>
                  <a:pt x="8" y="54"/>
                  <a:pt x="8" y="54"/>
                  <a:pt x="8" y="54"/>
                </a:cubicBezTo>
                <a:cubicBezTo>
                  <a:pt x="7" y="54"/>
                  <a:pt x="7" y="54"/>
                  <a:pt x="7" y="54"/>
                </a:cubicBezTo>
                <a:cubicBezTo>
                  <a:pt x="7" y="48"/>
                  <a:pt x="7" y="48"/>
                  <a:pt x="7" y="48"/>
                </a:cubicBezTo>
                <a:cubicBezTo>
                  <a:pt x="0" y="48"/>
                  <a:pt x="0" y="48"/>
                  <a:pt x="0" y="48"/>
                </a:cubicBezTo>
                <a:cubicBezTo>
                  <a:pt x="0" y="45"/>
                  <a:pt x="0" y="45"/>
                  <a:pt x="0" y="45"/>
                </a:cubicBezTo>
                <a:cubicBezTo>
                  <a:pt x="0" y="44"/>
                  <a:pt x="0" y="44"/>
                  <a:pt x="0" y="44"/>
                </a:cubicBezTo>
                <a:cubicBezTo>
                  <a:pt x="0" y="28"/>
                  <a:pt x="0" y="28"/>
                  <a:pt x="0" y="28"/>
                </a:cubicBezTo>
                <a:cubicBezTo>
                  <a:pt x="4" y="28"/>
                  <a:pt x="4" y="28"/>
                  <a:pt x="4" y="28"/>
                </a:cubicBezTo>
                <a:cubicBezTo>
                  <a:pt x="5" y="44"/>
                  <a:pt x="5" y="44"/>
                  <a:pt x="5" y="44"/>
                </a:cubicBezTo>
                <a:cubicBezTo>
                  <a:pt x="8" y="44"/>
                  <a:pt x="8" y="44"/>
                  <a:pt x="8" y="44"/>
                </a:cubicBezTo>
                <a:cubicBezTo>
                  <a:pt x="4" y="21"/>
                  <a:pt x="4" y="21"/>
                  <a:pt x="4" y="21"/>
                </a:cubicBezTo>
                <a:cubicBezTo>
                  <a:pt x="16" y="21"/>
                  <a:pt x="16" y="21"/>
                  <a:pt x="16" y="21"/>
                </a:cubicBezTo>
                <a:close/>
                <a:moveTo>
                  <a:pt x="20" y="39"/>
                </a:moveTo>
                <a:cubicBezTo>
                  <a:pt x="16" y="36"/>
                  <a:pt x="16" y="36"/>
                  <a:pt x="16" y="36"/>
                </a:cubicBezTo>
                <a:cubicBezTo>
                  <a:pt x="16" y="38"/>
                  <a:pt x="16" y="38"/>
                  <a:pt x="16" y="38"/>
                </a:cubicBezTo>
                <a:cubicBezTo>
                  <a:pt x="20" y="39"/>
                  <a:pt x="20" y="39"/>
                  <a:pt x="20" y="39"/>
                </a:cubicBezTo>
                <a:close/>
                <a:moveTo>
                  <a:pt x="10" y="2"/>
                </a:moveTo>
                <a:cubicBezTo>
                  <a:pt x="14" y="2"/>
                  <a:pt x="17" y="5"/>
                  <a:pt x="17" y="10"/>
                </a:cubicBezTo>
                <a:cubicBezTo>
                  <a:pt x="17" y="14"/>
                  <a:pt x="14" y="17"/>
                  <a:pt x="10" y="17"/>
                </a:cubicBezTo>
                <a:cubicBezTo>
                  <a:pt x="5" y="17"/>
                  <a:pt x="2" y="14"/>
                  <a:pt x="2" y="10"/>
                </a:cubicBezTo>
                <a:cubicBezTo>
                  <a:pt x="2" y="5"/>
                  <a:pt x="5" y="2"/>
                  <a:pt x="10" y="2"/>
                </a:cubicBezTo>
                <a:close/>
                <a:moveTo>
                  <a:pt x="54" y="11"/>
                </a:moveTo>
                <a:cubicBezTo>
                  <a:pt x="53" y="11"/>
                  <a:pt x="53" y="11"/>
                  <a:pt x="53" y="10"/>
                </a:cubicBezTo>
                <a:cubicBezTo>
                  <a:pt x="53" y="10"/>
                  <a:pt x="52" y="9"/>
                  <a:pt x="53" y="8"/>
                </a:cubicBezTo>
                <a:cubicBezTo>
                  <a:pt x="53" y="8"/>
                  <a:pt x="53" y="8"/>
                  <a:pt x="53" y="8"/>
                </a:cubicBezTo>
                <a:cubicBezTo>
                  <a:pt x="53" y="8"/>
                  <a:pt x="53" y="8"/>
                  <a:pt x="53" y="8"/>
                </a:cubicBezTo>
                <a:cubicBezTo>
                  <a:pt x="53" y="8"/>
                  <a:pt x="53" y="8"/>
                  <a:pt x="53" y="8"/>
                </a:cubicBezTo>
                <a:cubicBezTo>
                  <a:pt x="52" y="5"/>
                  <a:pt x="53" y="3"/>
                  <a:pt x="54" y="2"/>
                </a:cubicBezTo>
                <a:cubicBezTo>
                  <a:pt x="57" y="0"/>
                  <a:pt x="61" y="0"/>
                  <a:pt x="63" y="2"/>
                </a:cubicBezTo>
                <a:cubicBezTo>
                  <a:pt x="65" y="3"/>
                  <a:pt x="65" y="5"/>
                  <a:pt x="65" y="8"/>
                </a:cubicBezTo>
                <a:cubicBezTo>
                  <a:pt x="65" y="8"/>
                  <a:pt x="65" y="8"/>
                  <a:pt x="65" y="8"/>
                </a:cubicBezTo>
                <a:cubicBezTo>
                  <a:pt x="66" y="8"/>
                  <a:pt x="66" y="8"/>
                  <a:pt x="66" y="8"/>
                </a:cubicBezTo>
                <a:cubicBezTo>
                  <a:pt x="66" y="8"/>
                  <a:pt x="66" y="8"/>
                  <a:pt x="66" y="8"/>
                </a:cubicBezTo>
                <a:cubicBezTo>
                  <a:pt x="66" y="9"/>
                  <a:pt x="65" y="10"/>
                  <a:pt x="65" y="10"/>
                </a:cubicBezTo>
                <a:cubicBezTo>
                  <a:pt x="65" y="11"/>
                  <a:pt x="65" y="11"/>
                  <a:pt x="64" y="11"/>
                </a:cubicBezTo>
                <a:cubicBezTo>
                  <a:pt x="64" y="13"/>
                  <a:pt x="62" y="16"/>
                  <a:pt x="59" y="16"/>
                </a:cubicBezTo>
                <a:cubicBezTo>
                  <a:pt x="59" y="16"/>
                  <a:pt x="59" y="16"/>
                  <a:pt x="58" y="16"/>
                </a:cubicBezTo>
                <a:cubicBezTo>
                  <a:pt x="56" y="15"/>
                  <a:pt x="54" y="14"/>
                  <a:pt x="54" y="11"/>
                </a:cubicBez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TextBox 55"/>
          <p:cNvSpPr txBox="1"/>
          <p:nvPr/>
        </p:nvSpPr>
        <p:spPr>
          <a:xfrm>
            <a:off x="1703392" y="3967177"/>
            <a:ext cx="1210588" cy="400110"/>
          </a:xfrm>
          <a:prstGeom prst="rect">
            <a:avLst/>
          </a:prstGeom>
          <a:noFill/>
        </p:spPr>
        <p:txBody>
          <a:bodyPr wrap="none" rtlCol="0">
            <a:spAutoFit/>
          </a:bodyPr>
          <a:lstStyle/>
          <a:p>
            <a:r>
              <a:rPr lang="zh-CN" altLang="en-US" sz="2000" dirty="0" smtClean="0">
                <a:solidFill>
                  <a:srgbClr val="C00000"/>
                </a:solidFill>
                <a:latin typeface="方正大黑简体" panose="03000509000000000000" pitchFamily="65" charset="-122"/>
                <a:ea typeface="方正大黑简体" panose="03000509000000000000" pitchFamily="65" charset="-122"/>
              </a:rPr>
              <a:t>工作能力</a:t>
            </a:r>
            <a:endParaRPr lang="zh-CN" altLang="en-US" sz="2000" dirty="0">
              <a:solidFill>
                <a:srgbClr val="C00000"/>
              </a:solidFill>
              <a:latin typeface="方正大黑简体" panose="03000509000000000000" pitchFamily="65" charset="-122"/>
              <a:ea typeface="方正大黑简体" panose="03000509000000000000" pitchFamily="65" charset="-122"/>
            </a:endParaRPr>
          </a:p>
        </p:txBody>
      </p:sp>
    </p:spTree>
    <p:extLst>
      <p:ext uri="{BB962C8B-B14F-4D97-AF65-F5344CB8AC3E}">
        <p14:creationId xmlns="" xmlns:p14="http://schemas.microsoft.com/office/powerpoint/2010/main" val="771282890"/>
      </p:ext>
    </p:extLst>
  </p:cSld>
  <p:clrMapOvr>
    <a:masterClrMapping/>
  </p:clrMapOvr>
  <p:transition spd="slow" advClick="0" advTm="7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3"/>
                                        </p:tgtEl>
                                        <p:attrNameLst>
                                          <p:attrName>ppt_y</p:attrName>
                                        </p:attrNameLst>
                                      </p:cBhvr>
                                      <p:tavLst>
                                        <p:tav tm="0">
                                          <p:val>
                                            <p:strVal val="#ppt_y"/>
                                          </p:val>
                                        </p:tav>
                                        <p:tav tm="100000">
                                          <p:val>
                                            <p:strVal val="#ppt_y"/>
                                          </p:val>
                                        </p:tav>
                                      </p:tavLst>
                                    </p:anim>
                                    <p:anim calcmode="lin" valueType="num">
                                      <p:cBhvr>
                                        <p:cTn id="19"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3"/>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1"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p:tgtEl>
                                          <p:spTgt spid="14"/>
                                        </p:tgtEl>
                                        <p:attrNameLst>
                                          <p:attrName>ppt_y</p:attrName>
                                        </p:attrNameLst>
                                      </p:cBhvr>
                                      <p:tavLst>
                                        <p:tav tm="0">
                                          <p:val>
                                            <p:strVal val="#ppt_y-#ppt_h*1.125000"/>
                                          </p:val>
                                        </p:tav>
                                        <p:tav tm="100000">
                                          <p:val>
                                            <p:strVal val="#ppt_y"/>
                                          </p:val>
                                        </p:tav>
                                      </p:tavLst>
                                    </p:anim>
                                    <p:animEffect transition="in" filter="wipe(dow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500"/>
                                        <p:tgtEl>
                                          <p:spTgt spid="54"/>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grpId="0" nodeType="clickEffect">
                                  <p:stCondLst>
                                    <p:cond delay="0"/>
                                  </p:stCondLst>
                                  <p:iterate type="lt">
                                    <p:tmPct val="10000"/>
                                  </p:iterate>
                                  <p:childTnLst>
                                    <p:set>
                                      <p:cBhvr>
                                        <p:cTn id="36" dur="1" fill="hold">
                                          <p:stCondLst>
                                            <p:cond delay="0"/>
                                          </p:stCondLst>
                                        </p:cTn>
                                        <p:tgtEl>
                                          <p:spTgt spid="56"/>
                                        </p:tgtEl>
                                        <p:attrNameLst>
                                          <p:attrName>style.visibility</p:attrName>
                                        </p:attrNameLst>
                                      </p:cBhvr>
                                      <p:to>
                                        <p:strVal val="visible"/>
                                      </p:to>
                                    </p:set>
                                    <p:anim calcmode="lin" valueType="num">
                                      <p:cBhvr>
                                        <p:cTn id="37" dur="500" fill="hold"/>
                                        <p:tgtEl>
                                          <p:spTgt spid="56"/>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56"/>
                                        </p:tgtEl>
                                        <p:attrNameLst>
                                          <p:attrName>ppt_y</p:attrName>
                                        </p:attrNameLst>
                                      </p:cBhvr>
                                      <p:tavLst>
                                        <p:tav tm="0">
                                          <p:val>
                                            <p:strVal val="#ppt_y"/>
                                          </p:val>
                                        </p:tav>
                                        <p:tav tm="100000">
                                          <p:val>
                                            <p:strVal val="#ppt_y"/>
                                          </p:val>
                                        </p:tav>
                                      </p:tavLst>
                                    </p:anim>
                                    <p:anim calcmode="lin" valueType="num">
                                      <p:cBhvr>
                                        <p:cTn id="39" dur="500" fill="hold"/>
                                        <p:tgtEl>
                                          <p:spTgt spid="56"/>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56"/>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56"/>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750" fill="hold"/>
                                        <p:tgtEl>
                                          <p:spTgt spid="4"/>
                                        </p:tgtEl>
                                        <p:attrNameLst>
                                          <p:attrName>ppt_x</p:attrName>
                                        </p:attrNameLst>
                                      </p:cBhvr>
                                      <p:tavLst>
                                        <p:tav tm="0">
                                          <p:val>
                                            <p:strVal val="#ppt_x"/>
                                          </p:val>
                                        </p:tav>
                                        <p:tav tm="100000">
                                          <p:val>
                                            <p:strVal val="#ppt_x"/>
                                          </p:val>
                                        </p:tav>
                                      </p:tavLst>
                                    </p:anim>
                                    <p:anim calcmode="lin" valueType="num">
                                      <p:cBhvr additive="base">
                                        <p:cTn id="47" dur="750" fill="hold"/>
                                        <p:tgtEl>
                                          <p:spTgt spid="4"/>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750" fill="hold"/>
                                        <p:tgtEl>
                                          <p:spTgt spid="18"/>
                                        </p:tgtEl>
                                        <p:attrNameLst>
                                          <p:attrName>ppt_x</p:attrName>
                                        </p:attrNameLst>
                                      </p:cBhvr>
                                      <p:tavLst>
                                        <p:tav tm="0">
                                          <p:val>
                                            <p:strVal val="#ppt_x"/>
                                          </p:val>
                                        </p:tav>
                                        <p:tav tm="100000">
                                          <p:val>
                                            <p:strVal val="#ppt_x"/>
                                          </p:val>
                                        </p:tav>
                                      </p:tavLst>
                                    </p:anim>
                                    <p:anim calcmode="lin" valueType="num">
                                      <p:cBhvr additive="base">
                                        <p:cTn id="51" dur="750" fill="hold"/>
                                        <p:tgtEl>
                                          <p:spTgt spid="18"/>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750" fill="hold"/>
                                        <p:tgtEl>
                                          <p:spTgt spid="21"/>
                                        </p:tgtEl>
                                        <p:attrNameLst>
                                          <p:attrName>ppt_x</p:attrName>
                                        </p:attrNameLst>
                                      </p:cBhvr>
                                      <p:tavLst>
                                        <p:tav tm="0">
                                          <p:val>
                                            <p:strVal val="#ppt_x"/>
                                          </p:val>
                                        </p:tav>
                                        <p:tav tm="100000">
                                          <p:val>
                                            <p:strVal val="#ppt_x"/>
                                          </p:val>
                                        </p:tav>
                                      </p:tavLst>
                                    </p:anim>
                                    <p:anim calcmode="lin" valueType="num">
                                      <p:cBhvr additive="base">
                                        <p:cTn id="55" dur="75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 calcmode="lin" valueType="num">
                                      <p:cBhvr additive="base">
                                        <p:cTn id="58" dur="750" fill="hold"/>
                                        <p:tgtEl>
                                          <p:spTgt spid="28"/>
                                        </p:tgtEl>
                                        <p:attrNameLst>
                                          <p:attrName>ppt_x</p:attrName>
                                        </p:attrNameLst>
                                      </p:cBhvr>
                                      <p:tavLst>
                                        <p:tav tm="0">
                                          <p:val>
                                            <p:strVal val="#ppt_x"/>
                                          </p:val>
                                        </p:tav>
                                        <p:tav tm="100000">
                                          <p:val>
                                            <p:strVal val="#ppt_x"/>
                                          </p:val>
                                        </p:tav>
                                      </p:tavLst>
                                    </p:anim>
                                    <p:anim calcmode="lin" valueType="num">
                                      <p:cBhvr additive="base">
                                        <p:cTn id="59" dur="750" fill="hold"/>
                                        <p:tgtEl>
                                          <p:spTgt spid="28"/>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additive="base">
                                        <p:cTn id="62" dur="750" fill="hold"/>
                                        <p:tgtEl>
                                          <p:spTgt spid="31"/>
                                        </p:tgtEl>
                                        <p:attrNameLst>
                                          <p:attrName>ppt_x</p:attrName>
                                        </p:attrNameLst>
                                      </p:cBhvr>
                                      <p:tavLst>
                                        <p:tav tm="0">
                                          <p:val>
                                            <p:strVal val="#ppt_x"/>
                                          </p:val>
                                        </p:tav>
                                        <p:tav tm="100000">
                                          <p:val>
                                            <p:strVal val="#ppt_x"/>
                                          </p:val>
                                        </p:tav>
                                      </p:tavLst>
                                    </p:anim>
                                    <p:anim calcmode="lin" valueType="num">
                                      <p:cBhvr additive="base">
                                        <p:cTn id="63" dur="750" fill="hold"/>
                                        <p:tgtEl>
                                          <p:spTgt spid="31"/>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 calcmode="lin" valueType="num">
                                      <p:cBhvr additive="base">
                                        <p:cTn id="66" dur="750" fill="hold"/>
                                        <p:tgtEl>
                                          <p:spTgt spid="34"/>
                                        </p:tgtEl>
                                        <p:attrNameLst>
                                          <p:attrName>ppt_x</p:attrName>
                                        </p:attrNameLst>
                                      </p:cBhvr>
                                      <p:tavLst>
                                        <p:tav tm="0">
                                          <p:val>
                                            <p:strVal val="#ppt_x"/>
                                          </p:val>
                                        </p:tav>
                                        <p:tav tm="100000">
                                          <p:val>
                                            <p:strVal val="#ppt_x"/>
                                          </p:val>
                                        </p:tav>
                                      </p:tavLst>
                                    </p:anim>
                                    <p:anim calcmode="lin" valueType="num">
                                      <p:cBhvr additive="base">
                                        <p:cTn id="67" dur="75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wipe(left)">
                                      <p:cBhvr>
                                        <p:cTn id="72" dur="500"/>
                                        <p:tgtEl>
                                          <p:spTgt spid="46"/>
                                        </p:tgtEl>
                                      </p:cBhvr>
                                    </p:animEffect>
                                  </p:childTnLst>
                                </p:cTn>
                              </p:par>
                              <p:par>
                                <p:cTn id="73" presetID="22" presetClass="entr" presetSubtype="8" fill="hold"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left)">
                                      <p:cBhvr>
                                        <p:cTn id="75" dur="500"/>
                                        <p:tgtEl>
                                          <p:spTgt spid="47"/>
                                        </p:tgtEl>
                                      </p:cBhvr>
                                    </p:animEffect>
                                  </p:childTnLst>
                                </p:cTn>
                              </p:par>
                              <p:par>
                                <p:cTn id="76" presetID="22" presetClass="entr" presetSubtype="8" fill="hold" nodeType="with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wipe(left)">
                                      <p:cBhvr>
                                        <p:cTn id="78" dur="500"/>
                                        <p:tgtEl>
                                          <p:spTgt spid="48"/>
                                        </p:tgtEl>
                                      </p:cBhvr>
                                    </p:animEffect>
                                  </p:childTnLst>
                                </p:cTn>
                              </p:par>
                              <p:par>
                                <p:cTn id="79" presetID="22" presetClass="entr" presetSubtype="8" fill="hold" nodeType="with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wipe(left)">
                                      <p:cBhvr>
                                        <p:cTn id="81" dur="500"/>
                                        <p:tgtEl>
                                          <p:spTgt spid="49"/>
                                        </p:tgtEl>
                                      </p:cBhvr>
                                    </p:animEffect>
                                  </p:childTnLst>
                                </p:cTn>
                              </p:par>
                              <p:par>
                                <p:cTn id="82" presetID="22" presetClass="entr" presetSubtype="8" fill="hold"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wipe(left)">
                                      <p:cBhvr>
                                        <p:cTn id="84" dur="500"/>
                                        <p:tgtEl>
                                          <p:spTgt spid="50"/>
                                        </p:tgtEl>
                                      </p:cBhvr>
                                    </p:animEffect>
                                  </p:childTnLst>
                                </p:cTn>
                              </p:par>
                              <p:par>
                                <p:cTn id="85" presetID="22" presetClass="entr" presetSubtype="8"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wipe(left)">
                                      <p:cBhvr>
                                        <p:cTn id="87" dur="500"/>
                                        <p:tgtEl>
                                          <p:spTgt spid="51"/>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8" fill="hold" grpId="0" nodeType="clickEffect">
                                  <p:stCondLst>
                                    <p:cond delay="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p:tgtEl>
                                          <p:spTgt spid="37"/>
                                        </p:tgtEl>
                                        <p:attrNameLst>
                                          <p:attrName>ppt_x</p:attrName>
                                        </p:attrNameLst>
                                      </p:cBhvr>
                                      <p:tavLst>
                                        <p:tav tm="0">
                                          <p:val>
                                            <p:strVal val="#ppt_x-#ppt_w*1.125000"/>
                                          </p:val>
                                        </p:tav>
                                        <p:tav tm="100000">
                                          <p:val>
                                            <p:strVal val="#ppt_x"/>
                                          </p:val>
                                        </p:tav>
                                      </p:tavLst>
                                    </p:anim>
                                    <p:animEffect transition="in" filter="wipe(right)">
                                      <p:cBhvr>
                                        <p:cTn id="93" dur="500"/>
                                        <p:tgtEl>
                                          <p:spTgt spid="37"/>
                                        </p:tgtEl>
                                      </p:cBhvr>
                                    </p:animEffect>
                                  </p:childTnLst>
                                </p:cTn>
                              </p:par>
                              <p:par>
                                <p:cTn id="94" presetID="12" presetClass="entr" presetSubtype="8" fill="hold" grpId="0" nodeType="withEffect">
                                  <p:stCondLst>
                                    <p:cond delay="0"/>
                                  </p:stCondLst>
                                  <p:childTnLst>
                                    <p:set>
                                      <p:cBhvr>
                                        <p:cTn id="95" dur="1" fill="hold">
                                          <p:stCondLst>
                                            <p:cond delay="0"/>
                                          </p:stCondLst>
                                        </p:cTn>
                                        <p:tgtEl>
                                          <p:spTgt spid="38"/>
                                        </p:tgtEl>
                                        <p:attrNameLst>
                                          <p:attrName>style.visibility</p:attrName>
                                        </p:attrNameLst>
                                      </p:cBhvr>
                                      <p:to>
                                        <p:strVal val="visible"/>
                                      </p:to>
                                    </p:set>
                                    <p:anim calcmode="lin" valueType="num">
                                      <p:cBhvr additive="base">
                                        <p:cTn id="96" dur="750"/>
                                        <p:tgtEl>
                                          <p:spTgt spid="38"/>
                                        </p:tgtEl>
                                        <p:attrNameLst>
                                          <p:attrName>ppt_x</p:attrName>
                                        </p:attrNameLst>
                                      </p:cBhvr>
                                      <p:tavLst>
                                        <p:tav tm="0">
                                          <p:val>
                                            <p:strVal val="#ppt_x-#ppt_w*1.125000"/>
                                          </p:val>
                                        </p:tav>
                                        <p:tav tm="100000">
                                          <p:val>
                                            <p:strVal val="#ppt_x"/>
                                          </p:val>
                                        </p:tav>
                                      </p:tavLst>
                                    </p:anim>
                                    <p:animEffect transition="in" filter="wipe(right)">
                                      <p:cBhvr>
                                        <p:cTn id="97" dur="750"/>
                                        <p:tgtEl>
                                          <p:spTgt spid="38"/>
                                        </p:tgtEl>
                                      </p:cBhvr>
                                    </p:animEffect>
                                  </p:childTnLst>
                                </p:cTn>
                              </p:par>
                              <p:par>
                                <p:cTn id="98" presetID="12" presetClass="entr" presetSubtype="8" fill="hold" grpId="0" nodeType="withEffect">
                                  <p:stCondLst>
                                    <p:cond delay="0"/>
                                  </p:stCondLst>
                                  <p:childTnLst>
                                    <p:set>
                                      <p:cBhvr>
                                        <p:cTn id="99" dur="1" fill="hold">
                                          <p:stCondLst>
                                            <p:cond delay="0"/>
                                          </p:stCondLst>
                                        </p:cTn>
                                        <p:tgtEl>
                                          <p:spTgt spid="42"/>
                                        </p:tgtEl>
                                        <p:attrNameLst>
                                          <p:attrName>style.visibility</p:attrName>
                                        </p:attrNameLst>
                                      </p:cBhvr>
                                      <p:to>
                                        <p:strVal val="visible"/>
                                      </p:to>
                                    </p:set>
                                    <p:anim calcmode="lin" valueType="num">
                                      <p:cBhvr additive="base">
                                        <p:cTn id="100" dur="1000"/>
                                        <p:tgtEl>
                                          <p:spTgt spid="42"/>
                                        </p:tgtEl>
                                        <p:attrNameLst>
                                          <p:attrName>ppt_x</p:attrName>
                                        </p:attrNameLst>
                                      </p:cBhvr>
                                      <p:tavLst>
                                        <p:tav tm="0">
                                          <p:val>
                                            <p:strVal val="#ppt_x-#ppt_w*1.125000"/>
                                          </p:val>
                                        </p:tav>
                                        <p:tav tm="100000">
                                          <p:val>
                                            <p:strVal val="#ppt_x"/>
                                          </p:val>
                                        </p:tav>
                                      </p:tavLst>
                                    </p:anim>
                                    <p:animEffect transition="in" filter="wipe(right)">
                                      <p:cBhvr>
                                        <p:cTn id="101" dur="1000"/>
                                        <p:tgtEl>
                                          <p:spTgt spid="42"/>
                                        </p:tgtEl>
                                      </p:cBhvr>
                                    </p:animEffect>
                                  </p:childTnLst>
                                </p:cTn>
                              </p:par>
                              <p:par>
                                <p:cTn id="102" presetID="12" presetClass="entr" presetSubtype="8" fill="hold" grpId="0" nodeType="withEffect">
                                  <p:stCondLst>
                                    <p:cond delay="0"/>
                                  </p:stCondLst>
                                  <p:childTnLst>
                                    <p:set>
                                      <p:cBhvr>
                                        <p:cTn id="103" dur="1" fill="hold">
                                          <p:stCondLst>
                                            <p:cond delay="0"/>
                                          </p:stCondLst>
                                        </p:cTn>
                                        <p:tgtEl>
                                          <p:spTgt spid="43"/>
                                        </p:tgtEl>
                                        <p:attrNameLst>
                                          <p:attrName>style.visibility</p:attrName>
                                        </p:attrNameLst>
                                      </p:cBhvr>
                                      <p:to>
                                        <p:strVal val="visible"/>
                                      </p:to>
                                    </p:set>
                                    <p:anim calcmode="lin" valueType="num">
                                      <p:cBhvr additive="base">
                                        <p:cTn id="104" dur="1250"/>
                                        <p:tgtEl>
                                          <p:spTgt spid="43"/>
                                        </p:tgtEl>
                                        <p:attrNameLst>
                                          <p:attrName>ppt_x</p:attrName>
                                        </p:attrNameLst>
                                      </p:cBhvr>
                                      <p:tavLst>
                                        <p:tav tm="0">
                                          <p:val>
                                            <p:strVal val="#ppt_x-#ppt_w*1.125000"/>
                                          </p:val>
                                        </p:tav>
                                        <p:tav tm="100000">
                                          <p:val>
                                            <p:strVal val="#ppt_x"/>
                                          </p:val>
                                        </p:tav>
                                      </p:tavLst>
                                    </p:anim>
                                    <p:animEffect transition="in" filter="wipe(right)">
                                      <p:cBhvr>
                                        <p:cTn id="105" dur="1250"/>
                                        <p:tgtEl>
                                          <p:spTgt spid="43"/>
                                        </p:tgtEl>
                                      </p:cBhvr>
                                    </p:animEffect>
                                  </p:childTnLst>
                                </p:cTn>
                              </p:par>
                              <p:par>
                                <p:cTn id="106" presetID="12" presetClass="entr" presetSubtype="8"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 calcmode="lin" valueType="num">
                                      <p:cBhvr additive="base">
                                        <p:cTn id="108" dur="1500"/>
                                        <p:tgtEl>
                                          <p:spTgt spid="44"/>
                                        </p:tgtEl>
                                        <p:attrNameLst>
                                          <p:attrName>ppt_x</p:attrName>
                                        </p:attrNameLst>
                                      </p:cBhvr>
                                      <p:tavLst>
                                        <p:tav tm="0">
                                          <p:val>
                                            <p:strVal val="#ppt_x-#ppt_w*1.125000"/>
                                          </p:val>
                                        </p:tav>
                                        <p:tav tm="100000">
                                          <p:val>
                                            <p:strVal val="#ppt_x"/>
                                          </p:val>
                                        </p:tav>
                                      </p:tavLst>
                                    </p:anim>
                                    <p:animEffect transition="in" filter="wipe(right)">
                                      <p:cBhvr>
                                        <p:cTn id="109" dur="1500"/>
                                        <p:tgtEl>
                                          <p:spTgt spid="44"/>
                                        </p:tgtEl>
                                      </p:cBhvr>
                                    </p:animEffect>
                                  </p:childTnLst>
                                </p:cTn>
                              </p:par>
                              <p:par>
                                <p:cTn id="110" presetID="12" presetClass="entr" presetSubtype="8" fill="hold" grpId="0" nodeType="withEffect">
                                  <p:stCondLst>
                                    <p:cond delay="0"/>
                                  </p:stCondLst>
                                  <p:childTnLst>
                                    <p:set>
                                      <p:cBhvr>
                                        <p:cTn id="111" dur="1" fill="hold">
                                          <p:stCondLst>
                                            <p:cond delay="0"/>
                                          </p:stCondLst>
                                        </p:cTn>
                                        <p:tgtEl>
                                          <p:spTgt spid="45"/>
                                        </p:tgtEl>
                                        <p:attrNameLst>
                                          <p:attrName>style.visibility</p:attrName>
                                        </p:attrNameLst>
                                      </p:cBhvr>
                                      <p:to>
                                        <p:strVal val="visible"/>
                                      </p:to>
                                    </p:set>
                                    <p:anim calcmode="lin" valueType="num">
                                      <p:cBhvr additive="base">
                                        <p:cTn id="112" dur="1750"/>
                                        <p:tgtEl>
                                          <p:spTgt spid="45"/>
                                        </p:tgtEl>
                                        <p:attrNameLst>
                                          <p:attrName>ppt_x</p:attrName>
                                        </p:attrNameLst>
                                      </p:cBhvr>
                                      <p:tavLst>
                                        <p:tav tm="0">
                                          <p:val>
                                            <p:strVal val="#ppt_x-#ppt_w*1.125000"/>
                                          </p:val>
                                        </p:tav>
                                        <p:tav tm="100000">
                                          <p:val>
                                            <p:strVal val="#ppt_x"/>
                                          </p:val>
                                        </p:tav>
                                      </p:tavLst>
                                    </p:anim>
                                    <p:animEffect transition="in" filter="wipe(right)">
                                      <p:cBhvr>
                                        <p:cTn id="113" dur="175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37" grpId="0"/>
      <p:bldP spid="38" grpId="0"/>
      <p:bldP spid="42" grpId="0"/>
      <p:bldP spid="43" grpId="0"/>
      <p:bldP spid="44" grpId="0"/>
      <p:bldP spid="45" grpId="0"/>
      <p:bldP spid="53" grpId="0"/>
      <p:bldP spid="54" grpId="0" animBg="1"/>
      <p:bldP spid="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空心弧 18"/>
          <p:cNvSpPr/>
          <p:nvPr/>
        </p:nvSpPr>
        <p:spPr>
          <a:xfrm rot="18789639">
            <a:off x="4445021" y="3435167"/>
            <a:ext cx="1364831" cy="1326878"/>
          </a:xfrm>
          <a:prstGeom prst="blockArc">
            <a:avLst>
              <a:gd name="adj1" fmla="val 10800000"/>
              <a:gd name="adj2" fmla="val 172580"/>
              <a:gd name="adj3" fmla="val 13439"/>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空心弧 17"/>
          <p:cNvSpPr/>
          <p:nvPr/>
        </p:nvSpPr>
        <p:spPr>
          <a:xfrm rot="2810361" flipH="1">
            <a:off x="4343736" y="2314039"/>
            <a:ext cx="1364831" cy="1326878"/>
          </a:xfrm>
          <a:prstGeom prst="blockArc">
            <a:avLst>
              <a:gd name="adj1" fmla="val 10800000"/>
              <a:gd name="adj2" fmla="val 172580"/>
              <a:gd name="adj3" fmla="val 13439"/>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空心弧 2"/>
          <p:cNvSpPr/>
          <p:nvPr/>
        </p:nvSpPr>
        <p:spPr>
          <a:xfrm rot="18789639">
            <a:off x="4415744" y="1305927"/>
            <a:ext cx="1364831" cy="1326878"/>
          </a:xfrm>
          <a:prstGeom prst="blockArc">
            <a:avLst>
              <a:gd name="adj1" fmla="val 10800000"/>
              <a:gd name="adj2" fmla="val 172580"/>
              <a:gd name="adj3" fmla="val 13439"/>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005403" cy="338554"/>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解决问题</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3" name="椭圆 12"/>
          <p:cNvSpPr/>
          <p:nvPr/>
        </p:nvSpPr>
        <p:spPr>
          <a:xfrm>
            <a:off x="3870766" y="1945482"/>
            <a:ext cx="936104" cy="93610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238918" y="2881586"/>
            <a:ext cx="936104" cy="93610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888662" y="3970090"/>
            <a:ext cx="936104" cy="93610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238918" y="864295"/>
            <a:ext cx="936104" cy="93610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6324257" y="1225496"/>
            <a:ext cx="3108543" cy="646331"/>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人们在生命活动中会面临许许多多的问题</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要</a:t>
            </a:r>
            <a:r>
              <a:rPr lang="zh-CN" altLang="en-US" sz="1200" dirty="0">
                <a:latin typeface="微软雅黑" panose="020B0503020204020204" pitchFamily="34" charset="-122"/>
                <a:ea typeface="微软雅黑" panose="020B0503020204020204" pitchFamily="34" charset="-122"/>
              </a:rPr>
              <a:t>通过解决那些问题之后，才能求得</a:t>
            </a:r>
            <a:r>
              <a:rPr lang="zh-CN" altLang="en-US" sz="1200" dirty="0" smtClean="0">
                <a:latin typeface="微软雅黑" panose="020B0503020204020204" pitchFamily="34" charset="-122"/>
                <a:ea typeface="微软雅黑" panose="020B0503020204020204" pitchFamily="34" charset="-122"/>
              </a:rPr>
              <a:t>自身</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目标</a:t>
            </a:r>
            <a:r>
              <a:rPr lang="zh-CN" altLang="en-US" sz="1200" dirty="0">
                <a:latin typeface="微软雅黑" panose="020B0503020204020204" pitchFamily="34" charset="-122"/>
                <a:ea typeface="微软雅黑" panose="020B0503020204020204" pitchFamily="34" charset="-122"/>
              </a:rPr>
              <a:t>的实现。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6324257" y="936303"/>
            <a:ext cx="1107996" cy="369332"/>
          </a:xfrm>
          <a:prstGeom prst="rect">
            <a:avLst/>
          </a:prstGeom>
          <a:noFill/>
        </p:spPr>
        <p:txBody>
          <a:bodyPr wrap="none" rtlCol="0">
            <a:spAutoFit/>
          </a:bodyPr>
          <a:lstStyle/>
          <a:p>
            <a:r>
              <a:rPr lang="zh-CN" altLang="en-US" dirty="0" smtClean="0">
                <a:solidFill>
                  <a:srgbClr val="C00000"/>
                </a:solidFill>
                <a:latin typeface="方正大黑简体" panose="03000509000000000000" pitchFamily="65" charset="-122"/>
                <a:ea typeface="方正大黑简体" panose="03000509000000000000" pitchFamily="65" charset="-122"/>
              </a:rPr>
              <a:t>发现问题</a:t>
            </a:r>
            <a:endParaRPr lang="zh-CN" altLang="en-US" dirty="0">
              <a:solidFill>
                <a:srgbClr val="C00000"/>
              </a:solidFill>
              <a:latin typeface="方正大黑简体" panose="03000509000000000000" pitchFamily="65" charset="-122"/>
              <a:ea typeface="方正大黑简体" panose="03000509000000000000" pitchFamily="65" charset="-122"/>
            </a:endParaRPr>
          </a:p>
        </p:txBody>
      </p:sp>
      <p:sp>
        <p:nvSpPr>
          <p:cNvPr id="25" name="TextBox 24"/>
          <p:cNvSpPr txBox="1"/>
          <p:nvPr/>
        </p:nvSpPr>
        <p:spPr>
          <a:xfrm>
            <a:off x="6349657" y="3241720"/>
            <a:ext cx="2954655" cy="830997"/>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假设它</a:t>
            </a:r>
            <a:r>
              <a:rPr lang="zh-CN" altLang="en-US" sz="1200" dirty="0">
                <a:latin typeface="微软雅黑" panose="020B0503020204020204" pitchFamily="34" charset="-122"/>
                <a:ea typeface="微软雅黑" panose="020B0503020204020204" pitchFamily="34" charset="-122"/>
              </a:rPr>
              <a:t>的主要方面（对事物活动起决定</a:t>
            </a:r>
            <a:r>
              <a:rPr lang="zh-CN" altLang="en-US" sz="1200" dirty="0" smtClean="0">
                <a:latin typeface="微软雅黑" panose="020B0503020204020204" pitchFamily="34" charset="-122"/>
                <a:ea typeface="微软雅黑" panose="020B0503020204020204" pitchFamily="34" charset="-122"/>
              </a:rPr>
              <a:t>作</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用</a:t>
            </a:r>
            <a:r>
              <a:rPr lang="zh-CN" altLang="en-US" sz="1200" dirty="0">
                <a:latin typeface="微软雅黑" panose="020B0503020204020204" pitchFamily="34" charset="-122"/>
                <a:ea typeface="微软雅黑" panose="020B0503020204020204" pitchFamily="34" charset="-122"/>
              </a:rPr>
              <a:t>的因素），包括在环境中如何形成、</a:t>
            </a:r>
            <a:r>
              <a:rPr lang="zh-CN" altLang="en-US" sz="1200" dirty="0" smtClean="0">
                <a:latin typeface="微软雅黑" panose="020B0503020204020204" pitchFamily="34" charset="-122"/>
                <a:ea typeface="微软雅黑" panose="020B0503020204020204" pitchFamily="34" charset="-122"/>
              </a:rPr>
              <a:t>成</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长</a:t>
            </a:r>
            <a:r>
              <a:rPr lang="zh-CN" altLang="en-US" sz="1200" dirty="0">
                <a:latin typeface="微软雅黑" panose="020B0503020204020204" pitchFamily="34" charset="-122"/>
                <a:ea typeface="微软雅黑" panose="020B0503020204020204" pitchFamily="34" charset="-122"/>
              </a:rPr>
              <a:t>、发展的趋势；它的次要方面（对</a:t>
            </a:r>
            <a:r>
              <a:rPr lang="zh-CN" altLang="en-US" sz="1200" dirty="0" smtClean="0">
                <a:latin typeface="微软雅黑" panose="020B0503020204020204" pitchFamily="34" charset="-122"/>
                <a:ea typeface="微软雅黑" panose="020B0503020204020204" pitchFamily="34" charset="-122"/>
              </a:rPr>
              <a:t>事物</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活动</a:t>
            </a:r>
            <a:r>
              <a:rPr lang="zh-CN" altLang="en-US" sz="1200" dirty="0">
                <a:latin typeface="微软雅黑" panose="020B0503020204020204" pitchFamily="34" charset="-122"/>
                <a:ea typeface="微软雅黑" panose="020B0503020204020204" pitchFamily="34" charset="-122"/>
              </a:rPr>
              <a:t>不是起决定作用的因素）</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6349657" y="2952527"/>
            <a:ext cx="1107996" cy="369332"/>
          </a:xfrm>
          <a:prstGeom prst="rect">
            <a:avLst/>
          </a:prstGeom>
          <a:noFill/>
        </p:spPr>
        <p:txBody>
          <a:bodyPr wrap="none" rtlCol="0">
            <a:spAutoFit/>
          </a:bodyPr>
          <a:lstStyle/>
          <a:p>
            <a:r>
              <a:rPr lang="zh-CN" altLang="en-US" dirty="0" smtClean="0">
                <a:solidFill>
                  <a:srgbClr val="C00000"/>
                </a:solidFill>
                <a:latin typeface="方正大黑简体" panose="03000509000000000000" pitchFamily="65" charset="-122"/>
                <a:ea typeface="方正大黑简体" panose="03000509000000000000" pitchFamily="65" charset="-122"/>
              </a:rPr>
              <a:t>提出假设</a:t>
            </a:r>
            <a:endParaRPr lang="zh-CN" altLang="en-US" dirty="0">
              <a:solidFill>
                <a:srgbClr val="C00000"/>
              </a:solidFill>
              <a:latin typeface="方正大黑简体" panose="03000509000000000000" pitchFamily="65" charset="-122"/>
              <a:ea typeface="方正大黑简体" panose="03000509000000000000" pitchFamily="65" charset="-122"/>
            </a:endParaRPr>
          </a:p>
        </p:txBody>
      </p:sp>
      <p:sp>
        <p:nvSpPr>
          <p:cNvPr id="28" name="TextBox 27"/>
          <p:cNvSpPr txBox="1"/>
          <p:nvPr/>
        </p:nvSpPr>
        <p:spPr>
          <a:xfrm>
            <a:off x="1007864" y="4331291"/>
            <a:ext cx="2646878" cy="1015663"/>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验证问题</a:t>
            </a:r>
            <a:r>
              <a:rPr lang="zh-CN" altLang="en-US" sz="1200" dirty="0">
                <a:latin typeface="微软雅黑" panose="020B0503020204020204" pitchFamily="34" charset="-122"/>
                <a:ea typeface="微软雅黑" panose="020B0503020204020204" pitchFamily="34" charset="-122"/>
              </a:rPr>
              <a:t>时，事物是一个样子，</a:t>
            </a:r>
            <a:r>
              <a:rPr lang="zh-CN" altLang="en-US" sz="1200" dirty="0" smtClean="0">
                <a:latin typeface="微软雅黑" panose="020B0503020204020204" pitchFamily="34" charset="-122"/>
                <a:ea typeface="微软雅黑" panose="020B0503020204020204" pitchFamily="34" charset="-122"/>
              </a:rPr>
              <a:t>由于</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事物</a:t>
            </a:r>
            <a:r>
              <a:rPr lang="zh-CN" altLang="en-US" sz="1200" dirty="0">
                <a:latin typeface="微软雅黑" panose="020B0503020204020204" pitchFamily="34" charset="-122"/>
                <a:ea typeface="微软雅黑" panose="020B0503020204020204" pitchFamily="34" charset="-122"/>
              </a:rPr>
              <a:t>的发展变化，在分析解决时，</a:t>
            </a:r>
            <a:r>
              <a:rPr lang="zh-CN" altLang="en-US" sz="1200" dirty="0" smtClean="0">
                <a:latin typeface="微软雅黑" panose="020B0503020204020204" pitchFamily="34" charset="-122"/>
                <a:ea typeface="微软雅黑" panose="020B0503020204020204" pitchFamily="34" charset="-122"/>
              </a:rPr>
              <a:t>已</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经</a:t>
            </a:r>
            <a:r>
              <a:rPr lang="zh-CN" altLang="en-US" sz="1200" dirty="0">
                <a:latin typeface="微软雅黑" panose="020B0503020204020204" pitchFamily="34" charset="-122"/>
                <a:ea typeface="微软雅黑" panose="020B0503020204020204" pitchFamily="34" charset="-122"/>
              </a:rPr>
              <a:t>不是原来的那个样子了。所以在</a:t>
            </a:r>
            <a:r>
              <a:rPr lang="zh-CN" altLang="en-US" sz="1200" dirty="0" smtClean="0">
                <a:latin typeface="微软雅黑" panose="020B0503020204020204" pitchFamily="34" charset="-122"/>
                <a:ea typeface="微软雅黑" panose="020B0503020204020204" pitchFamily="34" charset="-122"/>
              </a:rPr>
              <a:t>解</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决</a:t>
            </a:r>
            <a:r>
              <a:rPr lang="zh-CN" altLang="en-US" sz="1200" dirty="0">
                <a:latin typeface="微软雅黑" panose="020B0503020204020204" pitchFamily="34" charset="-122"/>
                <a:ea typeface="微软雅黑" panose="020B0503020204020204" pitchFamily="34" charset="-122"/>
              </a:rPr>
              <a:t>问题时，往往都不得不走最短的</a:t>
            </a:r>
            <a:r>
              <a:rPr lang="zh-CN" altLang="en-US" sz="1200" dirty="0" smtClean="0">
                <a:latin typeface="微软雅黑" panose="020B0503020204020204" pitchFamily="34" charset="-122"/>
                <a:ea typeface="微软雅黑" panose="020B0503020204020204" pitchFamily="34" charset="-122"/>
              </a:rPr>
              <a:t>曲</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线</a:t>
            </a:r>
            <a:r>
              <a:rPr lang="zh-CN" altLang="en-US" sz="1200" dirty="0">
                <a:latin typeface="微软雅黑" panose="020B0503020204020204" pitchFamily="34" charset="-122"/>
                <a:ea typeface="微软雅黑" panose="020B0503020204020204" pitchFamily="34" charset="-122"/>
              </a:rPr>
              <a:t>。</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1007864" y="4042098"/>
            <a:ext cx="1107996" cy="369332"/>
          </a:xfrm>
          <a:prstGeom prst="rect">
            <a:avLst/>
          </a:prstGeom>
          <a:noFill/>
        </p:spPr>
        <p:txBody>
          <a:bodyPr wrap="none" rtlCol="0">
            <a:spAutoFit/>
          </a:bodyPr>
          <a:lstStyle/>
          <a:p>
            <a:r>
              <a:rPr lang="zh-CN" altLang="en-US" dirty="0" smtClean="0">
                <a:solidFill>
                  <a:srgbClr val="C00000"/>
                </a:solidFill>
                <a:latin typeface="方正大黑简体" panose="03000509000000000000" pitchFamily="65" charset="-122"/>
                <a:ea typeface="方正大黑简体" panose="03000509000000000000" pitchFamily="65" charset="-122"/>
              </a:rPr>
              <a:t>检测假设</a:t>
            </a:r>
            <a:endParaRPr lang="zh-CN" altLang="en-US" dirty="0">
              <a:solidFill>
                <a:srgbClr val="C00000"/>
              </a:solidFill>
              <a:latin typeface="方正大黑简体" panose="03000509000000000000" pitchFamily="65" charset="-122"/>
              <a:ea typeface="方正大黑简体" panose="03000509000000000000" pitchFamily="65" charset="-122"/>
            </a:endParaRPr>
          </a:p>
        </p:txBody>
      </p:sp>
      <p:sp>
        <p:nvSpPr>
          <p:cNvPr id="30" name="TextBox 29"/>
          <p:cNvSpPr txBox="1"/>
          <p:nvPr/>
        </p:nvSpPr>
        <p:spPr>
          <a:xfrm>
            <a:off x="1017736" y="2387075"/>
            <a:ext cx="2492990"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在分析</a:t>
            </a:r>
            <a:r>
              <a:rPr lang="zh-CN" altLang="en-US" sz="1200" dirty="0" smtClean="0">
                <a:latin typeface="微软雅黑" panose="020B0503020204020204" pitchFamily="34" charset="-122"/>
                <a:ea typeface="微软雅黑" panose="020B0503020204020204" pitchFamily="34" charset="-122"/>
              </a:rPr>
              <a:t>时具备判断</a:t>
            </a:r>
            <a:r>
              <a:rPr lang="zh-CN" altLang="en-US" sz="1200" dirty="0">
                <a:latin typeface="微软雅黑" panose="020B0503020204020204" pitchFamily="34" charset="-122"/>
                <a:ea typeface="微软雅黑" panose="020B0503020204020204" pitchFamily="34" charset="-122"/>
              </a:rPr>
              <a:t>方面的问题，</a:t>
            </a:r>
            <a:r>
              <a:rPr lang="zh-CN" altLang="en-US" sz="1200" dirty="0" smtClean="0">
                <a:latin typeface="微软雅黑" panose="020B0503020204020204" pitchFamily="34" charset="-122"/>
                <a:ea typeface="微软雅黑" panose="020B0503020204020204" pitchFamily="34" charset="-122"/>
              </a:rPr>
              <a:t>而</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且擅长极</a:t>
            </a:r>
            <a:r>
              <a:rPr lang="zh-CN" altLang="en-US" sz="1200" dirty="0">
                <a:latin typeface="微软雅黑" panose="020B0503020204020204" pitchFamily="34" charset="-122"/>
                <a:ea typeface="微软雅黑" panose="020B0503020204020204" pitchFamily="34" charset="-122"/>
              </a:rPr>
              <a:t>容易造成误解的问题。</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1017736" y="2097882"/>
            <a:ext cx="1107996" cy="369332"/>
          </a:xfrm>
          <a:prstGeom prst="rect">
            <a:avLst/>
          </a:prstGeom>
          <a:noFill/>
        </p:spPr>
        <p:txBody>
          <a:bodyPr wrap="none" rtlCol="0">
            <a:spAutoFit/>
          </a:bodyPr>
          <a:lstStyle/>
          <a:p>
            <a:r>
              <a:rPr lang="zh-CN" altLang="en-US" dirty="0" smtClean="0">
                <a:solidFill>
                  <a:srgbClr val="C00000"/>
                </a:solidFill>
                <a:latin typeface="方正大黑简体" panose="03000509000000000000" pitchFamily="65" charset="-122"/>
                <a:ea typeface="方正大黑简体" panose="03000509000000000000" pitchFamily="65" charset="-122"/>
              </a:rPr>
              <a:t>分析问题</a:t>
            </a:r>
            <a:endParaRPr lang="zh-CN" altLang="en-US" dirty="0">
              <a:solidFill>
                <a:srgbClr val="C00000"/>
              </a:solidFill>
              <a:latin typeface="方正大黑简体" panose="03000509000000000000" pitchFamily="65" charset="-122"/>
              <a:ea typeface="方正大黑简体" panose="03000509000000000000" pitchFamily="65" charset="-122"/>
            </a:endParaRPr>
          </a:p>
        </p:txBody>
      </p:sp>
      <p:sp>
        <p:nvSpPr>
          <p:cNvPr id="4" name="TextBox 3"/>
          <p:cNvSpPr txBox="1"/>
          <p:nvPr/>
        </p:nvSpPr>
        <p:spPr>
          <a:xfrm>
            <a:off x="5442510" y="1017762"/>
            <a:ext cx="516488" cy="646331"/>
          </a:xfrm>
          <a:prstGeom prst="rect">
            <a:avLst/>
          </a:prstGeom>
          <a:noFill/>
        </p:spPr>
        <p:txBody>
          <a:bodyPr wrap="none" rtlCol="0">
            <a:spAutoFit/>
          </a:bodyPr>
          <a:lstStyle/>
          <a:p>
            <a:r>
              <a:rPr lang="en-US" altLang="zh-CN" sz="3600" i="1" dirty="0" smtClean="0">
                <a:latin typeface="方正大黑简体" panose="03000509000000000000" pitchFamily="65" charset="-122"/>
                <a:ea typeface="方正大黑简体" panose="03000509000000000000" pitchFamily="65" charset="-122"/>
              </a:rPr>
              <a:t>A</a:t>
            </a:r>
            <a:endParaRPr lang="zh-CN" altLang="en-US" sz="3600" i="1" dirty="0">
              <a:latin typeface="方正大黑简体" panose="03000509000000000000" pitchFamily="65" charset="-122"/>
              <a:ea typeface="方正大黑简体" panose="03000509000000000000" pitchFamily="65" charset="-122"/>
            </a:endParaRPr>
          </a:p>
        </p:txBody>
      </p:sp>
      <p:sp>
        <p:nvSpPr>
          <p:cNvPr id="32" name="TextBox 31"/>
          <p:cNvSpPr txBox="1"/>
          <p:nvPr/>
        </p:nvSpPr>
        <p:spPr>
          <a:xfrm>
            <a:off x="4014782" y="2097882"/>
            <a:ext cx="490840" cy="646331"/>
          </a:xfrm>
          <a:prstGeom prst="rect">
            <a:avLst/>
          </a:prstGeom>
          <a:noFill/>
        </p:spPr>
        <p:txBody>
          <a:bodyPr wrap="none" rtlCol="0">
            <a:spAutoFit/>
          </a:bodyPr>
          <a:lstStyle/>
          <a:p>
            <a:r>
              <a:rPr lang="en-US" altLang="zh-CN" sz="3600" i="1" dirty="0" smtClean="0">
                <a:latin typeface="方正大黑简体" panose="03000509000000000000" pitchFamily="65" charset="-122"/>
                <a:ea typeface="方正大黑简体" panose="03000509000000000000" pitchFamily="65" charset="-122"/>
              </a:rPr>
              <a:t>B</a:t>
            </a:r>
            <a:endParaRPr lang="zh-CN" altLang="en-US" sz="3600" i="1" dirty="0">
              <a:latin typeface="方正大黑简体" panose="03000509000000000000" pitchFamily="65" charset="-122"/>
              <a:ea typeface="方正大黑简体" panose="03000509000000000000" pitchFamily="65" charset="-122"/>
            </a:endParaRPr>
          </a:p>
        </p:txBody>
      </p:sp>
      <p:sp>
        <p:nvSpPr>
          <p:cNvPr id="33" name="TextBox 32"/>
          <p:cNvSpPr txBox="1"/>
          <p:nvPr/>
        </p:nvSpPr>
        <p:spPr>
          <a:xfrm>
            <a:off x="5442510" y="3035727"/>
            <a:ext cx="490840" cy="646331"/>
          </a:xfrm>
          <a:prstGeom prst="rect">
            <a:avLst/>
          </a:prstGeom>
          <a:noFill/>
        </p:spPr>
        <p:txBody>
          <a:bodyPr wrap="none" rtlCol="0">
            <a:spAutoFit/>
          </a:bodyPr>
          <a:lstStyle/>
          <a:p>
            <a:r>
              <a:rPr lang="en-US" altLang="zh-CN" sz="3600" i="1" dirty="0" smtClean="0">
                <a:latin typeface="方正大黑简体" panose="03000509000000000000" pitchFamily="65" charset="-122"/>
                <a:ea typeface="方正大黑简体" panose="03000509000000000000" pitchFamily="65" charset="-122"/>
              </a:rPr>
              <a:t>C</a:t>
            </a:r>
            <a:endParaRPr lang="zh-CN" altLang="en-US" sz="3600" i="1" dirty="0">
              <a:latin typeface="方正大黑简体" panose="03000509000000000000" pitchFamily="65" charset="-122"/>
              <a:ea typeface="方正大黑简体" panose="03000509000000000000" pitchFamily="65" charset="-122"/>
            </a:endParaRPr>
          </a:p>
        </p:txBody>
      </p:sp>
      <p:sp>
        <p:nvSpPr>
          <p:cNvPr id="34" name="TextBox 33"/>
          <p:cNvSpPr txBox="1"/>
          <p:nvPr/>
        </p:nvSpPr>
        <p:spPr>
          <a:xfrm>
            <a:off x="4074358" y="4114106"/>
            <a:ext cx="516488" cy="646331"/>
          </a:xfrm>
          <a:prstGeom prst="rect">
            <a:avLst/>
          </a:prstGeom>
          <a:noFill/>
        </p:spPr>
        <p:txBody>
          <a:bodyPr wrap="none" rtlCol="0">
            <a:spAutoFit/>
          </a:bodyPr>
          <a:lstStyle/>
          <a:p>
            <a:r>
              <a:rPr lang="en-US" altLang="zh-CN" sz="3600" i="1" dirty="0" smtClean="0">
                <a:latin typeface="方正大黑简体" panose="03000509000000000000" pitchFamily="65" charset="-122"/>
                <a:ea typeface="方正大黑简体" panose="03000509000000000000" pitchFamily="65" charset="-122"/>
              </a:rPr>
              <a:t>D</a:t>
            </a:r>
            <a:endParaRPr lang="zh-CN" altLang="en-US" sz="3600" i="1" dirty="0">
              <a:latin typeface="方正大黑简体" panose="03000509000000000000" pitchFamily="65" charset="-122"/>
              <a:ea typeface="方正大黑简体" panose="03000509000000000000" pitchFamily="65" charset="-122"/>
            </a:endParaRPr>
          </a:p>
        </p:txBody>
      </p:sp>
    </p:spTree>
    <p:extLst>
      <p:ext uri="{BB962C8B-B14F-4D97-AF65-F5344CB8AC3E}">
        <p14:creationId xmlns="" xmlns:p14="http://schemas.microsoft.com/office/powerpoint/2010/main" val="1549012296"/>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right)">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right)">
                                      <p:cBhvr>
                                        <p:cTn id="31" dur="500"/>
                                        <p:tgtEl>
                                          <p:spTgt spid="30"/>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left)">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right)">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right)">
                                      <p:cBhvr>
                                        <p:cTn id="72" dur="500"/>
                                        <p:tgtEl>
                                          <p:spTgt spid="28"/>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right)">
                                      <p:cBhvr>
                                        <p:cTn id="7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3" grpId="0" animBg="1"/>
      <p:bldP spid="13" grpId="0" animBg="1"/>
      <p:bldP spid="14" grpId="0" animBg="1"/>
      <p:bldP spid="15" grpId="0" animBg="1"/>
      <p:bldP spid="16" grpId="0" animBg="1"/>
      <p:bldP spid="20" grpId="0"/>
      <p:bldP spid="21" grpId="0"/>
      <p:bldP spid="25" grpId="0"/>
      <p:bldP spid="27" grpId="0"/>
      <p:bldP spid="28" grpId="0"/>
      <p:bldP spid="29" grpId="0"/>
      <p:bldP spid="30" grpId="0"/>
      <p:bldP spid="31" grpId="0"/>
      <p:bldP spid="4" grpId="0"/>
      <p:bldP spid="32" grpId="0"/>
      <p:bldP spid="33"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005403" cy="338554"/>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责任义务</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28" name="任意多边形 27"/>
          <p:cNvSpPr/>
          <p:nvPr/>
        </p:nvSpPr>
        <p:spPr>
          <a:xfrm flipH="1">
            <a:off x="1139686" y="1882433"/>
            <a:ext cx="3324562" cy="1502142"/>
          </a:xfrm>
          <a:custGeom>
            <a:avLst/>
            <a:gdLst>
              <a:gd name="connsiteX0" fmla="*/ 468172 w 6122822"/>
              <a:gd name="connsiteY0" fmla="*/ 1199692 h 1909267"/>
              <a:gd name="connsiteX1" fmla="*/ 1389888 w 6122822"/>
              <a:gd name="connsiteY1" fmla="*/ 29260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468172 w 6122822"/>
              <a:gd name="connsiteY8" fmla="*/ 1199692 h 1909267"/>
              <a:gd name="connsiteX0" fmla="*/ 321868 w 6122822"/>
              <a:gd name="connsiteY0" fmla="*/ 1419148 h 1909267"/>
              <a:gd name="connsiteX1" fmla="*/ 1389888 w 6122822"/>
              <a:gd name="connsiteY1" fmla="*/ 29260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321868 w 6122822"/>
              <a:gd name="connsiteY8" fmla="*/ 1419148 h 1909267"/>
              <a:gd name="connsiteX0" fmla="*/ 321868 w 6122822"/>
              <a:gd name="connsiteY0" fmla="*/ 1419148 h 1909267"/>
              <a:gd name="connsiteX1" fmla="*/ 1389888 w 6122822"/>
              <a:gd name="connsiteY1" fmla="*/ 29260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2896819 w 6122822"/>
              <a:gd name="connsiteY6" fmla="*/ 1265529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2896819 w 6122822"/>
              <a:gd name="connsiteY6" fmla="*/ 1265529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2896819 w 6122822"/>
              <a:gd name="connsiteY6" fmla="*/ 1265529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057753 w 6122822"/>
              <a:gd name="connsiteY6" fmla="*/ 1236268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057753 w 6122822"/>
              <a:gd name="connsiteY6" fmla="*/ 1236268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116275 w 6122822"/>
              <a:gd name="connsiteY6" fmla="*/ 1075333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116275 w 6122822"/>
              <a:gd name="connsiteY6" fmla="*/ 1075333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116275 w 6122822"/>
              <a:gd name="connsiteY6" fmla="*/ 1075333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116275 w 6122822"/>
              <a:gd name="connsiteY6" fmla="*/ 1075333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116275 w 6122822"/>
              <a:gd name="connsiteY6" fmla="*/ 1075333 h 1909267"/>
              <a:gd name="connsiteX7" fmla="*/ 0 w 6122822"/>
              <a:gd name="connsiteY7" fmla="*/ 1909267 h 1909267"/>
              <a:gd name="connsiteX8" fmla="*/ 321868 w 6122822"/>
              <a:gd name="connsiteY8" fmla="*/ 1419148 h 1909267"/>
              <a:gd name="connsiteX0" fmla="*/ 321868 w 6130137"/>
              <a:gd name="connsiteY0" fmla="*/ 1419148 h 1909267"/>
              <a:gd name="connsiteX1" fmla="*/ 3035808 w 6130137"/>
              <a:gd name="connsiteY1" fmla="*/ 21945 h 1909267"/>
              <a:gd name="connsiteX2" fmla="*/ 5815584 w 6130137"/>
              <a:gd name="connsiteY2" fmla="*/ 0 h 1909267"/>
              <a:gd name="connsiteX3" fmla="*/ 6115507 w 6130137"/>
              <a:gd name="connsiteY3" fmla="*/ 241401 h 1909267"/>
              <a:gd name="connsiteX4" fmla="*/ 6130137 w 6130137"/>
              <a:gd name="connsiteY4" fmla="*/ 965606 h 1909267"/>
              <a:gd name="connsiteX5" fmla="*/ 5903366 w 6130137"/>
              <a:gd name="connsiteY5" fmla="*/ 1463040 h 1909267"/>
              <a:gd name="connsiteX6" fmla="*/ 3116275 w 6130137"/>
              <a:gd name="connsiteY6" fmla="*/ 1075333 h 1909267"/>
              <a:gd name="connsiteX7" fmla="*/ 0 w 6130137"/>
              <a:gd name="connsiteY7" fmla="*/ 1909267 h 1909267"/>
              <a:gd name="connsiteX8" fmla="*/ 321868 w 6130137"/>
              <a:gd name="connsiteY8" fmla="*/ 1419148 h 1909267"/>
              <a:gd name="connsiteX0" fmla="*/ 321868 w 6130137"/>
              <a:gd name="connsiteY0" fmla="*/ 1419148 h 1909267"/>
              <a:gd name="connsiteX1" fmla="*/ 3035808 w 6130137"/>
              <a:gd name="connsiteY1" fmla="*/ 21945 h 1909267"/>
              <a:gd name="connsiteX2" fmla="*/ 5815584 w 6130137"/>
              <a:gd name="connsiteY2" fmla="*/ 0 h 1909267"/>
              <a:gd name="connsiteX3" fmla="*/ 6115507 w 6130137"/>
              <a:gd name="connsiteY3" fmla="*/ 241401 h 1909267"/>
              <a:gd name="connsiteX4" fmla="*/ 6130137 w 6130137"/>
              <a:gd name="connsiteY4" fmla="*/ 965606 h 1909267"/>
              <a:gd name="connsiteX5" fmla="*/ 5903366 w 6130137"/>
              <a:gd name="connsiteY5" fmla="*/ 1463040 h 1909267"/>
              <a:gd name="connsiteX6" fmla="*/ 3116275 w 6130137"/>
              <a:gd name="connsiteY6" fmla="*/ 1075333 h 1909267"/>
              <a:gd name="connsiteX7" fmla="*/ 0 w 6130137"/>
              <a:gd name="connsiteY7" fmla="*/ 1909267 h 1909267"/>
              <a:gd name="connsiteX8" fmla="*/ 321868 w 6130137"/>
              <a:gd name="connsiteY8" fmla="*/ 1419148 h 1909267"/>
              <a:gd name="connsiteX0" fmla="*/ 321868 w 6131512"/>
              <a:gd name="connsiteY0" fmla="*/ 1419148 h 1909267"/>
              <a:gd name="connsiteX1" fmla="*/ 3035808 w 6131512"/>
              <a:gd name="connsiteY1" fmla="*/ 21945 h 1909267"/>
              <a:gd name="connsiteX2" fmla="*/ 5815584 w 6131512"/>
              <a:gd name="connsiteY2" fmla="*/ 0 h 1909267"/>
              <a:gd name="connsiteX3" fmla="*/ 6115507 w 6131512"/>
              <a:gd name="connsiteY3" fmla="*/ 241401 h 1909267"/>
              <a:gd name="connsiteX4" fmla="*/ 6130137 w 6131512"/>
              <a:gd name="connsiteY4" fmla="*/ 965606 h 1909267"/>
              <a:gd name="connsiteX5" fmla="*/ 5903366 w 6131512"/>
              <a:gd name="connsiteY5" fmla="*/ 1463040 h 1909267"/>
              <a:gd name="connsiteX6" fmla="*/ 3116275 w 6131512"/>
              <a:gd name="connsiteY6" fmla="*/ 1075333 h 1909267"/>
              <a:gd name="connsiteX7" fmla="*/ 0 w 6131512"/>
              <a:gd name="connsiteY7" fmla="*/ 1909267 h 1909267"/>
              <a:gd name="connsiteX8" fmla="*/ 321868 w 6131512"/>
              <a:gd name="connsiteY8" fmla="*/ 1419148 h 1909267"/>
              <a:gd name="connsiteX0" fmla="*/ 321868 w 6131512"/>
              <a:gd name="connsiteY0" fmla="*/ 1419148 h 1909267"/>
              <a:gd name="connsiteX1" fmla="*/ 3035808 w 6131512"/>
              <a:gd name="connsiteY1" fmla="*/ 21945 h 1909267"/>
              <a:gd name="connsiteX2" fmla="*/ 5815584 w 6131512"/>
              <a:gd name="connsiteY2" fmla="*/ 0 h 1909267"/>
              <a:gd name="connsiteX3" fmla="*/ 6115507 w 6131512"/>
              <a:gd name="connsiteY3" fmla="*/ 241401 h 1909267"/>
              <a:gd name="connsiteX4" fmla="*/ 6130137 w 6131512"/>
              <a:gd name="connsiteY4" fmla="*/ 965606 h 1909267"/>
              <a:gd name="connsiteX5" fmla="*/ 5903366 w 6131512"/>
              <a:gd name="connsiteY5" fmla="*/ 1463040 h 1909267"/>
              <a:gd name="connsiteX6" fmla="*/ 3116275 w 6131512"/>
              <a:gd name="connsiteY6" fmla="*/ 1075333 h 1909267"/>
              <a:gd name="connsiteX7" fmla="*/ 0 w 6131512"/>
              <a:gd name="connsiteY7" fmla="*/ 1909267 h 1909267"/>
              <a:gd name="connsiteX8" fmla="*/ 321868 w 6131512"/>
              <a:gd name="connsiteY8" fmla="*/ 1419148 h 1909267"/>
              <a:gd name="connsiteX0" fmla="*/ 321868 w 6131512"/>
              <a:gd name="connsiteY0" fmla="*/ 1419148 h 1909267"/>
              <a:gd name="connsiteX1" fmla="*/ 3035808 w 6131512"/>
              <a:gd name="connsiteY1" fmla="*/ 21945 h 1909267"/>
              <a:gd name="connsiteX2" fmla="*/ 5815584 w 6131512"/>
              <a:gd name="connsiteY2" fmla="*/ 0 h 1909267"/>
              <a:gd name="connsiteX3" fmla="*/ 6115507 w 6131512"/>
              <a:gd name="connsiteY3" fmla="*/ 241401 h 1909267"/>
              <a:gd name="connsiteX4" fmla="*/ 6130137 w 6131512"/>
              <a:gd name="connsiteY4" fmla="*/ 965606 h 1909267"/>
              <a:gd name="connsiteX5" fmla="*/ 5903366 w 6131512"/>
              <a:gd name="connsiteY5" fmla="*/ 1463040 h 1909267"/>
              <a:gd name="connsiteX6" fmla="*/ 2114093 w 6131512"/>
              <a:gd name="connsiteY6" fmla="*/ 1294789 h 1909267"/>
              <a:gd name="connsiteX7" fmla="*/ 0 w 6131512"/>
              <a:gd name="connsiteY7" fmla="*/ 1909267 h 1909267"/>
              <a:gd name="connsiteX8" fmla="*/ 321868 w 6131512"/>
              <a:gd name="connsiteY8" fmla="*/ 1419148 h 1909267"/>
              <a:gd name="connsiteX0" fmla="*/ 321868 w 6131512"/>
              <a:gd name="connsiteY0" fmla="*/ 1419149 h 1909268"/>
              <a:gd name="connsiteX1" fmla="*/ 3013863 w 6131512"/>
              <a:gd name="connsiteY1" fmla="*/ 0 h 1909268"/>
              <a:gd name="connsiteX2" fmla="*/ 5815584 w 6131512"/>
              <a:gd name="connsiteY2" fmla="*/ 1 h 1909268"/>
              <a:gd name="connsiteX3" fmla="*/ 6115507 w 6131512"/>
              <a:gd name="connsiteY3" fmla="*/ 241402 h 1909268"/>
              <a:gd name="connsiteX4" fmla="*/ 6130137 w 6131512"/>
              <a:gd name="connsiteY4" fmla="*/ 965607 h 1909268"/>
              <a:gd name="connsiteX5" fmla="*/ 5903366 w 6131512"/>
              <a:gd name="connsiteY5" fmla="*/ 1463041 h 1909268"/>
              <a:gd name="connsiteX6" fmla="*/ 2114093 w 6131512"/>
              <a:gd name="connsiteY6" fmla="*/ 1294790 h 1909268"/>
              <a:gd name="connsiteX7" fmla="*/ 0 w 6131512"/>
              <a:gd name="connsiteY7" fmla="*/ 1909268 h 1909268"/>
              <a:gd name="connsiteX8" fmla="*/ 321868 w 6131512"/>
              <a:gd name="connsiteY8" fmla="*/ 1419149 h 1909268"/>
              <a:gd name="connsiteX0" fmla="*/ 321868 w 6131512"/>
              <a:gd name="connsiteY0" fmla="*/ 1419149 h 1909268"/>
              <a:gd name="connsiteX1" fmla="*/ 3013863 w 6131512"/>
              <a:gd name="connsiteY1" fmla="*/ 0 h 1909268"/>
              <a:gd name="connsiteX2" fmla="*/ 5815584 w 6131512"/>
              <a:gd name="connsiteY2" fmla="*/ 1 h 1909268"/>
              <a:gd name="connsiteX3" fmla="*/ 6115507 w 6131512"/>
              <a:gd name="connsiteY3" fmla="*/ 241402 h 1909268"/>
              <a:gd name="connsiteX4" fmla="*/ 6130137 w 6131512"/>
              <a:gd name="connsiteY4" fmla="*/ 965607 h 1909268"/>
              <a:gd name="connsiteX5" fmla="*/ 5903366 w 6131512"/>
              <a:gd name="connsiteY5" fmla="*/ 1463041 h 1909268"/>
              <a:gd name="connsiteX6" fmla="*/ 2289658 w 6131512"/>
              <a:gd name="connsiteY6" fmla="*/ 1470355 h 1909268"/>
              <a:gd name="connsiteX7" fmla="*/ 0 w 6131512"/>
              <a:gd name="connsiteY7" fmla="*/ 1909268 h 1909268"/>
              <a:gd name="connsiteX8" fmla="*/ 321868 w 6131512"/>
              <a:gd name="connsiteY8" fmla="*/ 1419149 h 1909268"/>
              <a:gd name="connsiteX0" fmla="*/ 321868 w 6131512"/>
              <a:gd name="connsiteY0" fmla="*/ 1419149 h 1909268"/>
              <a:gd name="connsiteX1" fmla="*/ 3013863 w 6131512"/>
              <a:gd name="connsiteY1" fmla="*/ 0 h 1909268"/>
              <a:gd name="connsiteX2" fmla="*/ 5815584 w 6131512"/>
              <a:gd name="connsiteY2" fmla="*/ 1 h 1909268"/>
              <a:gd name="connsiteX3" fmla="*/ 6115507 w 6131512"/>
              <a:gd name="connsiteY3" fmla="*/ 241402 h 1909268"/>
              <a:gd name="connsiteX4" fmla="*/ 6130137 w 6131512"/>
              <a:gd name="connsiteY4" fmla="*/ 965607 h 1909268"/>
              <a:gd name="connsiteX5" fmla="*/ 5903366 w 6131512"/>
              <a:gd name="connsiteY5" fmla="*/ 1463041 h 1909268"/>
              <a:gd name="connsiteX6" fmla="*/ 2114093 w 6131512"/>
              <a:gd name="connsiteY6" fmla="*/ 1389888 h 1909268"/>
              <a:gd name="connsiteX7" fmla="*/ 0 w 6131512"/>
              <a:gd name="connsiteY7" fmla="*/ 1909268 h 1909268"/>
              <a:gd name="connsiteX8" fmla="*/ 321868 w 6131512"/>
              <a:gd name="connsiteY8" fmla="*/ 1419149 h 1909268"/>
              <a:gd name="connsiteX0" fmla="*/ 321868 w 6131512"/>
              <a:gd name="connsiteY0" fmla="*/ 1419149 h 1909268"/>
              <a:gd name="connsiteX1" fmla="*/ 3013863 w 6131512"/>
              <a:gd name="connsiteY1" fmla="*/ 0 h 1909268"/>
              <a:gd name="connsiteX2" fmla="*/ 5815584 w 6131512"/>
              <a:gd name="connsiteY2" fmla="*/ 1 h 1909268"/>
              <a:gd name="connsiteX3" fmla="*/ 6115507 w 6131512"/>
              <a:gd name="connsiteY3" fmla="*/ 241402 h 1909268"/>
              <a:gd name="connsiteX4" fmla="*/ 6130137 w 6131512"/>
              <a:gd name="connsiteY4" fmla="*/ 965607 h 1909268"/>
              <a:gd name="connsiteX5" fmla="*/ 5903366 w 6131512"/>
              <a:gd name="connsiteY5" fmla="*/ 1463041 h 1909268"/>
              <a:gd name="connsiteX6" fmla="*/ 2114093 w 6131512"/>
              <a:gd name="connsiteY6" fmla="*/ 1389888 h 1909268"/>
              <a:gd name="connsiteX7" fmla="*/ 0 w 6131512"/>
              <a:gd name="connsiteY7" fmla="*/ 1909268 h 1909268"/>
              <a:gd name="connsiteX8" fmla="*/ 321868 w 6131512"/>
              <a:gd name="connsiteY8" fmla="*/ 1419149 h 1909268"/>
              <a:gd name="connsiteX0" fmla="*/ 321868 w 6131512"/>
              <a:gd name="connsiteY0" fmla="*/ 1419149 h 1909268"/>
              <a:gd name="connsiteX1" fmla="*/ 3013863 w 6131512"/>
              <a:gd name="connsiteY1" fmla="*/ 0 h 1909268"/>
              <a:gd name="connsiteX2" fmla="*/ 5815584 w 6131512"/>
              <a:gd name="connsiteY2" fmla="*/ 1 h 1909268"/>
              <a:gd name="connsiteX3" fmla="*/ 6115507 w 6131512"/>
              <a:gd name="connsiteY3" fmla="*/ 241402 h 1909268"/>
              <a:gd name="connsiteX4" fmla="*/ 6130137 w 6131512"/>
              <a:gd name="connsiteY4" fmla="*/ 965607 h 1909268"/>
              <a:gd name="connsiteX5" fmla="*/ 5903366 w 6131512"/>
              <a:gd name="connsiteY5" fmla="*/ 1463041 h 1909268"/>
              <a:gd name="connsiteX6" fmla="*/ 2114093 w 6131512"/>
              <a:gd name="connsiteY6" fmla="*/ 1389888 h 1909268"/>
              <a:gd name="connsiteX7" fmla="*/ 0 w 6131512"/>
              <a:gd name="connsiteY7" fmla="*/ 1909268 h 1909268"/>
              <a:gd name="connsiteX8" fmla="*/ 321868 w 6131512"/>
              <a:gd name="connsiteY8" fmla="*/ 1419149 h 1909268"/>
              <a:gd name="connsiteX0" fmla="*/ 570585 w 6380229"/>
              <a:gd name="connsiteY0" fmla="*/ 1419149 h 2106779"/>
              <a:gd name="connsiteX1" fmla="*/ 3262580 w 6380229"/>
              <a:gd name="connsiteY1" fmla="*/ 0 h 2106779"/>
              <a:gd name="connsiteX2" fmla="*/ 6064301 w 6380229"/>
              <a:gd name="connsiteY2" fmla="*/ 1 h 2106779"/>
              <a:gd name="connsiteX3" fmla="*/ 6364224 w 6380229"/>
              <a:gd name="connsiteY3" fmla="*/ 241402 h 2106779"/>
              <a:gd name="connsiteX4" fmla="*/ 6378854 w 6380229"/>
              <a:gd name="connsiteY4" fmla="*/ 965607 h 2106779"/>
              <a:gd name="connsiteX5" fmla="*/ 6152083 w 6380229"/>
              <a:gd name="connsiteY5" fmla="*/ 1463041 h 2106779"/>
              <a:gd name="connsiteX6" fmla="*/ 2362810 w 6380229"/>
              <a:gd name="connsiteY6" fmla="*/ 1389888 h 2106779"/>
              <a:gd name="connsiteX7" fmla="*/ 0 w 6380229"/>
              <a:gd name="connsiteY7" fmla="*/ 2106779 h 2106779"/>
              <a:gd name="connsiteX8" fmla="*/ 570585 w 6380229"/>
              <a:gd name="connsiteY8" fmla="*/ 1419149 h 2106779"/>
              <a:gd name="connsiteX0" fmla="*/ 570585 w 6380229"/>
              <a:gd name="connsiteY0" fmla="*/ 1419149 h 2106779"/>
              <a:gd name="connsiteX1" fmla="*/ 3262580 w 6380229"/>
              <a:gd name="connsiteY1" fmla="*/ 0 h 2106779"/>
              <a:gd name="connsiteX2" fmla="*/ 6064301 w 6380229"/>
              <a:gd name="connsiteY2" fmla="*/ 1 h 2106779"/>
              <a:gd name="connsiteX3" fmla="*/ 6364224 w 6380229"/>
              <a:gd name="connsiteY3" fmla="*/ 241402 h 2106779"/>
              <a:gd name="connsiteX4" fmla="*/ 6378854 w 6380229"/>
              <a:gd name="connsiteY4" fmla="*/ 965607 h 2106779"/>
              <a:gd name="connsiteX5" fmla="*/ 6152083 w 6380229"/>
              <a:gd name="connsiteY5" fmla="*/ 1463041 h 2106779"/>
              <a:gd name="connsiteX6" fmla="*/ 2362810 w 6380229"/>
              <a:gd name="connsiteY6" fmla="*/ 1389888 h 2106779"/>
              <a:gd name="connsiteX7" fmla="*/ 0 w 6380229"/>
              <a:gd name="connsiteY7" fmla="*/ 2106779 h 2106779"/>
              <a:gd name="connsiteX8" fmla="*/ 570585 w 6380229"/>
              <a:gd name="connsiteY8" fmla="*/ 1419149 h 2106779"/>
              <a:gd name="connsiteX0" fmla="*/ 526694 w 6380229"/>
              <a:gd name="connsiteY0" fmla="*/ 1367943 h 2106779"/>
              <a:gd name="connsiteX1" fmla="*/ 3262580 w 6380229"/>
              <a:gd name="connsiteY1" fmla="*/ 0 h 2106779"/>
              <a:gd name="connsiteX2" fmla="*/ 6064301 w 6380229"/>
              <a:gd name="connsiteY2" fmla="*/ 1 h 2106779"/>
              <a:gd name="connsiteX3" fmla="*/ 6364224 w 6380229"/>
              <a:gd name="connsiteY3" fmla="*/ 241402 h 2106779"/>
              <a:gd name="connsiteX4" fmla="*/ 6378854 w 6380229"/>
              <a:gd name="connsiteY4" fmla="*/ 965607 h 2106779"/>
              <a:gd name="connsiteX5" fmla="*/ 6152083 w 6380229"/>
              <a:gd name="connsiteY5" fmla="*/ 1463041 h 2106779"/>
              <a:gd name="connsiteX6" fmla="*/ 2362810 w 6380229"/>
              <a:gd name="connsiteY6" fmla="*/ 1389888 h 2106779"/>
              <a:gd name="connsiteX7" fmla="*/ 0 w 6380229"/>
              <a:gd name="connsiteY7" fmla="*/ 2106779 h 2106779"/>
              <a:gd name="connsiteX8" fmla="*/ 526694 w 6380229"/>
              <a:gd name="connsiteY8" fmla="*/ 1367943 h 2106779"/>
              <a:gd name="connsiteX0" fmla="*/ 526694 w 6380229"/>
              <a:gd name="connsiteY0" fmla="*/ 1367943 h 2106779"/>
              <a:gd name="connsiteX1" fmla="*/ 3262580 w 6380229"/>
              <a:gd name="connsiteY1" fmla="*/ 0 h 2106779"/>
              <a:gd name="connsiteX2" fmla="*/ 6064301 w 6380229"/>
              <a:gd name="connsiteY2" fmla="*/ 1 h 2106779"/>
              <a:gd name="connsiteX3" fmla="*/ 6364224 w 6380229"/>
              <a:gd name="connsiteY3" fmla="*/ 241402 h 2106779"/>
              <a:gd name="connsiteX4" fmla="*/ 6378854 w 6380229"/>
              <a:gd name="connsiteY4" fmla="*/ 965607 h 2106779"/>
              <a:gd name="connsiteX5" fmla="*/ 6152083 w 6380229"/>
              <a:gd name="connsiteY5" fmla="*/ 1463041 h 2106779"/>
              <a:gd name="connsiteX6" fmla="*/ 2362810 w 6380229"/>
              <a:gd name="connsiteY6" fmla="*/ 1389888 h 2106779"/>
              <a:gd name="connsiteX7" fmla="*/ 0 w 6380229"/>
              <a:gd name="connsiteY7" fmla="*/ 2106779 h 2106779"/>
              <a:gd name="connsiteX8" fmla="*/ 526694 w 6380229"/>
              <a:gd name="connsiteY8" fmla="*/ 1367943 h 2106779"/>
              <a:gd name="connsiteX0" fmla="*/ 519378 w 6380229"/>
              <a:gd name="connsiteY0" fmla="*/ 1272845 h 2106779"/>
              <a:gd name="connsiteX1" fmla="*/ 3262580 w 6380229"/>
              <a:gd name="connsiteY1" fmla="*/ 0 h 2106779"/>
              <a:gd name="connsiteX2" fmla="*/ 6064301 w 6380229"/>
              <a:gd name="connsiteY2" fmla="*/ 1 h 2106779"/>
              <a:gd name="connsiteX3" fmla="*/ 6364224 w 6380229"/>
              <a:gd name="connsiteY3" fmla="*/ 241402 h 2106779"/>
              <a:gd name="connsiteX4" fmla="*/ 6378854 w 6380229"/>
              <a:gd name="connsiteY4" fmla="*/ 965607 h 2106779"/>
              <a:gd name="connsiteX5" fmla="*/ 6152083 w 6380229"/>
              <a:gd name="connsiteY5" fmla="*/ 1463041 h 2106779"/>
              <a:gd name="connsiteX6" fmla="*/ 2362810 w 6380229"/>
              <a:gd name="connsiteY6" fmla="*/ 1389888 h 2106779"/>
              <a:gd name="connsiteX7" fmla="*/ 0 w 6380229"/>
              <a:gd name="connsiteY7" fmla="*/ 2106779 h 2106779"/>
              <a:gd name="connsiteX8" fmla="*/ 519378 w 6380229"/>
              <a:gd name="connsiteY8" fmla="*/ 1272845 h 2106779"/>
              <a:gd name="connsiteX0" fmla="*/ 519378 w 6384256"/>
              <a:gd name="connsiteY0" fmla="*/ 1272845 h 2106779"/>
              <a:gd name="connsiteX1" fmla="*/ 3262580 w 6384256"/>
              <a:gd name="connsiteY1" fmla="*/ 0 h 2106779"/>
              <a:gd name="connsiteX2" fmla="*/ 6064301 w 6384256"/>
              <a:gd name="connsiteY2" fmla="*/ 1 h 2106779"/>
              <a:gd name="connsiteX3" fmla="*/ 6364224 w 6384256"/>
              <a:gd name="connsiteY3" fmla="*/ 241402 h 2106779"/>
              <a:gd name="connsiteX4" fmla="*/ 6378854 w 6384256"/>
              <a:gd name="connsiteY4" fmla="*/ 965607 h 2106779"/>
              <a:gd name="connsiteX5" fmla="*/ 6195974 w 6384256"/>
              <a:gd name="connsiteY5" fmla="*/ 1419150 h 2106779"/>
              <a:gd name="connsiteX6" fmla="*/ 2362810 w 6384256"/>
              <a:gd name="connsiteY6" fmla="*/ 1389888 h 2106779"/>
              <a:gd name="connsiteX7" fmla="*/ 0 w 6384256"/>
              <a:gd name="connsiteY7" fmla="*/ 2106779 h 2106779"/>
              <a:gd name="connsiteX8" fmla="*/ 519378 w 6384256"/>
              <a:gd name="connsiteY8" fmla="*/ 1272845 h 2106779"/>
              <a:gd name="connsiteX0" fmla="*/ 519378 w 6384256"/>
              <a:gd name="connsiteY0" fmla="*/ 1305771 h 2139705"/>
              <a:gd name="connsiteX1" fmla="*/ 3262580 w 6384256"/>
              <a:gd name="connsiteY1" fmla="*/ 32926 h 2139705"/>
              <a:gd name="connsiteX2" fmla="*/ 5625665 w 6384256"/>
              <a:gd name="connsiteY2" fmla="*/ 0 h 2139705"/>
              <a:gd name="connsiteX3" fmla="*/ 6364224 w 6384256"/>
              <a:gd name="connsiteY3" fmla="*/ 274328 h 2139705"/>
              <a:gd name="connsiteX4" fmla="*/ 6378854 w 6384256"/>
              <a:gd name="connsiteY4" fmla="*/ 998533 h 2139705"/>
              <a:gd name="connsiteX5" fmla="*/ 6195974 w 6384256"/>
              <a:gd name="connsiteY5" fmla="*/ 1452076 h 2139705"/>
              <a:gd name="connsiteX6" fmla="*/ 2362810 w 6384256"/>
              <a:gd name="connsiteY6" fmla="*/ 1422814 h 2139705"/>
              <a:gd name="connsiteX7" fmla="*/ 0 w 6384256"/>
              <a:gd name="connsiteY7" fmla="*/ 2139705 h 2139705"/>
              <a:gd name="connsiteX8" fmla="*/ 519378 w 6384256"/>
              <a:gd name="connsiteY8" fmla="*/ 1305771 h 2139705"/>
              <a:gd name="connsiteX0" fmla="*/ 519378 w 6384256"/>
              <a:gd name="connsiteY0" fmla="*/ 1305771 h 2139705"/>
              <a:gd name="connsiteX1" fmla="*/ 3262580 w 6384256"/>
              <a:gd name="connsiteY1" fmla="*/ 32926 h 2139705"/>
              <a:gd name="connsiteX2" fmla="*/ 5625665 w 6384256"/>
              <a:gd name="connsiteY2" fmla="*/ 0 h 2139705"/>
              <a:gd name="connsiteX3" fmla="*/ 6350516 w 6384256"/>
              <a:gd name="connsiteY3" fmla="*/ 521292 h 2139705"/>
              <a:gd name="connsiteX4" fmla="*/ 6378854 w 6384256"/>
              <a:gd name="connsiteY4" fmla="*/ 998533 h 2139705"/>
              <a:gd name="connsiteX5" fmla="*/ 6195974 w 6384256"/>
              <a:gd name="connsiteY5" fmla="*/ 1452076 h 2139705"/>
              <a:gd name="connsiteX6" fmla="*/ 2362810 w 6384256"/>
              <a:gd name="connsiteY6" fmla="*/ 1422814 h 2139705"/>
              <a:gd name="connsiteX7" fmla="*/ 0 w 6384256"/>
              <a:gd name="connsiteY7" fmla="*/ 2139705 h 2139705"/>
              <a:gd name="connsiteX8" fmla="*/ 519378 w 6384256"/>
              <a:gd name="connsiteY8" fmla="*/ 1305771 h 2139705"/>
              <a:gd name="connsiteX0" fmla="*/ 519378 w 6384256"/>
              <a:gd name="connsiteY0" fmla="*/ 1305771 h 2139705"/>
              <a:gd name="connsiteX1" fmla="*/ 3262580 w 6384256"/>
              <a:gd name="connsiteY1" fmla="*/ 32926 h 2139705"/>
              <a:gd name="connsiteX2" fmla="*/ 5625665 w 6384256"/>
              <a:gd name="connsiteY2" fmla="*/ 0 h 2139705"/>
              <a:gd name="connsiteX3" fmla="*/ 6350516 w 6384256"/>
              <a:gd name="connsiteY3" fmla="*/ 521292 h 2139705"/>
              <a:gd name="connsiteX4" fmla="*/ 6378854 w 6384256"/>
              <a:gd name="connsiteY4" fmla="*/ 998533 h 2139705"/>
              <a:gd name="connsiteX5" fmla="*/ 6195974 w 6384256"/>
              <a:gd name="connsiteY5" fmla="*/ 1452076 h 2139705"/>
              <a:gd name="connsiteX6" fmla="*/ 2362810 w 6384256"/>
              <a:gd name="connsiteY6" fmla="*/ 1422814 h 2139705"/>
              <a:gd name="connsiteX7" fmla="*/ 0 w 6384256"/>
              <a:gd name="connsiteY7" fmla="*/ 2139705 h 2139705"/>
              <a:gd name="connsiteX8" fmla="*/ 519378 w 6384256"/>
              <a:gd name="connsiteY8" fmla="*/ 1305771 h 2139705"/>
              <a:gd name="connsiteX0" fmla="*/ 519378 w 6384256"/>
              <a:gd name="connsiteY0" fmla="*/ 1305771 h 2139705"/>
              <a:gd name="connsiteX1" fmla="*/ 3262580 w 6384256"/>
              <a:gd name="connsiteY1" fmla="*/ 32926 h 2139705"/>
              <a:gd name="connsiteX2" fmla="*/ 5625665 w 6384256"/>
              <a:gd name="connsiteY2" fmla="*/ 0 h 2139705"/>
              <a:gd name="connsiteX3" fmla="*/ 6350516 w 6384256"/>
              <a:gd name="connsiteY3" fmla="*/ 521292 h 2139705"/>
              <a:gd name="connsiteX4" fmla="*/ 6378854 w 6384256"/>
              <a:gd name="connsiteY4" fmla="*/ 998533 h 2139705"/>
              <a:gd name="connsiteX5" fmla="*/ 6195974 w 6384256"/>
              <a:gd name="connsiteY5" fmla="*/ 1452076 h 2139705"/>
              <a:gd name="connsiteX6" fmla="*/ 2362810 w 6384256"/>
              <a:gd name="connsiteY6" fmla="*/ 1422814 h 2139705"/>
              <a:gd name="connsiteX7" fmla="*/ 0 w 6384256"/>
              <a:gd name="connsiteY7" fmla="*/ 2139705 h 2139705"/>
              <a:gd name="connsiteX8" fmla="*/ 519378 w 6384256"/>
              <a:gd name="connsiteY8" fmla="*/ 1305771 h 2139705"/>
              <a:gd name="connsiteX0" fmla="*/ 519378 w 6384256"/>
              <a:gd name="connsiteY0" fmla="*/ 1308747 h 2142681"/>
              <a:gd name="connsiteX1" fmla="*/ 3262580 w 6384256"/>
              <a:gd name="connsiteY1" fmla="*/ 35902 h 2142681"/>
              <a:gd name="connsiteX2" fmla="*/ 5625665 w 6384256"/>
              <a:gd name="connsiteY2" fmla="*/ 2976 h 2142681"/>
              <a:gd name="connsiteX3" fmla="*/ 6350516 w 6384256"/>
              <a:gd name="connsiteY3" fmla="*/ 524268 h 2142681"/>
              <a:gd name="connsiteX4" fmla="*/ 6378854 w 6384256"/>
              <a:gd name="connsiteY4" fmla="*/ 1001509 h 2142681"/>
              <a:gd name="connsiteX5" fmla="*/ 6195974 w 6384256"/>
              <a:gd name="connsiteY5" fmla="*/ 1455052 h 2142681"/>
              <a:gd name="connsiteX6" fmla="*/ 2362810 w 6384256"/>
              <a:gd name="connsiteY6" fmla="*/ 1425790 h 2142681"/>
              <a:gd name="connsiteX7" fmla="*/ 0 w 6384256"/>
              <a:gd name="connsiteY7" fmla="*/ 2142681 h 2142681"/>
              <a:gd name="connsiteX8" fmla="*/ 519378 w 6384256"/>
              <a:gd name="connsiteY8" fmla="*/ 1308747 h 2142681"/>
              <a:gd name="connsiteX0" fmla="*/ 519378 w 6443632"/>
              <a:gd name="connsiteY0" fmla="*/ 1307798 h 2141732"/>
              <a:gd name="connsiteX1" fmla="*/ 3262580 w 6443632"/>
              <a:gd name="connsiteY1" fmla="*/ 34953 h 2141732"/>
              <a:gd name="connsiteX2" fmla="*/ 5625665 w 6443632"/>
              <a:gd name="connsiteY2" fmla="*/ 2027 h 2141732"/>
              <a:gd name="connsiteX3" fmla="*/ 6432761 w 6443632"/>
              <a:gd name="connsiteY3" fmla="*/ 556248 h 2141732"/>
              <a:gd name="connsiteX4" fmla="*/ 6378854 w 6443632"/>
              <a:gd name="connsiteY4" fmla="*/ 1000560 h 2141732"/>
              <a:gd name="connsiteX5" fmla="*/ 6195974 w 6443632"/>
              <a:gd name="connsiteY5" fmla="*/ 1454103 h 2141732"/>
              <a:gd name="connsiteX6" fmla="*/ 2362810 w 6443632"/>
              <a:gd name="connsiteY6" fmla="*/ 1424841 h 2141732"/>
              <a:gd name="connsiteX7" fmla="*/ 0 w 6443632"/>
              <a:gd name="connsiteY7" fmla="*/ 2141732 h 2141732"/>
              <a:gd name="connsiteX8" fmla="*/ 519378 w 6443632"/>
              <a:gd name="connsiteY8" fmla="*/ 1307798 h 2141732"/>
              <a:gd name="connsiteX0" fmla="*/ 519378 w 6432835"/>
              <a:gd name="connsiteY0" fmla="*/ 1311365 h 2145299"/>
              <a:gd name="connsiteX1" fmla="*/ 3262580 w 6432835"/>
              <a:gd name="connsiteY1" fmla="*/ 38520 h 2145299"/>
              <a:gd name="connsiteX2" fmla="*/ 5625665 w 6432835"/>
              <a:gd name="connsiteY2" fmla="*/ 5594 h 2145299"/>
              <a:gd name="connsiteX3" fmla="*/ 6432761 w 6432835"/>
              <a:gd name="connsiteY3" fmla="*/ 559815 h 2145299"/>
              <a:gd name="connsiteX4" fmla="*/ 6378854 w 6432835"/>
              <a:gd name="connsiteY4" fmla="*/ 1004127 h 2145299"/>
              <a:gd name="connsiteX5" fmla="*/ 6195974 w 6432835"/>
              <a:gd name="connsiteY5" fmla="*/ 1457670 h 2145299"/>
              <a:gd name="connsiteX6" fmla="*/ 2362810 w 6432835"/>
              <a:gd name="connsiteY6" fmla="*/ 1428408 h 2145299"/>
              <a:gd name="connsiteX7" fmla="*/ 0 w 6432835"/>
              <a:gd name="connsiteY7" fmla="*/ 2145299 h 2145299"/>
              <a:gd name="connsiteX8" fmla="*/ 519378 w 6432835"/>
              <a:gd name="connsiteY8" fmla="*/ 1311365 h 2145299"/>
              <a:gd name="connsiteX0" fmla="*/ 519378 w 6437060"/>
              <a:gd name="connsiteY0" fmla="*/ 1307798 h 2141732"/>
              <a:gd name="connsiteX1" fmla="*/ 3262580 w 6437060"/>
              <a:gd name="connsiteY1" fmla="*/ 34953 h 2141732"/>
              <a:gd name="connsiteX2" fmla="*/ 5625665 w 6437060"/>
              <a:gd name="connsiteY2" fmla="*/ 2027 h 2141732"/>
              <a:gd name="connsiteX3" fmla="*/ 6432761 w 6437060"/>
              <a:gd name="connsiteY3" fmla="*/ 556248 h 2141732"/>
              <a:gd name="connsiteX4" fmla="*/ 6378854 w 6437060"/>
              <a:gd name="connsiteY4" fmla="*/ 1000560 h 2141732"/>
              <a:gd name="connsiteX5" fmla="*/ 6195974 w 6437060"/>
              <a:gd name="connsiteY5" fmla="*/ 1454103 h 2141732"/>
              <a:gd name="connsiteX6" fmla="*/ 2362810 w 6437060"/>
              <a:gd name="connsiteY6" fmla="*/ 1424841 h 2141732"/>
              <a:gd name="connsiteX7" fmla="*/ 0 w 6437060"/>
              <a:gd name="connsiteY7" fmla="*/ 2141732 h 2141732"/>
              <a:gd name="connsiteX8" fmla="*/ 519378 w 6437060"/>
              <a:gd name="connsiteY8" fmla="*/ 1307798 h 2141732"/>
              <a:gd name="connsiteX0" fmla="*/ 519378 w 6437060"/>
              <a:gd name="connsiteY0" fmla="*/ 1307798 h 2141732"/>
              <a:gd name="connsiteX1" fmla="*/ 3262580 w 6437060"/>
              <a:gd name="connsiteY1" fmla="*/ 34953 h 2141732"/>
              <a:gd name="connsiteX2" fmla="*/ 5625665 w 6437060"/>
              <a:gd name="connsiteY2" fmla="*/ 2027 h 2141732"/>
              <a:gd name="connsiteX3" fmla="*/ 6432761 w 6437060"/>
              <a:gd name="connsiteY3" fmla="*/ 556248 h 2141732"/>
              <a:gd name="connsiteX4" fmla="*/ 6433753 w 6437060"/>
              <a:gd name="connsiteY4" fmla="*/ 993233 h 2141732"/>
              <a:gd name="connsiteX5" fmla="*/ 6195974 w 6437060"/>
              <a:gd name="connsiteY5" fmla="*/ 1454103 h 2141732"/>
              <a:gd name="connsiteX6" fmla="*/ 2362810 w 6437060"/>
              <a:gd name="connsiteY6" fmla="*/ 1424841 h 2141732"/>
              <a:gd name="connsiteX7" fmla="*/ 0 w 6437060"/>
              <a:gd name="connsiteY7" fmla="*/ 2141732 h 2141732"/>
              <a:gd name="connsiteX8" fmla="*/ 519378 w 6437060"/>
              <a:gd name="connsiteY8" fmla="*/ 1307798 h 2141732"/>
              <a:gd name="connsiteX0" fmla="*/ 519378 w 6437060"/>
              <a:gd name="connsiteY0" fmla="*/ 1307798 h 2141732"/>
              <a:gd name="connsiteX1" fmla="*/ 3262580 w 6437060"/>
              <a:gd name="connsiteY1" fmla="*/ 34953 h 2141732"/>
              <a:gd name="connsiteX2" fmla="*/ 5625665 w 6437060"/>
              <a:gd name="connsiteY2" fmla="*/ 2027 h 2141732"/>
              <a:gd name="connsiteX3" fmla="*/ 6432761 w 6437060"/>
              <a:gd name="connsiteY3" fmla="*/ 556248 h 2141732"/>
              <a:gd name="connsiteX4" fmla="*/ 6433753 w 6437060"/>
              <a:gd name="connsiteY4" fmla="*/ 993233 h 2141732"/>
              <a:gd name="connsiteX5" fmla="*/ 6195974 w 6437060"/>
              <a:gd name="connsiteY5" fmla="*/ 1454103 h 2141732"/>
              <a:gd name="connsiteX6" fmla="*/ 2362810 w 6437060"/>
              <a:gd name="connsiteY6" fmla="*/ 1424841 h 2141732"/>
              <a:gd name="connsiteX7" fmla="*/ 0 w 6437060"/>
              <a:gd name="connsiteY7" fmla="*/ 2141732 h 2141732"/>
              <a:gd name="connsiteX8" fmla="*/ 519378 w 6437060"/>
              <a:gd name="connsiteY8" fmla="*/ 1307798 h 2141732"/>
              <a:gd name="connsiteX0" fmla="*/ 519378 w 6434811"/>
              <a:gd name="connsiteY0" fmla="*/ 1308569 h 2142503"/>
              <a:gd name="connsiteX1" fmla="*/ 3262580 w 6434811"/>
              <a:gd name="connsiteY1" fmla="*/ 35724 h 2142503"/>
              <a:gd name="connsiteX2" fmla="*/ 5625665 w 6434811"/>
              <a:gd name="connsiteY2" fmla="*/ 2798 h 2142503"/>
              <a:gd name="connsiteX3" fmla="*/ 6432761 w 6434811"/>
              <a:gd name="connsiteY3" fmla="*/ 557019 h 2142503"/>
              <a:gd name="connsiteX4" fmla="*/ 6433753 w 6434811"/>
              <a:gd name="connsiteY4" fmla="*/ 994004 h 2142503"/>
              <a:gd name="connsiteX5" fmla="*/ 6195974 w 6434811"/>
              <a:gd name="connsiteY5" fmla="*/ 1454874 h 2142503"/>
              <a:gd name="connsiteX6" fmla="*/ 2362810 w 6434811"/>
              <a:gd name="connsiteY6" fmla="*/ 1425612 h 2142503"/>
              <a:gd name="connsiteX7" fmla="*/ 0 w 6434811"/>
              <a:gd name="connsiteY7" fmla="*/ 2142503 h 2142503"/>
              <a:gd name="connsiteX8" fmla="*/ 519378 w 6434811"/>
              <a:gd name="connsiteY8" fmla="*/ 1308569 h 2142503"/>
              <a:gd name="connsiteX0" fmla="*/ 519378 w 6436479"/>
              <a:gd name="connsiteY0" fmla="*/ 1308569 h 2142503"/>
              <a:gd name="connsiteX1" fmla="*/ 3262580 w 6436479"/>
              <a:gd name="connsiteY1" fmla="*/ 35724 h 2142503"/>
              <a:gd name="connsiteX2" fmla="*/ 5625665 w 6436479"/>
              <a:gd name="connsiteY2" fmla="*/ 2798 h 2142503"/>
              <a:gd name="connsiteX3" fmla="*/ 6432761 w 6436479"/>
              <a:gd name="connsiteY3" fmla="*/ 557019 h 2142503"/>
              <a:gd name="connsiteX4" fmla="*/ 6433753 w 6436479"/>
              <a:gd name="connsiteY4" fmla="*/ 994004 h 2142503"/>
              <a:gd name="connsiteX5" fmla="*/ 6195974 w 6436479"/>
              <a:gd name="connsiteY5" fmla="*/ 1454874 h 2142503"/>
              <a:gd name="connsiteX6" fmla="*/ 2362810 w 6436479"/>
              <a:gd name="connsiteY6" fmla="*/ 1425612 h 2142503"/>
              <a:gd name="connsiteX7" fmla="*/ 0 w 6436479"/>
              <a:gd name="connsiteY7" fmla="*/ 2142503 h 2142503"/>
              <a:gd name="connsiteX8" fmla="*/ 519378 w 6436479"/>
              <a:gd name="connsiteY8" fmla="*/ 1308569 h 2142503"/>
              <a:gd name="connsiteX0" fmla="*/ 519378 w 6434963"/>
              <a:gd name="connsiteY0" fmla="*/ 1308569 h 2142503"/>
              <a:gd name="connsiteX1" fmla="*/ 3262580 w 6434963"/>
              <a:gd name="connsiteY1" fmla="*/ 35724 h 2142503"/>
              <a:gd name="connsiteX2" fmla="*/ 5625665 w 6434963"/>
              <a:gd name="connsiteY2" fmla="*/ 2798 h 2142503"/>
              <a:gd name="connsiteX3" fmla="*/ 6432761 w 6434963"/>
              <a:gd name="connsiteY3" fmla="*/ 557019 h 2142503"/>
              <a:gd name="connsiteX4" fmla="*/ 6433753 w 6434963"/>
              <a:gd name="connsiteY4" fmla="*/ 994004 h 2142503"/>
              <a:gd name="connsiteX5" fmla="*/ 6195974 w 6434963"/>
              <a:gd name="connsiteY5" fmla="*/ 1454874 h 2142503"/>
              <a:gd name="connsiteX6" fmla="*/ 2362810 w 6434963"/>
              <a:gd name="connsiteY6" fmla="*/ 1425612 h 2142503"/>
              <a:gd name="connsiteX7" fmla="*/ 0 w 6434963"/>
              <a:gd name="connsiteY7" fmla="*/ 2142503 h 2142503"/>
              <a:gd name="connsiteX8" fmla="*/ 519378 w 6434963"/>
              <a:gd name="connsiteY8" fmla="*/ 1308569 h 2142503"/>
              <a:gd name="connsiteX0" fmla="*/ 519378 w 6446878"/>
              <a:gd name="connsiteY0" fmla="*/ 1308569 h 2142503"/>
              <a:gd name="connsiteX1" fmla="*/ 3262580 w 6446878"/>
              <a:gd name="connsiteY1" fmla="*/ 35724 h 2142503"/>
              <a:gd name="connsiteX2" fmla="*/ 5625665 w 6446878"/>
              <a:gd name="connsiteY2" fmla="*/ 2798 h 2142503"/>
              <a:gd name="connsiteX3" fmla="*/ 6432761 w 6446878"/>
              <a:gd name="connsiteY3" fmla="*/ 557019 h 2142503"/>
              <a:gd name="connsiteX4" fmla="*/ 6445952 w 6446878"/>
              <a:gd name="connsiteY4" fmla="*/ 1089250 h 2142503"/>
              <a:gd name="connsiteX5" fmla="*/ 6195974 w 6446878"/>
              <a:gd name="connsiteY5" fmla="*/ 1454874 h 2142503"/>
              <a:gd name="connsiteX6" fmla="*/ 2362810 w 6446878"/>
              <a:gd name="connsiteY6" fmla="*/ 1425612 h 2142503"/>
              <a:gd name="connsiteX7" fmla="*/ 0 w 6446878"/>
              <a:gd name="connsiteY7" fmla="*/ 2142503 h 2142503"/>
              <a:gd name="connsiteX8" fmla="*/ 519378 w 6446878"/>
              <a:gd name="connsiteY8" fmla="*/ 1308569 h 2142503"/>
              <a:gd name="connsiteX0" fmla="*/ 519378 w 6451481"/>
              <a:gd name="connsiteY0" fmla="*/ 1307511 h 2141445"/>
              <a:gd name="connsiteX1" fmla="*/ 3262580 w 6451481"/>
              <a:gd name="connsiteY1" fmla="*/ 34666 h 2141445"/>
              <a:gd name="connsiteX2" fmla="*/ 5625665 w 6451481"/>
              <a:gd name="connsiteY2" fmla="*/ 1740 h 2141445"/>
              <a:gd name="connsiteX3" fmla="*/ 6451061 w 6451481"/>
              <a:gd name="connsiteY3" fmla="*/ 599921 h 2141445"/>
              <a:gd name="connsiteX4" fmla="*/ 6445952 w 6451481"/>
              <a:gd name="connsiteY4" fmla="*/ 1088192 h 2141445"/>
              <a:gd name="connsiteX5" fmla="*/ 6195974 w 6451481"/>
              <a:gd name="connsiteY5" fmla="*/ 1453816 h 2141445"/>
              <a:gd name="connsiteX6" fmla="*/ 2362810 w 6451481"/>
              <a:gd name="connsiteY6" fmla="*/ 1424554 h 2141445"/>
              <a:gd name="connsiteX7" fmla="*/ 0 w 6451481"/>
              <a:gd name="connsiteY7" fmla="*/ 2141445 h 2141445"/>
              <a:gd name="connsiteX8" fmla="*/ 519378 w 6451481"/>
              <a:gd name="connsiteY8" fmla="*/ 1307511 h 2141445"/>
              <a:gd name="connsiteX0" fmla="*/ 519378 w 6451448"/>
              <a:gd name="connsiteY0" fmla="*/ 1308290 h 2142224"/>
              <a:gd name="connsiteX1" fmla="*/ 3262580 w 6451448"/>
              <a:gd name="connsiteY1" fmla="*/ 35445 h 2142224"/>
              <a:gd name="connsiteX2" fmla="*/ 5625665 w 6451448"/>
              <a:gd name="connsiteY2" fmla="*/ 2519 h 2142224"/>
              <a:gd name="connsiteX3" fmla="*/ 6451061 w 6451448"/>
              <a:gd name="connsiteY3" fmla="*/ 600700 h 2142224"/>
              <a:gd name="connsiteX4" fmla="*/ 6445952 w 6451448"/>
              <a:gd name="connsiteY4" fmla="*/ 1088971 h 2142224"/>
              <a:gd name="connsiteX5" fmla="*/ 6195974 w 6451448"/>
              <a:gd name="connsiteY5" fmla="*/ 1454595 h 2142224"/>
              <a:gd name="connsiteX6" fmla="*/ 2362810 w 6451448"/>
              <a:gd name="connsiteY6" fmla="*/ 1425333 h 2142224"/>
              <a:gd name="connsiteX7" fmla="*/ 0 w 6451448"/>
              <a:gd name="connsiteY7" fmla="*/ 2142224 h 2142224"/>
              <a:gd name="connsiteX8" fmla="*/ 519378 w 6451448"/>
              <a:gd name="connsiteY8" fmla="*/ 1308290 h 2142224"/>
              <a:gd name="connsiteX0" fmla="*/ 519378 w 6452876"/>
              <a:gd name="connsiteY0" fmla="*/ 1308290 h 2142224"/>
              <a:gd name="connsiteX1" fmla="*/ 3262580 w 6452876"/>
              <a:gd name="connsiteY1" fmla="*/ 35445 h 2142224"/>
              <a:gd name="connsiteX2" fmla="*/ 5625665 w 6452876"/>
              <a:gd name="connsiteY2" fmla="*/ 2519 h 2142224"/>
              <a:gd name="connsiteX3" fmla="*/ 6451061 w 6452876"/>
              <a:gd name="connsiteY3" fmla="*/ 600700 h 2142224"/>
              <a:gd name="connsiteX4" fmla="*/ 6452052 w 6452876"/>
              <a:gd name="connsiteY4" fmla="*/ 1088971 h 2142224"/>
              <a:gd name="connsiteX5" fmla="*/ 6195974 w 6452876"/>
              <a:gd name="connsiteY5" fmla="*/ 1454595 h 2142224"/>
              <a:gd name="connsiteX6" fmla="*/ 2362810 w 6452876"/>
              <a:gd name="connsiteY6" fmla="*/ 1425333 h 2142224"/>
              <a:gd name="connsiteX7" fmla="*/ 0 w 6452876"/>
              <a:gd name="connsiteY7" fmla="*/ 2142224 h 2142224"/>
              <a:gd name="connsiteX8" fmla="*/ 519378 w 6452876"/>
              <a:gd name="connsiteY8" fmla="*/ 1308290 h 2142224"/>
              <a:gd name="connsiteX0" fmla="*/ 519378 w 6452051"/>
              <a:gd name="connsiteY0" fmla="*/ 1308290 h 2142224"/>
              <a:gd name="connsiteX1" fmla="*/ 3262580 w 6452051"/>
              <a:gd name="connsiteY1" fmla="*/ 35445 h 2142224"/>
              <a:gd name="connsiteX2" fmla="*/ 5625665 w 6452051"/>
              <a:gd name="connsiteY2" fmla="*/ 2519 h 2142224"/>
              <a:gd name="connsiteX3" fmla="*/ 6451061 w 6452051"/>
              <a:gd name="connsiteY3" fmla="*/ 600700 h 2142224"/>
              <a:gd name="connsiteX4" fmla="*/ 6452052 w 6452051"/>
              <a:gd name="connsiteY4" fmla="*/ 1088971 h 2142224"/>
              <a:gd name="connsiteX5" fmla="*/ 6195974 w 6452051"/>
              <a:gd name="connsiteY5" fmla="*/ 1454595 h 2142224"/>
              <a:gd name="connsiteX6" fmla="*/ 2362810 w 6452051"/>
              <a:gd name="connsiteY6" fmla="*/ 1425333 h 2142224"/>
              <a:gd name="connsiteX7" fmla="*/ 0 w 6452051"/>
              <a:gd name="connsiteY7" fmla="*/ 2142224 h 2142224"/>
              <a:gd name="connsiteX8" fmla="*/ 519378 w 6452051"/>
              <a:gd name="connsiteY8" fmla="*/ 1308290 h 2142224"/>
              <a:gd name="connsiteX0" fmla="*/ 519378 w 6452052"/>
              <a:gd name="connsiteY0" fmla="*/ 1331457 h 2165391"/>
              <a:gd name="connsiteX1" fmla="*/ 3219882 w 6452052"/>
              <a:gd name="connsiteY1" fmla="*/ 0 h 2165391"/>
              <a:gd name="connsiteX2" fmla="*/ 5625665 w 6452052"/>
              <a:gd name="connsiteY2" fmla="*/ 25686 h 2165391"/>
              <a:gd name="connsiteX3" fmla="*/ 6451061 w 6452052"/>
              <a:gd name="connsiteY3" fmla="*/ 623867 h 2165391"/>
              <a:gd name="connsiteX4" fmla="*/ 6452052 w 6452052"/>
              <a:gd name="connsiteY4" fmla="*/ 1112138 h 2165391"/>
              <a:gd name="connsiteX5" fmla="*/ 6195974 w 6452052"/>
              <a:gd name="connsiteY5" fmla="*/ 1477762 h 2165391"/>
              <a:gd name="connsiteX6" fmla="*/ 2362810 w 6452052"/>
              <a:gd name="connsiteY6" fmla="*/ 1448500 h 2165391"/>
              <a:gd name="connsiteX7" fmla="*/ 0 w 6452052"/>
              <a:gd name="connsiteY7" fmla="*/ 2165391 h 2165391"/>
              <a:gd name="connsiteX8" fmla="*/ 519378 w 6452052"/>
              <a:gd name="connsiteY8" fmla="*/ 1331457 h 2165391"/>
              <a:gd name="connsiteX0" fmla="*/ 519378 w 6452052"/>
              <a:gd name="connsiteY0" fmla="*/ 1331457 h 2165391"/>
              <a:gd name="connsiteX1" fmla="*/ 3219882 w 6452052"/>
              <a:gd name="connsiteY1" fmla="*/ 0 h 2165391"/>
              <a:gd name="connsiteX2" fmla="*/ 5625665 w 6452052"/>
              <a:gd name="connsiteY2" fmla="*/ 25686 h 2165391"/>
              <a:gd name="connsiteX3" fmla="*/ 6451061 w 6452052"/>
              <a:gd name="connsiteY3" fmla="*/ 623867 h 2165391"/>
              <a:gd name="connsiteX4" fmla="*/ 6452052 w 6452052"/>
              <a:gd name="connsiteY4" fmla="*/ 1112138 h 2165391"/>
              <a:gd name="connsiteX5" fmla="*/ 6195974 w 6452052"/>
              <a:gd name="connsiteY5" fmla="*/ 1477762 h 2165391"/>
              <a:gd name="connsiteX6" fmla="*/ 2362810 w 6452052"/>
              <a:gd name="connsiteY6" fmla="*/ 1448500 h 2165391"/>
              <a:gd name="connsiteX7" fmla="*/ 0 w 6452052"/>
              <a:gd name="connsiteY7" fmla="*/ 2165391 h 2165391"/>
              <a:gd name="connsiteX8" fmla="*/ 519378 w 6452052"/>
              <a:gd name="connsiteY8" fmla="*/ 1331457 h 2165391"/>
              <a:gd name="connsiteX0" fmla="*/ 598675 w 6531349"/>
              <a:gd name="connsiteY0" fmla="*/ 133145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98675 w 6531349"/>
              <a:gd name="connsiteY8" fmla="*/ 133145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 name="connsiteX0" fmla="*/ 562077 w 6531381"/>
              <a:gd name="connsiteY0" fmla="*/ 1309477 h 2407168"/>
              <a:gd name="connsiteX1" fmla="*/ 3299179 w 6531381"/>
              <a:gd name="connsiteY1" fmla="*/ 0 h 2407168"/>
              <a:gd name="connsiteX2" fmla="*/ 5704962 w 6531381"/>
              <a:gd name="connsiteY2" fmla="*/ 25686 h 2407168"/>
              <a:gd name="connsiteX3" fmla="*/ 6530358 w 6531381"/>
              <a:gd name="connsiteY3" fmla="*/ 623867 h 2407168"/>
              <a:gd name="connsiteX4" fmla="*/ 6531349 w 6531381"/>
              <a:gd name="connsiteY4" fmla="*/ 1112138 h 2407168"/>
              <a:gd name="connsiteX5" fmla="*/ 6275271 w 6531381"/>
              <a:gd name="connsiteY5" fmla="*/ 1477762 h 2407168"/>
              <a:gd name="connsiteX6" fmla="*/ 2442107 w 6531381"/>
              <a:gd name="connsiteY6" fmla="*/ 1448500 h 2407168"/>
              <a:gd name="connsiteX7" fmla="*/ 0 w 6531381"/>
              <a:gd name="connsiteY7" fmla="*/ 2407168 h 2407168"/>
              <a:gd name="connsiteX8" fmla="*/ 562077 w 6531381"/>
              <a:gd name="connsiteY8" fmla="*/ 1309477 h 2407168"/>
              <a:gd name="connsiteX0" fmla="*/ 562077 w 6531381"/>
              <a:gd name="connsiteY0" fmla="*/ 1309477 h 2407168"/>
              <a:gd name="connsiteX1" fmla="*/ 3299179 w 6531381"/>
              <a:gd name="connsiteY1" fmla="*/ 0 h 2407168"/>
              <a:gd name="connsiteX2" fmla="*/ 5704962 w 6531381"/>
              <a:gd name="connsiteY2" fmla="*/ 25686 h 2407168"/>
              <a:gd name="connsiteX3" fmla="*/ 6530358 w 6531381"/>
              <a:gd name="connsiteY3" fmla="*/ 623867 h 2407168"/>
              <a:gd name="connsiteX4" fmla="*/ 6531349 w 6531381"/>
              <a:gd name="connsiteY4" fmla="*/ 1088756 h 2407168"/>
              <a:gd name="connsiteX5" fmla="*/ 6275271 w 6531381"/>
              <a:gd name="connsiteY5" fmla="*/ 1477762 h 2407168"/>
              <a:gd name="connsiteX6" fmla="*/ 2442107 w 6531381"/>
              <a:gd name="connsiteY6" fmla="*/ 1448500 h 2407168"/>
              <a:gd name="connsiteX7" fmla="*/ 0 w 6531381"/>
              <a:gd name="connsiteY7" fmla="*/ 2407168 h 2407168"/>
              <a:gd name="connsiteX8" fmla="*/ 562077 w 6531381"/>
              <a:gd name="connsiteY8" fmla="*/ 130947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088756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31349" h="2407168">
                <a:moveTo>
                  <a:pt x="562077" y="1309477"/>
                </a:moveTo>
                <a:cubicBezTo>
                  <a:pt x="1159486" y="648671"/>
                  <a:pt x="1545969" y="39014"/>
                  <a:pt x="3299179" y="0"/>
                </a:cubicBezTo>
                <a:lnTo>
                  <a:pt x="5704962" y="25686"/>
                </a:lnTo>
                <a:cubicBezTo>
                  <a:pt x="6087236" y="47671"/>
                  <a:pt x="6530255" y="34766"/>
                  <a:pt x="6530358" y="623867"/>
                </a:cubicBezTo>
                <a:cubicBezTo>
                  <a:pt x="6532796" y="948174"/>
                  <a:pt x="6528911" y="764449"/>
                  <a:pt x="6531349" y="1088756"/>
                </a:cubicBezTo>
                <a:cubicBezTo>
                  <a:pt x="6525516" y="1407980"/>
                  <a:pt x="6500828" y="1490113"/>
                  <a:pt x="6275271" y="1477762"/>
                </a:cubicBezTo>
                <a:lnTo>
                  <a:pt x="2442107" y="1448500"/>
                </a:lnTo>
                <a:cubicBezTo>
                  <a:pt x="1864206" y="1494828"/>
                  <a:pt x="765643" y="1497405"/>
                  <a:pt x="0" y="2407168"/>
                </a:cubicBezTo>
                <a:cubicBezTo>
                  <a:pt x="108062" y="2107211"/>
                  <a:pt x="222223" y="1792600"/>
                  <a:pt x="562077" y="1309477"/>
                </a:cubicBezTo>
                <a:close/>
              </a:path>
            </a:pathLst>
          </a:custGeom>
          <a:gradFill flip="none" rotWithShape="1">
            <a:gsLst>
              <a:gs pos="14000">
                <a:schemeClr val="bg1">
                  <a:lumMod val="85000"/>
                </a:schemeClr>
              </a:gs>
              <a:gs pos="49000">
                <a:schemeClr val="bg1">
                  <a:lumMod val="97000"/>
                  <a:lumOff val="3000"/>
                </a:schemeClr>
              </a:gs>
              <a:gs pos="100000">
                <a:schemeClr val="bg1">
                  <a:shade val="100000"/>
                  <a:satMod val="115000"/>
                </a:schemeClr>
              </a:gs>
            </a:gsLst>
            <a:lin ang="8100000" scaled="1"/>
            <a:tileRect/>
          </a:gradFill>
          <a:ln>
            <a:solidFill>
              <a:schemeClr val="bg1"/>
            </a:solidFill>
          </a:ln>
          <a:effectLst>
            <a:outerShdw blurRad="457200" dist="152400" dir="9000000" sx="104000" sy="104000" algn="tl" rotWithShape="0">
              <a:prstClr val="black">
                <a:alpha val="7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4092014" y="2448471"/>
            <a:ext cx="3324562" cy="1502142"/>
          </a:xfrm>
          <a:custGeom>
            <a:avLst/>
            <a:gdLst>
              <a:gd name="connsiteX0" fmla="*/ 468172 w 6122822"/>
              <a:gd name="connsiteY0" fmla="*/ 1199692 h 1909267"/>
              <a:gd name="connsiteX1" fmla="*/ 1389888 w 6122822"/>
              <a:gd name="connsiteY1" fmla="*/ 29260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468172 w 6122822"/>
              <a:gd name="connsiteY8" fmla="*/ 1199692 h 1909267"/>
              <a:gd name="connsiteX0" fmla="*/ 321868 w 6122822"/>
              <a:gd name="connsiteY0" fmla="*/ 1419148 h 1909267"/>
              <a:gd name="connsiteX1" fmla="*/ 1389888 w 6122822"/>
              <a:gd name="connsiteY1" fmla="*/ 29260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321868 w 6122822"/>
              <a:gd name="connsiteY8" fmla="*/ 1419148 h 1909267"/>
              <a:gd name="connsiteX0" fmla="*/ 321868 w 6122822"/>
              <a:gd name="connsiteY0" fmla="*/ 1419148 h 1909267"/>
              <a:gd name="connsiteX1" fmla="*/ 1389888 w 6122822"/>
              <a:gd name="connsiteY1" fmla="*/ 29260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2896819 w 6122822"/>
              <a:gd name="connsiteY6" fmla="*/ 1265529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2896819 w 6122822"/>
              <a:gd name="connsiteY6" fmla="*/ 1265529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2896819 w 6122822"/>
              <a:gd name="connsiteY6" fmla="*/ 1265529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057753 w 6122822"/>
              <a:gd name="connsiteY6" fmla="*/ 1236268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057753 w 6122822"/>
              <a:gd name="connsiteY6" fmla="*/ 1236268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116275 w 6122822"/>
              <a:gd name="connsiteY6" fmla="*/ 1075333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116275 w 6122822"/>
              <a:gd name="connsiteY6" fmla="*/ 1075333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116275 w 6122822"/>
              <a:gd name="connsiteY6" fmla="*/ 1075333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116275 w 6122822"/>
              <a:gd name="connsiteY6" fmla="*/ 1075333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116275 w 6122822"/>
              <a:gd name="connsiteY6" fmla="*/ 1075333 h 1909267"/>
              <a:gd name="connsiteX7" fmla="*/ 0 w 6122822"/>
              <a:gd name="connsiteY7" fmla="*/ 1909267 h 1909267"/>
              <a:gd name="connsiteX8" fmla="*/ 321868 w 6122822"/>
              <a:gd name="connsiteY8" fmla="*/ 1419148 h 1909267"/>
              <a:gd name="connsiteX0" fmla="*/ 321868 w 6130137"/>
              <a:gd name="connsiteY0" fmla="*/ 1419148 h 1909267"/>
              <a:gd name="connsiteX1" fmla="*/ 3035808 w 6130137"/>
              <a:gd name="connsiteY1" fmla="*/ 21945 h 1909267"/>
              <a:gd name="connsiteX2" fmla="*/ 5815584 w 6130137"/>
              <a:gd name="connsiteY2" fmla="*/ 0 h 1909267"/>
              <a:gd name="connsiteX3" fmla="*/ 6115507 w 6130137"/>
              <a:gd name="connsiteY3" fmla="*/ 241401 h 1909267"/>
              <a:gd name="connsiteX4" fmla="*/ 6130137 w 6130137"/>
              <a:gd name="connsiteY4" fmla="*/ 965606 h 1909267"/>
              <a:gd name="connsiteX5" fmla="*/ 5903366 w 6130137"/>
              <a:gd name="connsiteY5" fmla="*/ 1463040 h 1909267"/>
              <a:gd name="connsiteX6" fmla="*/ 3116275 w 6130137"/>
              <a:gd name="connsiteY6" fmla="*/ 1075333 h 1909267"/>
              <a:gd name="connsiteX7" fmla="*/ 0 w 6130137"/>
              <a:gd name="connsiteY7" fmla="*/ 1909267 h 1909267"/>
              <a:gd name="connsiteX8" fmla="*/ 321868 w 6130137"/>
              <a:gd name="connsiteY8" fmla="*/ 1419148 h 1909267"/>
              <a:gd name="connsiteX0" fmla="*/ 321868 w 6130137"/>
              <a:gd name="connsiteY0" fmla="*/ 1419148 h 1909267"/>
              <a:gd name="connsiteX1" fmla="*/ 3035808 w 6130137"/>
              <a:gd name="connsiteY1" fmla="*/ 21945 h 1909267"/>
              <a:gd name="connsiteX2" fmla="*/ 5815584 w 6130137"/>
              <a:gd name="connsiteY2" fmla="*/ 0 h 1909267"/>
              <a:gd name="connsiteX3" fmla="*/ 6115507 w 6130137"/>
              <a:gd name="connsiteY3" fmla="*/ 241401 h 1909267"/>
              <a:gd name="connsiteX4" fmla="*/ 6130137 w 6130137"/>
              <a:gd name="connsiteY4" fmla="*/ 965606 h 1909267"/>
              <a:gd name="connsiteX5" fmla="*/ 5903366 w 6130137"/>
              <a:gd name="connsiteY5" fmla="*/ 1463040 h 1909267"/>
              <a:gd name="connsiteX6" fmla="*/ 3116275 w 6130137"/>
              <a:gd name="connsiteY6" fmla="*/ 1075333 h 1909267"/>
              <a:gd name="connsiteX7" fmla="*/ 0 w 6130137"/>
              <a:gd name="connsiteY7" fmla="*/ 1909267 h 1909267"/>
              <a:gd name="connsiteX8" fmla="*/ 321868 w 6130137"/>
              <a:gd name="connsiteY8" fmla="*/ 1419148 h 1909267"/>
              <a:gd name="connsiteX0" fmla="*/ 321868 w 6131512"/>
              <a:gd name="connsiteY0" fmla="*/ 1419148 h 1909267"/>
              <a:gd name="connsiteX1" fmla="*/ 3035808 w 6131512"/>
              <a:gd name="connsiteY1" fmla="*/ 21945 h 1909267"/>
              <a:gd name="connsiteX2" fmla="*/ 5815584 w 6131512"/>
              <a:gd name="connsiteY2" fmla="*/ 0 h 1909267"/>
              <a:gd name="connsiteX3" fmla="*/ 6115507 w 6131512"/>
              <a:gd name="connsiteY3" fmla="*/ 241401 h 1909267"/>
              <a:gd name="connsiteX4" fmla="*/ 6130137 w 6131512"/>
              <a:gd name="connsiteY4" fmla="*/ 965606 h 1909267"/>
              <a:gd name="connsiteX5" fmla="*/ 5903366 w 6131512"/>
              <a:gd name="connsiteY5" fmla="*/ 1463040 h 1909267"/>
              <a:gd name="connsiteX6" fmla="*/ 3116275 w 6131512"/>
              <a:gd name="connsiteY6" fmla="*/ 1075333 h 1909267"/>
              <a:gd name="connsiteX7" fmla="*/ 0 w 6131512"/>
              <a:gd name="connsiteY7" fmla="*/ 1909267 h 1909267"/>
              <a:gd name="connsiteX8" fmla="*/ 321868 w 6131512"/>
              <a:gd name="connsiteY8" fmla="*/ 1419148 h 1909267"/>
              <a:gd name="connsiteX0" fmla="*/ 321868 w 6131512"/>
              <a:gd name="connsiteY0" fmla="*/ 1419148 h 1909267"/>
              <a:gd name="connsiteX1" fmla="*/ 3035808 w 6131512"/>
              <a:gd name="connsiteY1" fmla="*/ 21945 h 1909267"/>
              <a:gd name="connsiteX2" fmla="*/ 5815584 w 6131512"/>
              <a:gd name="connsiteY2" fmla="*/ 0 h 1909267"/>
              <a:gd name="connsiteX3" fmla="*/ 6115507 w 6131512"/>
              <a:gd name="connsiteY3" fmla="*/ 241401 h 1909267"/>
              <a:gd name="connsiteX4" fmla="*/ 6130137 w 6131512"/>
              <a:gd name="connsiteY4" fmla="*/ 965606 h 1909267"/>
              <a:gd name="connsiteX5" fmla="*/ 5903366 w 6131512"/>
              <a:gd name="connsiteY5" fmla="*/ 1463040 h 1909267"/>
              <a:gd name="connsiteX6" fmla="*/ 3116275 w 6131512"/>
              <a:gd name="connsiteY6" fmla="*/ 1075333 h 1909267"/>
              <a:gd name="connsiteX7" fmla="*/ 0 w 6131512"/>
              <a:gd name="connsiteY7" fmla="*/ 1909267 h 1909267"/>
              <a:gd name="connsiteX8" fmla="*/ 321868 w 6131512"/>
              <a:gd name="connsiteY8" fmla="*/ 1419148 h 1909267"/>
              <a:gd name="connsiteX0" fmla="*/ 321868 w 6131512"/>
              <a:gd name="connsiteY0" fmla="*/ 1419148 h 1909267"/>
              <a:gd name="connsiteX1" fmla="*/ 3035808 w 6131512"/>
              <a:gd name="connsiteY1" fmla="*/ 21945 h 1909267"/>
              <a:gd name="connsiteX2" fmla="*/ 5815584 w 6131512"/>
              <a:gd name="connsiteY2" fmla="*/ 0 h 1909267"/>
              <a:gd name="connsiteX3" fmla="*/ 6115507 w 6131512"/>
              <a:gd name="connsiteY3" fmla="*/ 241401 h 1909267"/>
              <a:gd name="connsiteX4" fmla="*/ 6130137 w 6131512"/>
              <a:gd name="connsiteY4" fmla="*/ 965606 h 1909267"/>
              <a:gd name="connsiteX5" fmla="*/ 5903366 w 6131512"/>
              <a:gd name="connsiteY5" fmla="*/ 1463040 h 1909267"/>
              <a:gd name="connsiteX6" fmla="*/ 2114093 w 6131512"/>
              <a:gd name="connsiteY6" fmla="*/ 1294789 h 1909267"/>
              <a:gd name="connsiteX7" fmla="*/ 0 w 6131512"/>
              <a:gd name="connsiteY7" fmla="*/ 1909267 h 1909267"/>
              <a:gd name="connsiteX8" fmla="*/ 321868 w 6131512"/>
              <a:gd name="connsiteY8" fmla="*/ 1419148 h 1909267"/>
              <a:gd name="connsiteX0" fmla="*/ 321868 w 6131512"/>
              <a:gd name="connsiteY0" fmla="*/ 1419149 h 1909268"/>
              <a:gd name="connsiteX1" fmla="*/ 3013863 w 6131512"/>
              <a:gd name="connsiteY1" fmla="*/ 0 h 1909268"/>
              <a:gd name="connsiteX2" fmla="*/ 5815584 w 6131512"/>
              <a:gd name="connsiteY2" fmla="*/ 1 h 1909268"/>
              <a:gd name="connsiteX3" fmla="*/ 6115507 w 6131512"/>
              <a:gd name="connsiteY3" fmla="*/ 241402 h 1909268"/>
              <a:gd name="connsiteX4" fmla="*/ 6130137 w 6131512"/>
              <a:gd name="connsiteY4" fmla="*/ 965607 h 1909268"/>
              <a:gd name="connsiteX5" fmla="*/ 5903366 w 6131512"/>
              <a:gd name="connsiteY5" fmla="*/ 1463041 h 1909268"/>
              <a:gd name="connsiteX6" fmla="*/ 2114093 w 6131512"/>
              <a:gd name="connsiteY6" fmla="*/ 1294790 h 1909268"/>
              <a:gd name="connsiteX7" fmla="*/ 0 w 6131512"/>
              <a:gd name="connsiteY7" fmla="*/ 1909268 h 1909268"/>
              <a:gd name="connsiteX8" fmla="*/ 321868 w 6131512"/>
              <a:gd name="connsiteY8" fmla="*/ 1419149 h 1909268"/>
              <a:gd name="connsiteX0" fmla="*/ 321868 w 6131512"/>
              <a:gd name="connsiteY0" fmla="*/ 1419149 h 1909268"/>
              <a:gd name="connsiteX1" fmla="*/ 3013863 w 6131512"/>
              <a:gd name="connsiteY1" fmla="*/ 0 h 1909268"/>
              <a:gd name="connsiteX2" fmla="*/ 5815584 w 6131512"/>
              <a:gd name="connsiteY2" fmla="*/ 1 h 1909268"/>
              <a:gd name="connsiteX3" fmla="*/ 6115507 w 6131512"/>
              <a:gd name="connsiteY3" fmla="*/ 241402 h 1909268"/>
              <a:gd name="connsiteX4" fmla="*/ 6130137 w 6131512"/>
              <a:gd name="connsiteY4" fmla="*/ 965607 h 1909268"/>
              <a:gd name="connsiteX5" fmla="*/ 5903366 w 6131512"/>
              <a:gd name="connsiteY5" fmla="*/ 1463041 h 1909268"/>
              <a:gd name="connsiteX6" fmla="*/ 2289658 w 6131512"/>
              <a:gd name="connsiteY6" fmla="*/ 1470355 h 1909268"/>
              <a:gd name="connsiteX7" fmla="*/ 0 w 6131512"/>
              <a:gd name="connsiteY7" fmla="*/ 1909268 h 1909268"/>
              <a:gd name="connsiteX8" fmla="*/ 321868 w 6131512"/>
              <a:gd name="connsiteY8" fmla="*/ 1419149 h 1909268"/>
              <a:gd name="connsiteX0" fmla="*/ 321868 w 6131512"/>
              <a:gd name="connsiteY0" fmla="*/ 1419149 h 1909268"/>
              <a:gd name="connsiteX1" fmla="*/ 3013863 w 6131512"/>
              <a:gd name="connsiteY1" fmla="*/ 0 h 1909268"/>
              <a:gd name="connsiteX2" fmla="*/ 5815584 w 6131512"/>
              <a:gd name="connsiteY2" fmla="*/ 1 h 1909268"/>
              <a:gd name="connsiteX3" fmla="*/ 6115507 w 6131512"/>
              <a:gd name="connsiteY3" fmla="*/ 241402 h 1909268"/>
              <a:gd name="connsiteX4" fmla="*/ 6130137 w 6131512"/>
              <a:gd name="connsiteY4" fmla="*/ 965607 h 1909268"/>
              <a:gd name="connsiteX5" fmla="*/ 5903366 w 6131512"/>
              <a:gd name="connsiteY5" fmla="*/ 1463041 h 1909268"/>
              <a:gd name="connsiteX6" fmla="*/ 2114093 w 6131512"/>
              <a:gd name="connsiteY6" fmla="*/ 1389888 h 1909268"/>
              <a:gd name="connsiteX7" fmla="*/ 0 w 6131512"/>
              <a:gd name="connsiteY7" fmla="*/ 1909268 h 1909268"/>
              <a:gd name="connsiteX8" fmla="*/ 321868 w 6131512"/>
              <a:gd name="connsiteY8" fmla="*/ 1419149 h 1909268"/>
              <a:gd name="connsiteX0" fmla="*/ 321868 w 6131512"/>
              <a:gd name="connsiteY0" fmla="*/ 1419149 h 1909268"/>
              <a:gd name="connsiteX1" fmla="*/ 3013863 w 6131512"/>
              <a:gd name="connsiteY1" fmla="*/ 0 h 1909268"/>
              <a:gd name="connsiteX2" fmla="*/ 5815584 w 6131512"/>
              <a:gd name="connsiteY2" fmla="*/ 1 h 1909268"/>
              <a:gd name="connsiteX3" fmla="*/ 6115507 w 6131512"/>
              <a:gd name="connsiteY3" fmla="*/ 241402 h 1909268"/>
              <a:gd name="connsiteX4" fmla="*/ 6130137 w 6131512"/>
              <a:gd name="connsiteY4" fmla="*/ 965607 h 1909268"/>
              <a:gd name="connsiteX5" fmla="*/ 5903366 w 6131512"/>
              <a:gd name="connsiteY5" fmla="*/ 1463041 h 1909268"/>
              <a:gd name="connsiteX6" fmla="*/ 2114093 w 6131512"/>
              <a:gd name="connsiteY6" fmla="*/ 1389888 h 1909268"/>
              <a:gd name="connsiteX7" fmla="*/ 0 w 6131512"/>
              <a:gd name="connsiteY7" fmla="*/ 1909268 h 1909268"/>
              <a:gd name="connsiteX8" fmla="*/ 321868 w 6131512"/>
              <a:gd name="connsiteY8" fmla="*/ 1419149 h 1909268"/>
              <a:gd name="connsiteX0" fmla="*/ 321868 w 6131512"/>
              <a:gd name="connsiteY0" fmla="*/ 1419149 h 1909268"/>
              <a:gd name="connsiteX1" fmla="*/ 3013863 w 6131512"/>
              <a:gd name="connsiteY1" fmla="*/ 0 h 1909268"/>
              <a:gd name="connsiteX2" fmla="*/ 5815584 w 6131512"/>
              <a:gd name="connsiteY2" fmla="*/ 1 h 1909268"/>
              <a:gd name="connsiteX3" fmla="*/ 6115507 w 6131512"/>
              <a:gd name="connsiteY3" fmla="*/ 241402 h 1909268"/>
              <a:gd name="connsiteX4" fmla="*/ 6130137 w 6131512"/>
              <a:gd name="connsiteY4" fmla="*/ 965607 h 1909268"/>
              <a:gd name="connsiteX5" fmla="*/ 5903366 w 6131512"/>
              <a:gd name="connsiteY5" fmla="*/ 1463041 h 1909268"/>
              <a:gd name="connsiteX6" fmla="*/ 2114093 w 6131512"/>
              <a:gd name="connsiteY6" fmla="*/ 1389888 h 1909268"/>
              <a:gd name="connsiteX7" fmla="*/ 0 w 6131512"/>
              <a:gd name="connsiteY7" fmla="*/ 1909268 h 1909268"/>
              <a:gd name="connsiteX8" fmla="*/ 321868 w 6131512"/>
              <a:gd name="connsiteY8" fmla="*/ 1419149 h 1909268"/>
              <a:gd name="connsiteX0" fmla="*/ 570585 w 6380229"/>
              <a:gd name="connsiteY0" fmla="*/ 1419149 h 2106779"/>
              <a:gd name="connsiteX1" fmla="*/ 3262580 w 6380229"/>
              <a:gd name="connsiteY1" fmla="*/ 0 h 2106779"/>
              <a:gd name="connsiteX2" fmla="*/ 6064301 w 6380229"/>
              <a:gd name="connsiteY2" fmla="*/ 1 h 2106779"/>
              <a:gd name="connsiteX3" fmla="*/ 6364224 w 6380229"/>
              <a:gd name="connsiteY3" fmla="*/ 241402 h 2106779"/>
              <a:gd name="connsiteX4" fmla="*/ 6378854 w 6380229"/>
              <a:gd name="connsiteY4" fmla="*/ 965607 h 2106779"/>
              <a:gd name="connsiteX5" fmla="*/ 6152083 w 6380229"/>
              <a:gd name="connsiteY5" fmla="*/ 1463041 h 2106779"/>
              <a:gd name="connsiteX6" fmla="*/ 2362810 w 6380229"/>
              <a:gd name="connsiteY6" fmla="*/ 1389888 h 2106779"/>
              <a:gd name="connsiteX7" fmla="*/ 0 w 6380229"/>
              <a:gd name="connsiteY7" fmla="*/ 2106779 h 2106779"/>
              <a:gd name="connsiteX8" fmla="*/ 570585 w 6380229"/>
              <a:gd name="connsiteY8" fmla="*/ 1419149 h 2106779"/>
              <a:gd name="connsiteX0" fmla="*/ 570585 w 6380229"/>
              <a:gd name="connsiteY0" fmla="*/ 1419149 h 2106779"/>
              <a:gd name="connsiteX1" fmla="*/ 3262580 w 6380229"/>
              <a:gd name="connsiteY1" fmla="*/ 0 h 2106779"/>
              <a:gd name="connsiteX2" fmla="*/ 6064301 w 6380229"/>
              <a:gd name="connsiteY2" fmla="*/ 1 h 2106779"/>
              <a:gd name="connsiteX3" fmla="*/ 6364224 w 6380229"/>
              <a:gd name="connsiteY3" fmla="*/ 241402 h 2106779"/>
              <a:gd name="connsiteX4" fmla="*/ 6378854 w 6380229"/>
              <a:gd name="connsiteY4" fmla="*/ 965607 h 2106779"/>
              <a:gd name="connsiteX5" fmla="*/ 6152083 w 6380229"/>
              <a:gd name="connsiteY5" fmla="*/ 1463041 h 2106779"/>
              <a:gd name="connsiteX6" fmla="*/ 2362810 w 6380229"/>
              <a:gd name="connsiteY6" fmla="*/ 1389888 h 2106779"/>
              <a:gd name="connsiteX7" fmla="*/ 0 w 6380229"/>
              <a:gd name="connsiteY7" fmla="*/ 2106779 h 2106779"/>
              <a:gd name="connsiteX8" fmla="*/ 570585 w 6380229"/>
              <a:gd name="connsiteY8" fmla="*/ 1419149 h 2106779"/>
              <a:gd name="connsiteX0" fmla="*/ 526694 w 6380229"/>
              <a:gd name="connsiteY0" fmla="*/ 1367943 h 2106779"/>
              <a:gd name="connsiteX1" fmla="*/ 3262580 w 6380229"/>
              <a:gd name="connsiteY1" fmla="*/ 0 h 2106779"/>
              <a:gd name="connsiteX2" fmla="*/ 6064301 w 6380229"/>
              <a:gd name="connsiteY2" fmla="*/ 1 h 2106779"/>
              <a:gd name="connsiteX3" fmla="*/ 6364224 w 6380229"/>
              <a:gd name="connsiteY3" fmla="*/ 241402 h 2106779"/>
              <a:gd name="connsiteX4" fmla="*/ 6378854 w 6380229"/>
              <a:gd name="connsiteY4" fmla="*/ 965607 h 2106779"/>
              <a:gd name="connsiteX5" fmla="*/ 6152083 w 6380229"/>
              <a:gd name="connsiteY5" fmla="*/ 1463041 h 2106779"/>
              <a:gd name="connsiteX6" fmla="*/ 2362810 w 6380229"/>
              <a:gd name="connsiteY6" fmla="*/ 1389888 h 2106779"/>
              <a:gd name="connsiteX7" fmla="*/ 0 w 6380229"/>
              <a:gd name="connsiteY7" fmla="*/ 2106779 h 2106779"/>
              <a:gd name="connsiteX8" fmla="*/ 526694 w 6380229"/>
              <a:gd name="connsiteY8" fmla="*/ 1367943 h 2106779"/>
              <a:gd name="connsiteX0" fmla="*/ 526694 w 6380229"/>
              <a:gd name="connsiteY0" fmla="*/ 1367943 h 2106779"/>
              <a:gd name="connsiteX1" fmla="*/ 3262580 w 6380229"/>
              <a:gd name="connsiteY1" fmla="*/ 0 h 2106779"/>
              <a:gd name="connsiteX2" fmla="*/ 6064301 w 6380229"/>
              <a:gd name="connsiteY2" fmla="*/ 1 h 2106779"/>
              <a:gd name="connsiteX3" fmla="*/ 6364224 w 6380229"/>
              <a:gd name="connsiteY3" fmla="*/ 241402 h 2106779"/>
              <a:gd name="connsiteX4" fmla="*/ 6378854 w 6380229"/>
              <a:gd name="connsiteY4" fmla="*/ 965607 h 2106779"/>
              <a:gd name="connsiteX5" fmla="*/ 6152083 w 6380229"/>
              <a:gd name="connsiteY5" fmla="*/ 1463041 h 2106779"/>
              <a:gd name="connsiteX6" fmla="*/ 2362810 w 6380229"/>
              <a:gd name="connsiteY6" fmla="*/ 1389888 h 2106779"/>
              <a:gd name="connsiteX7" fmla="*/ 0 w 6380229"/>
              <a:gd name="connsiteY7" fmla="*/ 2106779 h 2106779"/>
              <a:gd name="connsiteX8" fmla="*/ 526694 w 6380229"/>
              <a:gd name="connsiteY8" fmla="*/ 1367943 h 2106779"/>
              <a:gd name="connsiteX0" fmla="*/ 519378 w 6380229"/>
              <a:gd name="connsiteY0" fmla="*/ 1272845 h 2106779"/>
              <a:gd name="connsiteX1" fmla="*/ 3262580 w 6380229"/>
              <a:gd name="connsiteY1" fmla="*/ 0 h 2106779"/>
              <a:gd name="connsiteX2" fmla="*/ 6064301 w 6380229"/>
              <a:gd name="connsiteY2" fmla="*/ 1 h 2106779"/>
              <a:gd name="connsiteX3" fmla="*/ 6364224 w 6380229"/>
              <a:gd name="connsiteY3" fmla="*/ 241402 h 2106779"/>
              <a:gd name="connsiteX4" fmla="*/ 6378854 w 6380229"/>
              <a:gd name="connsiteY4" fmla="*/ 965607 h 2106779"/>
              <a:gd name="connsiteX5" fmla="*/ 6152083 w 6380229"/>
              <a:gd name="connsiteY5" fmla="*/ 1463041 h 2106779"/>
              <a:gd name="connsiteX6" fmla="*/ 2362810 w 6380229"/>
              <a:gd name="connsiteY6" fmla="*/ 1389888 h 2106779"/>
              <a:gd name="connsiteX7" fmla="*/ 0 w 6380229"/>
              <a:gd name="connsiteY7" fmla="*/ 2106779 h 2106779"/>
              <a:gd name="connsiteX8" fmla="*/ 519378 w 6380229"/>
              <a:gd name="connsiteY8" fmla="*/ 1272845 h 2106779"/>
              <a:gd name="connsiteX0" fmla="*/ 519378 w 6384256"/>
              <a:gd name="connsiteY0" fmla="*/ 1272845 h 2106779"/>
              <a:gd name="connsiteX1" fmla="*/ 3262580 w 6384256"/>
              <a:gd name="connsiteY1" fmla="*/ 0 h 2106779"/>
              <a:gd name="connsiteX2" fmla="*/ 6064301 w 6384256"/>
              <a:gd name="connsiteY2" fmla="*/ 1 h 2106779"/>
              <a:gd name="connsiteX3" fmla="*/ 6364224 w 6384256"/>
              <a:gd name="connsiteY3" fmla="*/ 241402 h 2106779"/>
              <a:gd name="connsiteX4" fmla="*/ 6378854 w 6384256"/>
              <a:gd name="connsiteY4" fmla="*/ 965607 h 2106779"/>
              <a:gd name="connsiteX5" fmla="*/ 6195974 w 6384256"/>
              <a:gd name="connsiteY5" fmla="*/ 1419150 h 2106779"/>
              <a:gd name="connsiteX6" fmla="*/ 2362810 w 6384256"/>
              <a:gd name="connsiteY6" fmla="*/ 1389888 h 2106779"/>
              <a:gd name="connsiteX7" fmla="*/ 0 w 6384256"/>
              <a:gd name="connsiteY7" fmla="*/ 2106779 h 2106779"/>
              <a:gd name="connsiteX8" fmla="*/ 519378 w 6384256"/>
              <a:gd name="connsiteY8" fmla="*/ 1272845 h 2106779"/>
              <a:gd name="connsiteX0" fmla="*/ 519378 w 6384256"/>
              <a:gd name="connsiteY0" fmla="*/ 1305771 h 2139705"/>
              <a:gd name="connsiteX1" fmla="*/ 3262580 w 6384256"/>
              <a:gd name="connsiteY1" fmla="*/ 32926 h 2139705"/>
              <a:gd name="connsiteX2" fmla="*/ 5625665 w 6384256"/>
              <a:gd name="connsiteY2" fmla="*/ 0 h 2139705"/>
              <a:gd name="connsiteX3" fmla="*/ 6364224 w 6384256"/>
              <a:gd name="connsiteY3" fmla="*/ 274328 h 2139705"/>
              <a:gd name="connsiteX4" fmla="*/ 6378854 w 6384256"/>
              <a:gd name="connsiteY4" fmla="*/ 998533 h 2139705"/>
              <a:gd name="connsiteX5" fmla="*/ 6195974 w 6384256"/>
              <a:gd name="connsiteY5" fmla="*/ 1452076 h 2139705"/>
              <a:gd name="connsiteX6" fmla="*/ 2362810 w 6384256"/>
              <a:gd name="connsiteY6" fmla="*/ 1422814 h 2139705"/>
              <a:gd name="connsiteX7" fmla="*/ 0 w 6384256"/>
              <a:gd name="connsiteY7" fmla="*/ 2139705 h 2139705"/>
              <a:gd name="connsiteX8" fmla="*/ 519378 w 6384256"/>
              <a:gd name="connsiteY8" fmla="*/ 1305771 h 2139705"/>
              <a:gd name="connsiteX0" fmla="*/ 519378 w 6384256"/>
              <a:gd name="connsiteY0" fmla="*/ 1305771 h 2139705"/>
              <a:gd name="connsiteX1" fmla="*/ 3262580 w 6384256"/>
              <a:gd name="connsiteY1" fmla="*/ 32926 h 2139705"/>
              <a:gd name="connsiteX2" fmla="*/ 5625665 w 6384256"/>
              <a:gd name="connsiteY2" fmla="*/ 0 h 2139705"/>
              <a:gd name="connsiteX3" fmla="*/ 6350516 w 6384256"/>
              <a:gd name="connsiteY3" fmla="*/ 521292 h 2139705"/>
              <a:gd name="connsiteX4" fmla="*/ 6378854 w 6384256"/>
              <a:gd name="connsiteY4" fmla="*/ 998533 h 2139705"/>
              <a:gd name="connsiteX5" fmla="*/ 6195974 w 6384256"/>
              <a:gd name="connsiteY5" fmla="*/ 1452076 h 2139705"/>
              <a:gd name="connsiteX6" fmla="*/ 2362810 w 6384256"/>
              <a:gd name="connsiteY6" fmla="*/ 1422814 h 2139705"/>
              <a:gd name="connsiteX7" fmla="*/ 0 w 6384256"/>
              <a:gd name="connsiteY7" fmla="*/ 2139705 h 2139705"/>
              <a:gd name="connsiteX8" fmla="*/ 519378 w 6384256"/>
              <a:gd name="connsiteY8" fmla="*/ 1305771 h 2139705"/>
              <a:gd name="connsiteX0" fmla="*/ 519378 w 6384256"/>
              <a:gd name="connsiteY0" fmla="*/ 1305771 h 2139705"/>
              <a:gd name="connsiteX1" fmla="*/ 3262580 w 6384256"/>
              <a:gd name="connsiteY1" fmla="*/ 32926 h 2139705"/>
              <a:gd name="connsiteX2" fmla="*/ 5625665 w 6384256"/>
              <a:gd name="connsiteY2" fmla="*/ 0 h 2139705"/>
              <a:gd name="connsiteX3" fmla="*/ 6350516 w 6384256"/>
              <a:gd name="connsiteY3" fmla="*/ 521292 h 2139705"/>
              <a:gd name="connsiteX4" fmla="*/ 6378854 w 6384256"/>
              <a:gd name="connsiteY4" fmla="*/ 998533 h 2139705"/>
              <a:gd name="connsiteX5" fmla="*/ 6195974 w 6384256"/>
              <a:gd name="connsiteY5" fmla="*/ 1452076 h 2139705"/>
              <a:gd name="connsiteX6" fmla="*/ 2362810 w 6384256"/>
              <a:gd name="connsiteY6" fmla="*/ 1422814 h 2139705"/>
              <a:gd name="connsiteX7" fmla="*/ 0 w 6384256"/>
              <a:gd name="connsiteY7" fmla="*/ 2139705 h 2139705"/>
              <a:gd name="connsiteX8" fmla="*/ 519378 w 6384256"/>
              <a:gd name="connsiteY8" fmla="*/ 1305771 h 2139705"/>
              <a:gd name="connsiteX0" fmla="*/ 519378 w 6384256"/>
              <a:gd name="connsiteY0" fmla="*/ 1305771 h 2139705"/>
              <a:gd name="connsiteX1" fmla="*/ 3262580 w 6384256"/>
              <a:gd name="connsiteY1" fmla="*/ 32926 h 2139705"/>
              <a:gd name="connsiteX2" fmla="*/ 5625665 w 6384256"/>
              <a:gd name="connsiteY2" fmla="*/ 0 h 2139705"/>
              <a:gd name="connsiteX3" fmla="*/ 6350516 w 6384256"/>
              <a:gd name="connsiteY3" fmla="*/ 521292 h 2139705"/>
              <a:gd name="connsiteX4" fmla="*/ 6378854 w 6384256"/>
              <a:gd name="connsiteY4" fmla="*/ 998533 h 2139705"/>
              <a:gd name="connsiteX5" fmla="*/ 6195974 w 6384256"/>
              <a:gd name="connsiteY5" fmla="*/ 1452076 h 2139705"/>
              <a:gd name="connsiteX6" fmla="*/ 2362810 w 6384256"/>
              <a:gd name="connsiteY6" fmla="*/ 1422814 h 2139705"/>
              <a:gd name="connsiteX7" fmla="*/ 0 w 6384256"/>
              <a:gd name="connsiteY7" fmla="*/ 2139705 h 2139705"/>
              <a:gd name="connsiteX8" fmla="*/ 519378 w 6384256"/>
              <a:gd name="connsiteY8" fmla="*/ 1305771 h 2139705"/>
              <a:gd name="connsiteX0" fmla="*/ 519378 w 6384256"/>
              <a:gd name="connsiteY0" fmla="*/ 1308747 h 2142681"/>
              <a:gd name="connsiteX1" fmla="*/ 3262580 w 6384256"/>
              <a:gd name="connsiteY1" fmla="*/ 35902 h 2142681"/>
              <a:gd name="connsiteX2" fmla="*/ 5625665 w 6384256"/>
              <a:gd name="connsiteY2" fmla="*/ 2976 h 2142681"/>
              <a:gd name="connsiteX3" fmla="*/ 6350516 w 6384256"/>
              <a:gd name="connsiteY3" fmla="*/ 524268 h 2142681"/>
              <a:gd name="connsiteX4" fmla="*/ 6378854 w 6384256"/>
              <a:gd name="connsiteY4" fmla="*/ 1001509 h 2142681"/>
              <a:gd name="connsiteX5" fmla="*/ 6195974 w 6384256"/>
              <a:gd name="connsiteY5" fmla="*/ 1455052 h 2142681"/>
              <a:gd name="connsiteX6" fmla="*/ 2362810 w 6384256"/>
              <a:gd name="connsiteY6" fmla="*/ 1425790 h 2142681"/>
              <a:gd name="connsiteX7" fmla="*/ 0 w 6384256"/>
              <a:gd name="connsiteY7" fmla="*/ 2142681 h 2142681"/>
              <a:gd name="connsiteX8" fmla="*/ 519378 w 6384256"/>
              <a:gd name="connsiteY8" fmla="*/ 1308747 h 2142681"/>
              <a:gd name="connsiteX0" fmla="*/ 519378 w 6443632"/>
              <a:gd name="connsiteY0" fmla="*/ 1307798 h 2141732"/>
              <a:gd name="connsiteX1" fmla="*/ 3262580 w 6443632"/>
              <a:gd name="connsiteY1" fmla="*/ 34953 h 2141732"/>
              <a:gd name="connsiteX2" fmla="*/ 5625665 w 6443632"/>
              <a:gd name="connsiteY2" fmla="*/ 2027 h 2141732"/>
              <a:gd name="connsiteX3" fmla="*/ 6432761 w 6443632"/>
              <a:gd name="connsiteY3" fmla="*/ 556248 h 2141732"/>
              <a:gd name="connsiteX4" fmla="*/ 6378854 w 6443632"/>
              <a:gd name="connsiteY4" fmla="*/ 1000560 h 2141732"/>
              <a:gd name="connsiteX5" fmla="*/ 6195974 w 6443632"/>
              <a:gd name="connsiteY5" fmla="*/ 1454103 h 2141732"/>
              <a:gd name="connsiteX6" fmla="*/ 2362810 w 6443632"/>
              <a:gd name="connsiteY6" fmla="*/ 1424841 h 2141732"/>
              <a:gd name="connsiteX7" fmla="*/ 0 w 6443632"/>
              <a:gd name="connsiteY7" fmla="*/ 2141732 h 2141732"/>
              <a:gd name="connsiteX8" fmla="*/ 519378 w 6443632"/>
              <a:gd name="connsiteY8" fmla="*/ 1307798 h 2141732"/>
              <a:gd name="connsiteX0" fmla="*/ 519378 w 6432835"/>
              <a:gd name="connsiteY0" fmla="*/ 1311365 h 2145299"/>
              <a:gd name="connsiteX1" fmla="*/ 3262580 w 6432835"/>
              <a:gd name="connsiteY1" fmla="*/ 38520 h 2145299"/>
              <a:gd name="connsiteX2" fmla="*/ 5625665 w 6432835"/>
              <a:gd name="connsiteY2" fmla="*/ 5594 h 2145299"/>
              <a:gd name="connsiteX3" fmla="*/ 6432761 w 6432835"/>
              <a:gd name="connsiteY3" fmla="*/ 559815 h 2145299"/>
              <a:gd name="connsiteX4" fmla="*/ 6378854 w 6432835"/>
              <a:gd name="connsiteY4" fmla="*/ 1004127 h 2145299"/>
              <a:gd name="connsiteX5" fmla="*/ 6195974 w 6432835"/>
              <a:gd name="connsiteY5" fmla="*/ 1457670 h 2145299"/>
              <a:gd name="connsiteX6" fmla="*/ 2362810 w 6432835"/>
              <a:gd name="connsiteY6" fmla="*/ 1428408 h 2145299"/>
              <a:gd name="connsiteX7" fmla="*/ 0 w 6432835"/>
              <a:gd name="connsiteY7" fmla="*/ 2145299 h 2145299"/>
              <a:gd name="connsiteX8" fmla="*/ 519378 w 6432835"/>
              <a:gd name="connsiteY8" fmla="*/ 1311365 h 2145299"/>
              <a:gd name="connsiteX0" fmla="*/ 519378 w 6437060"/>
              <a:gd name="connsiteY0" fmla="*/ 1307798 h 2141732"/>
              <a:gd name="connsiteX1" fmla="*/ 3262580 w 6437060"/>
              <a:gd name="connsiteY1" fmla="*/ 34953 h 2141732"/>
              <a:gd name="connsiteX2" fmla="*/ 5625665 w 6437060"/>
              <a:gd name="connsiteY2" fmla="*/ 2027 h 2141732"/>
              <a:gd name="connsiteX3" fmla="*/ 6432761 w 6437060"/>
              <a:gd name="connsiteY3" fmla="*/ 556248 h 2141732"/>
              <a:gd name="connsiteX4" fmla="*/ 6378854 w 6437060"/>
              <a:gd name="connsiteY4" fmla="*/ 1000560 h 2141732"/>
              <a:gd name="connsiteX5" fmla="*/ 6195974 w 6437060"/>
              <a:gd name="connsiteY5" fmla="*/ 1454103 h 2141732"/>
              <a:gd name="connsiteX6" fmla="*/ 2362810 w 6437060"/>
              <a:gd name="connsiteY6" fmla="*/ 1424841 h 2141732"/>
              <a:gd name="connsiteX7" fmla="*/ 0 w 6437060"/>
              <a:gd name="connsiteY7" fmla="*/ 2141732 h 2141732"/>
              <a:gd name="connsiteX8" fmla="*/ 519378 w 6437060"/>
              <a:gd name="connsiteY8" fmla="*/ 1307798 h 2141732"/>
              <a:gd name="connsiteX0" fmla="*/ 519378 w 6437060"/>
              <a:gd name="connsiteY0" fmla="*/ 1307798 h 2141732"/>
              <a:gd name="connsiteX1" fmla="*/ 3262580 w 6437060"/>
              <a:gd name="connsiteY1" fmla="*/ 34953 h 2141732"/>
              <a:gd name="connsiteX2" fmla="*/ 5625665 w 6437060"/>
              <a:gd name="connsiteY2" fmla="*/ 2027 h 2141732"/>
              <a:gd name="connsiteX3" fmla="*/ 6432761 w 6437060"/>
              <a:gd name="connsiteY3" fmla="*/ 556248 h 2141732"/>
              <a:gd name="connsiteX4" fmla="*/ 6433753 w 6437060"/>
              <a:gd name="connsiteY4" fmla="*/ 993233 h 2141732"/>
              <a:gd name="connsiteX5" fmla="*/ 6195974 w 6437060"/>
              <a:gd name="connsiteY5" fmla="*/ 1454103 h 2141732"/>
              <a:gd name="connsiteX6" fmla="*/ 2362810 w 6437060"/>
              <a:gd name="connsiteY6" fmla="*/ 1424841 h 2141732"/>
              <a:gd name="connsiteX7" fmla="*/ 0 w 6437060"/>
              <a:gd name="connsiteY7" fmla="*/ 2141732 h 2141732"/>
              <a:gd name="connsiteX8" fmla="*/ 519378 w 6437060"/>
              <a:gd name="connsiteY8" fmla="*/ 1307798 h 2141732"/>
              <a:gd name="connsiteX0" fmla="*/ 519378 w 6437060"/>
              <a:gd name="connsiteY0" fmla="*/ 1307798 h 2141732"/>
              <a:gd name="connsiteX1" fmla="*/ 3262580 w 6437060"/>
              <a:gd name="connsiteY1" fmla="*/ 34953 h 2141732"/>
              <a:gd name="connsiteX2" fmla="*/ 5625665 w 6437060"/>
              <a:gd name="connsiteY2" fmla="*/ 2027 h 2141732"/>
              <a:gd name="connsiteX3" fmla="*/ 6432761 w 6437060"/>
              <a:gd name="connsiteY3" fmla="*/ 556248 h 2141732"/>
              <a:gd name="connsiteX4" fmla="*/ 6433753 w 6437060"/>
              <a:gd name="connsiteY4" fmla="*/ 993233 h 2141732"/>
              <a:gd name="connsiteX5" fmla="*/ 6195974 w 6437060"/>
              <a:gd name="connsiteY5" fmla="*/ 1454103 h 2141732"/>
              <a:gd name="connsiteX6" fmla="*/ 2362810 w 6437060"/>
              <a:gd name="connsiteY6" fmla="*/ 1424841 h 2141732"/>
              <a:gd name="connsiteX7" fmla="*/ 0 w 6437060"/>
              <a:gd name="connsiteY7" fmla="*/ 2141732 h 2141732"/>
              <a:gd name="connsiteX8" fmla="*/ 519378 w 6437060"/>
              <a:gd name="connsiteY8" fmla="*/ 1307798 h 2141732"/>
              <a:gd name="connsiteX0" fmla="*/ 519378 w 6434811"/>
              <a:gd name="connsiteY0" fmla="*/ 1308569 h 2142503"/>
              <a:gd name="connsiteX1" fmla="*/ 3262580 w 6434811"/>
              <a:gd name="connsiteY1" fmla="*/ 35724 h 2142503"/>
              <a:gd name="connsiteX2" fmla="*/ 5625665 w 6434811"/>
              <a:gd name="connsiteY2" fmla="*/ 2798 h 2142503"/>
              <a:gd name="connsiteX3" fmla="*/ 6432761 w 6434811"/>
              <a:gd name="connsiteY3" fmla="*/ 557019 h 2142503"/>
              <a:gd name="connsiteX4" fmla="*/ 6433753 w 6434811"/>
              <a:gd name="connsiteY4" fmla="*/ 994004 h 2142503"/>
              <a:gd name="connsiteX5" fmla="*/ 6195974 w 6434811"/>
              <a:gd name="connsiteY5" fmla="*/ 1454874 h 2142503"/>
              <a:gd name="connsiteX6" fmla="*/ 2362810 w 6434811"/>
              <a:gd name="connsiteY6" fmla="*/ 1425612 h 2142503"/>
              <a:gd name="connsiteX7" fmla="*/ 0 w 6434811"/>
              <a:gd name="connsiteY7" fmla="*/ 2142503 h 2142503"/>
              <a:gd name="connsiteX8" fmla="*/ 519378 w 6434811"/>
              <a:gd name="connsiteY8" fmla="*/ 1308569 h 2142503"/>
              <a:gd name="connsiteX0" fmla="*/ 519378 w 6436479"/>
              <a:gd name="connsiteY0" fmla="*/ 1308569 h 2142503"/>
              <a:gd name="connsiteX1" fmla="*/ 3262580 w 6436479"/>
              <a:gd name="connsiteY1" fmla="*/ 35724 h 2142503"/>
              <a:gd name="connsiteX2" fmla="*/ 5625665 w 6436479"/>
              <a:gd name="connsiteY2" fmla="*/ 2798 h 2142503"/>
              <a:gd name="connsiteX3" fmla="*/ 6432761 w 6436479"/>
              <a:gd name="connsiteY3" fmla="*/ 557019 h 2142503"/>
              <a:gd name="connsiteX4" fmla="*/ 6433753 w 6436479"/>
              <a:gd name="connsiteY4" fmla="*/ 994004 h 2142503"/>
              <a:gd name="connsiteX5" fmla="*/ 6195974 w 6436479"/>
              <a:gd name="connsiteY5" fmla="*/ 1454874 h 2142503"/>
              <a:gd name="connsiteX6" fmla="*/ 2362810 w 6436479"/>
              <a:gd name="connsiteY6" fmla="*/ 1425612 h 2142503"/>
              <a:gd name="connsiteX7" fmla="*/ 0 w 6436479"/>
              <a:gd name="connsiteY7" fmla="*/ 2142503 h 2142503"/>
              <a:gd name="connsiteX8" fmla="*/ 519378 w 6436479"/>
              <a:gd name="connsiteY8" fmla="*/ 1308569 h 2142503"/>
              <a:gd name="connsiteX0" fmla="*/ 519378 w 6434963"/>
              <a:gd name="connsiteY0" fmla="*/ 1308569 h 2142503"/>
              <a:gd name="connsiteX1" fmla="*/ 3262580 w 6434963"/>
              <a:gd name="connsiteY1" fmla="*/ 35724 h 2142503"/>
              <a:gd name="connsiteX2" fmla="*/ 5625665 w 6434963"/>
              <a:gd name="connsiteY2" fmla="*/ 2798 h 2142503"/>
              <a:gd name="connsiteX3" fmla="*/ 6432761 w 6434963"/>
              <a:gd name="connsiteY3" fmla="*/ 557019 h 2142503"/>
              <a:gd name="connsiteX4" fmla="*/ 6433753 w 6434963"/>
              <a:gd name="connsiteY4" fmla="*/ 994004 h 2142503"/>
              <a:gd name="connsiteX5" fmla="*/ 6195974 w 6434963"/>
              <a:gd name="connsiteY5" fmla="*/ 1454874 h 2142503"/>
              <a:gd name="connsiteX6" fmla="*/ 2362810 w 6434963"/>
              <a:gd name="connsiteY6" fmla="*/ 1425612 h 2142503"/>
              <a:gd name="connsiteX7" fmla="*/ 0 w 6434963"/>
              <a:gd name="connsiteY7" fmla="*/ 2142503 h 2142503"/>
              <a:gd name="connsiteX8" fmla="*/ 519378 w 6434963"/>
              <a:gd name="connsiteY8" fmla="*/ 1308569 h 2142503"/>
              <a:gd name="connsiteX0" fmla="*/ 519378 w 6446878"/>
              <a:gd name="connsiteY0" fmla="*/ 1308569 h 2142503"/>
              <a:gd name="connsiteX1" fmla="*/ 3262580 w 6446878"/>
              <a:gd name="connsiteY1" fmla="*/ 35724 h 2142503"/>
              <a:gd name="connsiteX2" fmla="*/ 5625665 w 6446878"/>
              <a:gd name="connsiteY2" fmla="*/ 2798 h 2142503"/>
              <a:gd name="connsiteX3" fmla="*/ 6432761 w 6446878"/>
              <a:gd name="connsiteY3" fmla="*/ 557019 h 2142503"/>
              <a:gd name="connsiteX4" fmla="*/ 6445952 w 6446878"/>
              <a:gd name="connsiteY4" fmla="*/ 1089250 h 2142503"/>
              <a:gd name="connsiteX5" fmla="*/ 6195974 w 6446878"/>
              <a:gd name="connsiteY5" fmla="*/ 1454874 h 2142503"/>
              <a:gd name="connsiteX6" fmla="*/ 2362810 w 6446878"/>
              <a:gd name="connsiteY6" fmla="*/ 1425612 h 2142503"/>
              <a:gd name="connsiteX7" fmla="*/ 0 w 6446878"/>
              <a:gd name="connsiteY7" fmla="*/ 2142503 h 2142503"/>
              <a:gd name="connsiteX8" fmla="*/ 519378 w 6446878"/>
              <a:gd name="connsiteY8" fmla="*/ 1308569 h 2142503"/>
              <a:gd name="connsiteX0" fmla="*/ 519378 w 6451481"/>
              <a:gd name="connsiteY0" fmla="*/ 1307511 h 2141445"/>
              <a:gd name="connsiteX1" fmla="*/ 3262580 w 6451481"/>
              <a:gd name="connsiteY1" fmla="*/ 34666 h 2141445"/>
              <a:gd name="connsiteX2" fmla="*/ 5625665 w 6451481"/>
              <a:gd name="connsiteY2" fmla="*/ 1740 h 2141445"/>
              <a:gd name="connsiteX3" fmla="*/ 6451061 w 6451481"/>
              <a:gd name="connsiteY3" fmla="*/ 599921 h 2141445"/>
              <a:gd name="connsiteX4" fmla="*/ 6445952 w 6451481"/>
              <a:gd name="connsiteY4" fmla="*/ 1088192 h 2141445"/>
              <a:gd name="connsiteX5" fmla="*/ 6195974 w 6451481"/>
              <a:gd name="connsiteY5" fmla="*/ 1453816 h 2141445"/>
              <a:gd name="connsiteX6" fmla="*/ 2362810 w 6451481"/>
              <a:gd name="connsiteY6" fmla="*/ 1424554 h 2141445"/>
              <a:gd name="connsiteX7" fmla="*/ 0 w 6451481"/>
              <a:gd name="connsiteY7" fmla="*/ 2141445 h 2141445"/>
              <a:gd name="connsiteX8" fmla="*/ 519378 w 6451481"/>
              <a:gd name="connsiteY8" fmla="*/ 1307511 h 2141445"/>
              <a:gd name="connsiteX0" fmla="*/ 519378 w 6451448"/>
              <a:gd name="connsiteY0" fmla="*/ 1308290 h 2142224"/>
              <a:gd name="connsiteX1" fmla="*/ 3262580 w 6451448"/>
              <a:gd name="connsiteY1" fmla="*/ 35445 h 2142224"/>
              <a:gd name="connsiteX2" fmla="*/ 5625665 w 6451448"/>
              <a:gd name="connsiteY2" fmla="*/ 2519 h 2142224"/>
              <a:gd name="connsiteX3" fmla="*/ 6451061 w 6451448"/>
              <a:gd name="connsiteY3" fmla="*/ 600700 h 2142224"/>
              <a:gd name="connsiteX4" fmla="*/ 6445952 w 6451448"/>
              <a:gd name="connsiteY4" fmla="*/ 1088971 h 2142224"/>
              <a:gd name="connsiteX5" fmla="*/ 6195974 w 6451448"/>
              <a:gd name="connsiteY5" fmla="*/ 1454595 h 2142224"/>
              <a:gd name="connsiteX6" fmla="*/ 2362810 w 6451448"/>
              <a:gd name="connsiteY6" fmla="*/ 1425333 h 2142224"/>
              <a:gd name="connsiteX7" fmla="*/ 0 w 6451448"/>
              <a:gd name="connsiteY7" fmla="*/ 2142224 h 2142224"/>
              <a:gd name="connsiteX8" fmla="*/ 519378 w 6451448"/>
              <a:gd name="connsiteY8" fmla="*/ 1308290 h 2142224"/>
              <a:gd name="connsiteX0" fmla="*/ 519378 w 6452876"/>
              <a:gd name="connsiteY0" fmla="*/ 1308290 h 2142224"/>
              <a:gd name="connsiteX1" fmla="*/ 3262580 w 6452876"/>
              <a:gd name="connsiteY1" fmla="*/ 35445 h 2142224"/>
              <a:gd name="connsiteX2" fmla="*/ 5625665 w 6452876"/>
              <a:gd name="connsiteY2" fmla="*/ 2519 h 2142224"/>
              <a:gd name="connsiteX3" fmla="*/ 6451061 w 6452876"/>
              <a:gd name="connsiteY3" fmla="*/ 600700 h 2142224"/>
              <a:gd name="connsiteX4" fmla="*/ 6452052 w 6452876"/>
              <a:gd name="connsiteY4" fmla="*/ 1088971 h 2142224"/>
              <a:gd name="connsiteX5" fmla="*/ 6195974 w 6452876"/>
              <a:gd name="connsiteY5" fmla="*/ 1454595 h 2142224"/>
              <a:gd name="connsiteX6" fmla="*/ 2362810 w 6452876"/>
              <a:gd name="connsiteY6" fmla="*/ 1425333 h 2142224"/>
              <a:gd name="connsiteX7" fmla="*/ 0 w 6452876"/>
              <a:gd name="connsiteY7" fmla="*/ 2142224 h 2142224"/>
              <a:gd name="connsiteX8" fmla="*/ 519378 w 6452876"/>
              <a:gd name="connsiteY8" fmla="*/ 1308290 h 2142224"/>
              <a:gd name="connsiteX0" fmla="*/ 519378 w 6452051"/>
              <a:gd name="connsiteY0" fmla="*/ 1308290 h 2142224"/>
              <a:gd name="connsiteX1" fmla="*/ 3262580 w 6452051"/>
              <a:gd name="connsiteY1" fmla="*/ 35445 h 2142224"/>
              <a:gd name="connsiteX2" fmla="*/ 5625665 w 6452051"/>
              <a:gd name="connsiteY2" fmla="*/ 2519 h 2142224"/>
              <a:gd name="connsiteX3" fmla="*/ 6451061 w 6452051"/>
              <a:gd name="connsiteY3" fmla="*/ 600700 h 2142224"/>
              <a:gd name="connsiteX4" fmla="*/ 6452052 w 6452051"/>
              <a:gd name="connsiteY4" fmla="*/ 1088971 h 2142224"/>
              <a:gd name="connsiteX5" fmla="*/ 6195974 w 6452051"/>
              <a:gd name="connsiteY5" fmla="*/ 1454595 h 2142224"/>
              <a:gd name="connsiteX6" fmla="*/ 2362810 w 6452051"/>
              <a:gd name="connsiteY6" fmla="*/ 1425333 h 2142224"/>
              <a:gd name="connsiteX7" fmla="*/ 0 w 6452051"/>
              <a:gd name="connsiteY7" fmla="*/ 2142224 h 2142224"/>
              <a:gd name="connsiteX8" fmla="*/ 519378 w 6452051"/>
              <a:gd name="connsiteY8" fmla="*/ 1308290 h 2142224"/>
              <a:gd name="connsiteX0" fmla="*/ 519378 w 6452052"/>
              <a:gd name="connsiteY0" fmla="*/ 1331457 h 2165391"/>
              <a:gd name="connsiteX1" fmla="*/ 3219882 w 6452052"/>
              <a:gd name="connsiteY1" fmla="*/ 0 h 2165391"/>
              <a:gd name="connsiteX2" fmla="*/ 5625665 w 6452052"/>
              <a:gd name="connsiteY2" fmla="*/ 25686 h 2165391"/>
              <a:gd name="connsiteX3" fmla="*/ 6451061 w 6452052"/>
              <a:gd name="connsiteY3" fmla="*/ 623867 h 2165391"/>
              <a:gd name="connsiteX4" fmla="*/ 6452052 w 6452052"/>
              <a:gd name="connsiteY4" fmla="*/ 1112138 h 2165391"/>
              <a:gd name="connsiteX5" fmla="*/ 6195974 w 6452052"/>
              <a:gd name="connsiteY5" fmla="*/ 1477762 h 2165391"/>
              <a:gd name="connsiteX6" fmla="*/ 2362810 w 6452052"/>
              <a:gd name="connsiteY6" fmla="*/ 1448500 h 2165391"/>
              <a:gd name="connsiteX7" fmla="*/ 0 w 6452052"/>
              <a:gd name="connsiteY7" fmla="*/ 2165391 h 2165391"/>
              <a:gd name="connsiteX8" fmla="*/ 519378 w 6452052"/>
              <a:gd name="connsiteY8" fmla="*/ 1331457 h 2165391"/>
              <a:gd name="connsiteX0" fmla="*/ 519378 w 6452052"/>
              <a:gd name="connsiteY0" fmla="*/ 1331457 h 2165391"/>
              <a:gd name="connsiteX1" fmla="*/ 3219882 w 6452052"/>
              <a:gd name="connsiteY1" fmla="*/ 0 h 2165391"/>
              <a:gd name="connsiteX2" fmla="*/ 5625665 w 6452052"/>
              <a:gd name="connsiteY2" fmla="*/ 25686 h 2165391"/>
              <a:gd name="connsiteX3" fmla="*/ 6451061 w 6452052"/>
              <a:gd name="connsiteY3" fmla="*/ 623867 h 2165391"/>
              <a:gd name="connsiteX4" fmla="*/ 6452052 w 6452052"/>
              <a:gd name="connsiteY4" fmla="*/ 1112138 h 2165391"/>
              <a:gd name="connsiteX5" fmla="*/ 6195974 w 6452052"/>
              <a:gd name="connsiteY5" fmla="*/ 1477762 h 2165391"/>
              <a:gd name="connsiteX6" fmla="*/ 2362810 w 6452052"/>
              <a:gd name="connsiteY6" fmla="*/ 1448500 h 2165391"/>
              <a:gd name="connsiteX7" fmla="*/ 0 w 6452052"/>
              <a:gd name="connsiteY7" fmla="*/ 2165391 h 2165391"/>
              <a:gd name="connsiteX8" fmla="*/ 519378 w 6452052"/>
              <a:gd name="connsiteY8" fmla="*/ 1331457 h 2165391"/>
              <a:gd name="connsiteX0" fmla="*/ 598675 w 6531349"/>
              <a:gd name="connsiteY0" fmla="*/ 133145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98675 w 6531349"/>
              <a:gd name="connsiteY8" fmla="*/ 133145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 name="connsiteX0" fmla="*/ 562077 w 6531381"/>
              <a:gd name="connsiteY0" fmla="*/ 1309477 h 2407168"/>
              <a:gd name="connsiteX1" fmla="*/ 3299179 w 6531381"/>
              <a:gd name="connsiteY1" fmla="*/ 0 h 2407168"/>
              <a:gd name="connsiteX2" fmla="*/ 5704962 w 6531381"/>
              <a:gd name="connsiteY2" fmla="*/ 25686 h 2407168"/>
              <a:gd name="connsiteX3" fmla="*/ 6530358 w 6531381"/>
              <a:gd name="connsiteY3" fmla="*/ 623867 h 2407168"/>
              <a:gd name="connsiteX4" fmla="*/ 6531349 w 6531381"/>
              <a:gd name="connsiteY4" fmla="*/ 1112138 h 2407168"/>
              <a:gd name="connsiteX5" fmla="*/ 6275271 w 6531381"/>
              <a:gd name="connsiteY5" fmla="*/ 1477762 h 2407168"/>
              <a:gd name="connsiteX6" fmla="*/ 2442107 w 6531381"/>
              <a:gd name="connsiteY6" fmla="*/ 1448500 h 2407168"/>
              <a:gd name="connsiteX7" fmla="*/ 0 w 6531381"/>
              <a:gd name="connsiteY7" fmla="*/ 2407168 h 2407168"/>
              <a:gd name="connsiteX8" fmla="*/ 562077 w 6531381"/>
              <a:gd name="connsiteY8" fmla="*/ 1309477 h 2407168"/>
              <a:gd name="connsiteX0" fmla="*/ 562077 w 6531381"/>
              <a:gd name="connsiteY0" fmla="*/ 1309477 h 2407168"/>
              <a:gd name="connsiteX1" fmla="*/ 3299179 w 6531381"/>
              <a:gd name="connsiteY1" fmla="*/ 0 h 2407168"/>
              <a:gd name="connsiteX2" fmla="*/ 5704962 w 6531381"/>
              <a:gd name="connsiteY2" fmla="*/ 25686 h 2407168"/>
              <a:gd name="connsiteX3" fmla="*/ 6530358 w 6531381"/>
              <a:gd name="connsiteY3" fmla="*/ 623867 h 2407168"/>
              <a:gd name="connsiteX4" fmla="*/ 6531349 w 6531381"/>
              <a:gd name="connsiteY4" fmla="*/ 1088756 h 2407168"/>
              <a:gd name="connsiteX5" fmla="*/ 6275271 w 6531381"/>
              <a:gd name="connsiteY5" fmla="*/ 1477762 h 2407168"/>
              <a:gd name="connsiteX6" fmla="*/ 2442107 w 6531381"/>
              <a:gd name="connsiteY6" fmla="*/ 1448500 h 2407168"/>
              <a:gd name="connsiteX7" fmla="*/ 0 w 6531381"/>
              <a:gd name="connsiteY7" fmla="*/ 2407168 h 2407168"/>
              <a:gd name="connsiteX8" fmla="*/ 562077 w 6531381"/>
              <a:gd name="connsiteY8" fmla="*/ 130947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088756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31349" h="2407168">
                <a:moveTo>
                  <a:pt x="562077" y="1309477"/>
                </a:moveTo>
                <a:cubicBezTo>
                  <a:pt x="1159486" y="648671"/>
                  <a:pt x="1545969" y="39014"/>
                  <a:pt x="3299179" y="0"/>
                </a:cubicBezTo>
                <a:lnTo>
                  <a:pt x="5704962" y="25686"/>
                </a:lnTo>
                <a:cubicBezTo>
                  <a:pt x="6087236" y="47671"/>
                  <a:pt x="6530255" y="34766"/>
                  <a:pt x="6530358" y="623867"/>
                </a:cubicBezTo>
                <a:cubicBezTo>
                  <a:pt x="6532796" y="948174"/>
                  <a:pt x="6528911" y="764449"/>
                  <a:pt x="6531349" y="1088756"/>
                </a:cubicBezTo>
                <a:cubicBezTo>
                  <a:pt x="6525516" y="1407980"/>
                  <a:pt x="6500828" y="1490113"/>
                  <a:pt x="6275271" y="1477762"/>
                </a:cubicBezTo>
                <a:lnTo>
                  <a:pt x="2442107" y="1448500"/>
                </a:lnTo>
                <a:cubicBezTo>
                  <a:pt x="1864206" y="1494828"/>
                  <a:pt x="765643" y="1497405"/>
                  <a:pt x="0" y="2407168"/>
                </a:cubicBezTo>
                <a:cubicBezTo>
                  <a:pt x="108062" y="2107211"/>
                  <a:pt x="222223" y="1792600"/>
                  <a:pt x="562077" y="1309477"/>
                </a:cubicBezTo>
                <a:close/>
              </a:path>
            </a:pathLst>
          </a:custGeom>
          <a:solidFill>
            <a:schemeClr val="tx1">
              <a:lumMod val="95000"/>
              <a:lumOff val="5000"/>
            </a:schemeClr>
          </a:solidFill>
          <a:ln>
            <a:noFill/>
          </a:ln>
          <a:effectLst>
            <a:outerShdw blurRad="457200" dist="152400" dir="9000000" sx="104000" sy="104000" algn="tl" rotWithShape="0">
              <a:prstClr val="black">
                <a:alpha val="7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flipH="1">
            <a:off x="1127492" y="3106569"/>
            <a:ext cx="3324562" cy="1502142"/>
          </a:xfrm>
          <a:custGeom>
            <a:avLst/>
            <a:gdLst>
              <a:gd name="connsiteX0" fmla="*/ 468172 w 6122822"/>
              <a:gd name="connsiteY0" fmla="*/ 1199692 h 1909267"/>
              <a:gd name="connsiteX1" fmla="*/ 1389888 w 6122822"/>
              <a:gd name="connsiteY1" fmla="*/ 29260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468172 w 6122822"/>
              <a:gd name="connsiteY8" fmla="*/ 1199692 h 1909267"/>
              <a:gd name="connsiteX0" fmla="*/ 321868 w 6122822"/>
              <a:gd name="connsiteY0" fmla="*/ 1419148 h 1909267"/>
              <a:gd name="connsiteX1" fmla="*/ 1389888 w 6122822"/>
              <a:gd name="connsiteY1" fmla="*/ 29260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321868 w 6122822"/>
              <a:gd name="connsiteY8" fmla="*/ 1419148 h 1909267"/>
              <a:gd name="connsiteX0" fmla="*/ 321868 w 6122822"/>
              <a:gd name="connsiteY0" fmla="*/ 1419148 h 1909267"/>
              <a:gd name="connsiteX1" fmla="*/ 1389888 w 6122822"/>
              <a:gd name="connsiteY1" fmla="*/ 29260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2896819 w 6122822"/>
              <a:gd name="connsiteY6" fmla="*/ 1265529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2896819 w 6122822"/>
              <a:gd name="connsiteY6" fmla="*/ 1265529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2896819 w 6122822"/>
              <a:gd name="connsiteY6" fmla="*/ 1265529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057753 w 6122822"/>
              <a:gd name="connsiteY6" fmla="*/ 1236268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057753 w 6122822"/>
              <a:gd name="connsiteY6" fmla="*/ 1236268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116275 w 6122822"/>
              <a:gd name="connsiteY6" fmla="*/ 1075333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116275 w 6122822"/>
              <a:gd name="connsiteY6" fmla="*/ 1075333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116275 w 6122822"/>
              <a:gd name="connsiteY6" fmla="*/ 1075333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116275 w 6122822"/>
              <a:gd name="connsiteY6" fmla="*/ 1075333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116275 w 6122822"/>
              <a:gd name="connsiteY6" fmla="*/ 1075333 h 1909267"/>
              <a:gd name="connsiteX7" fmla="*/ 0 w 6122822"/>
              <a:gd name="connsiteY7" fmla="*/ 1909267 h 1909267"/>
              <a:gd name="connsiteX8" fmla="*/ 321868 w 6122822"/>
              <a:gd name="connsiteY8" fmla="*/ 1419148 h 1909267"/>
              <a:gd name="connsiteX0" fmla="*/ 321868 w 6130137"/>
              <a:gd name="connsiteY0" fmla="*/ 1419148 h 1909267"/>
              <a:gd name="connsiteX1" fmla="*/ 3035808 w 6130137"/>
              <a:gd name="connsiteY1" fmla="*/ 21945 h 1909267"/>
              <a:gd name="connsiteX2" fmla="*/ 5815584 w 6130137"/>
              <a:gd name="connsiteY2" fmla="*/ 0 h 1909267"/>
              <a:gd name="connsiteX3" fmla="*/ 6115507 w 6130137"/>
              <a:gd name="connsiteY3" fmla="*/ 241401 h 1909267"/>
              <a:gd name="connsiteX4" fmla="*/ 6130137 w 6130137"/>
              <a:gd name="connsiteY4" fmla="*/ 965606 h 1909267"/>
              <a:gd name="connsiteX5" fmla="*/ 5903366 w 6130137"/>
              <a:gd name="connsiteY5" fmla="*/ 1463040 h 1909267"/>
              <a:gd name="connsiteX6" fmla="*/ 3116275 w 6130137"/>
              <a:gd name="connsiteY6" fmla="*/ 1075333 h 1909267"/>
              <a:gd name="connsiteX7" fmla="*/ 0 w 6130137"/>
              <a:gd name="connsiteY7" fmla="*/ 1909267 h 1909267"/>
              <a:gd name="connsiteX8" fmla="*/ 321868 w 6130137"/>
              <a:gd name="connsiteY8" fmla="*/ 1419148 h 1909267"/>
              <a:gd name="connsiteX0" fmla="*/ 321868 w 6130137"/>
              <a:gd name="connsiteY0" fmla="*/ 1419148 h 1909267"/>
              <a:gd name="connsiteX1" fmla="*/ 3035808 w 6130137"/>
              <a:gd name="connsiteY1" fmla="*/ 21945 h 1909267"/>
              <a:gd name="connsiteX2" fmla="*/ 5815584 w 6130137"/>
              <a:gd name="connsiteY2" fmla="*/ 0 h 1909267"/>
              <a:gd name="connsiteX3" fmla="*/ 6115507 w 6130137"/>
              <a:gd name="connsiteY3" fmla="*/ 241401 h 1909267"/>
              <a:gd name="connsiteX4" fmla="*/ 6130137 w 6130137"/>
              <a:gd name="connsiteY4" fmla="*/ 965606 h 1909267"/>
              <a:gd name="connsiteX5" fmla="*/ 5903366 w 6130137"/>
              <a:gd name="connsiteY5" fmla="*/ 1463040 h 1909267"/>
              <a:gd name="connsiteX6" fmla="*/ 3116275 w 6130137"/>
              <a:gd name="connsiteY6" fmla="*/ 1075333 h 1909267"/>
              <a:gd name="connsiteX7" fmla="*/ 0 w 6130137"/>
              <a:gd name="connsiteY7" fmla="*/ 1909267 h 1909267"/>
              <a:gd name="connsiteX8" fmla="*/ 321868 w 6130137"/>
              <a:gd name="connsiteY8" fmla="*/ 1419148 h 1909267"/>
              <a:gd name="connsiteX0" fmla="*/ 321868 w 6131512"/>
              <a:gd name="connsiteY0" fmla="*/ 1419148 h 1909267"/>
              <a:gd name="connsiteX1" fmla="*/ 3035808 w 6131512"/>
              <a:gd name="connsiteY1" fmla="*/ 21945 h 1909267"/>
              <a:gd name="connsiteX2" fmla="*/ 5815584 w 6131512"/>
              <a:gd name="connsiteY2" fmla="*/ 0 h 1909267"/>
              <a:gd name="connsiteX3" fmla="*/ 6115507 w 6131512"/>
              <a:gd name="connsiteY3" fmla="*/ 241401 h 1909267"/>
              <a:gd name="connsiteX4" fmla="*/ 6130137 w 6131512"/>
              <a:gd name="connsiteY4" fmla="*/ 965606 h 1909267"/>
              <a:gd name="connsiteX5" fmla="*/ 5903366 w 6131512"/>
              <a:gd name="connsiteY5" fmla="*/ 1463040 h 1909267"/>
              <a:gd name="connsiteX6" fmla="*/ 3116275 w 6131512"/>
              <a:gd name="connsiteY6" fmla="*/ 1075333 h 1909267"/>
              <a:gd name="connsiteX7" fmla="*/ 0 w 6131512"/>
              <a:gd name="connsiteY7" fmla="*/ 1909267 h 1909267"/>
              <a:gd name="connsiteX8" fmla="*/ 321868 w 6131512"/>
              <a:gd name="connsiteY8" fmla="*/ 1419148 h 1909267"/>
              <a:gd name="connsiteX0" fmla="*/ 321868 w 6131512"/>
              <a:gd name="connsiteY0" fmla="*/ 1419148 h 1909267"/>
              <a:gd name="connsiteX1" fmla="*/ 3035808 w 6131512"/>
              <a:gd name="connsiteY1" fmla="*/ 21945 h 1909267"/>
              <a:gd name="connsiteX2" fmla="*/ 5815584 w 6131512"/>
              <a:gd name="connsiteY2" fmla="*/ 0 h 1909267"/>
              <a:gd name="connsiteX3" fmla="*/ 6115507 w 6131512"/>
              <a:gd name="connsiteY3" fmla="*/ 241401 h 1909267"/>
              <a:gd name="connsiteX4" fmla="*/ 6130137 w 6131512"/>
              <a:gd name="connsiteY4" fmla="*/ 965606 h 1909267"/>
              <a:gd name="connsiteX5" fmla="*/ 5903366 w 6131512"/>
              <a:gd name="connsiteY5" fmla="*/ 1463040 h 1909267"/>
              <a:gd name="connsiteX6" fmla="*/ 3116275 w 6131512"/>
              <a:gd name="connsiteY6" fmla="*/ 1075333 h 1909267"/>
              <a:gd name="connsiteX7" fmla="*/ 0 w 6131512"/>
              <a:gd name="connsiteY7" fmla="*/ 1909267 h 1909267"/>
              <a:gd name="connsiteX8" fmla="*/ 321868 w 6131512"/>
              <a:gd name="connsiteY8" fmla="*/ 1419148 h 1909267"/>
              <a:gd name="connsiteX0" fmla="*/ 321868 w 6131512"/>
              <a:gd name="connsiteY0" fmla="*/ 1419148 h 1909267"/>
              <a:gd name="connsiteX1" fmla="*/ 3035808 w 6131512"/>
              <a:gd name="connsiteY1" fmla="*/ 21945 h 1909267"/>
              <a:gd name="connsiteX2" fmla="*/ 5815584 w 6131512"/>
              <a:gd name="connsiteY2" fmla="*/ 0 h 1909267"/>
              <a:gd name="connsiteX3" fmla="*/ 6115507 w 6131512"/>
              <a:gd name="connsiteY3" fmla="*/ 241401 h 1909267"/>
              <a:gd name="connsiteX4" fmla="*/ 6130137 w 6131512"/>
              <a:gd name="connsiteY4" fmla="*/ 965606 h 1909267"/>
              <a:gd name="connsiteX5" fmla="*/ 5903366 w 6131512"/>
              <a:gd name="connsiteY5" fmla="*/ 1463040 h 1909267"/>
              <a:gd name="connsiteX6" fmla="*/ 2114093 w 6131512"/>
              <a:gd name="connsiteY6" fmla="*/ 1294789 h 1909267"/>
              <a:gd name="connsiteX7" fmla="*/ 0 w 6131512"/>
              <a:gd name="connsiteY7" fmla="*/ 1909267 h 1909267"/>
              <a:gd name="connsiteX8" fmla="*/ 321868 w 6131512"/>
              <a:gd name="connsiteY8" fmla="*/ 1419148 h 1909267"/>
              <a:gd name="connsiteX0" fmla="*/ 321868 w 6131512"/>
              <a:gd name="connsiteY0" fmla="*/ 1419149 h 1909268"/>
              <a:gd name="connsiteX1" fmla="*/ 3013863 w 6131512"/>
              <a:gd name="connsiteY1" fmla="*/ 0 h 1909268"/>
              <a:gd name="connsiteX2" fmla="*/ 5815584 w 6131512"/>
              <a:gd name="connsiteY2" fmla="*/ 1 h 1909268"/>
              <a:gd name="connsiteX3" fmla="*/ 6115507 w 6131512"/>
              <a:gd name="connsiteY3" fmla="*/ 241402 h 1909268"/>
              <a:gd name="connsiteX4" fmla="*/ 6130137 w 6131512"/>
              <a:gd name="connsiteY4" fmla="*/ 965607 h 1909268"/>
              <a:gd name="connsiteX5" fmla="*/ 5903366 w 6131512"/>
              <a:gd name="connsiteY5" fmla="*/ 1463041 h 1909268"/>
              <a:gd name="connsiteX6" fmla="*/ 2114093 w 6131512"/>
              <a:gd name="connsiteY6" fmla="*/ 1294790 h 1909268"/>
              <a:gd name="connsiteX7" fmla="*/ 0 w 6131512"/>
              <a:gd name="connsiteY7" fmla="*/ 1909268 h 1909268"/>
              <a:gd name="connsiteX8" fmla="*/ 321868 w 6131512"/>
              <a:gd name="connsiteY8" fmla="*/ 1419149 h 1909268"/>
              <a:gd name="connsiteX0" fmla="*/ 321868 w 6131512"/>
              <a:gd name="connsiteY0" fmla="*/ 1419149 h 1909268"/>
              <a:gd name="connsiteX1" fmla="*/ 3013863 w 6131512"/>
              <a:gd name="connsiteY1" fmla="*/ 0 h 1909268"/>
              <a:gd name="connsiteX2" fmla="*/ 5815584 w 6131512"/>
              <a:gd name="connsiteY2" fmla="*/ 1 h 1909268"/>
              <a:gd name="connsiteX3" fmla="*/ 6115507 w 6131512"/>
              <a:gd name="connsiteY3" fmla="*/ 241402 h 1909268"/>
              <a:gd name="connsiteX4" fmla="*/ 6130137 w 6131512"/>
              <a:gd name="connsiteY4" fmla="*/ 965607 h 1909268"/>
              <a:gd name="connsiteX5" fmla="*/ 5903366 w 6131512"/>
              <a:gd name="connsiteY5" fmla="*/ 1463041 h 1909268"/>
              <a:gd name="connsiteX6" fmla="*/ 2289658 w 6131512"/>
              <a:gd name="connsiteY6" fmla="*/ 1470355 h 1909268"/>
              <a:gd name="connsiteX7" fmla="*/ 0 w 6131512"/>
              <a:gd name="connsiteY7" fmla="*/ 1909268 h 1909268"/>
              <a:gd name="connsiteX8" fmla="*/ 321868 w 6131512"/>
              <a:gd name="connsiteY8" fmla="*/ 1419149 h 1909268"/>
              <a:gd name="connsiteX0" fmla="*/ 321868 w 6131512"/>
              <a:gd name="connsiteY0" fmla="*/ 1419149 h 1909268"/>
              <a:gd name="connsiteX1" fmla="*/ 3013863 w 6131512"/>
              <a:gd name="connsiteY1" fmla="*/ 0 h 1909268"/>
              <a:gd name="connsiteX2" fmla="*/ 5815584 w 6131512"/>
              <a:gd name="connsiteY2" fmla="*/ 1 h 1909268"/>
              <a:gd name="connsiteX3" fmla="*/ 6115507 w 6131512"/>
              <a:gd name="connsiteY3" fmla="*/ 241402 h 1909268"/>
              <a:gd name="connsiteX4" fmla="*/ 6130137 w 6131512"/>
              <a:gd name="connsiteY4" fmla="*/ 965607 h 1909268"/>
              <a:gd name="connsiteX5" fmla="*/ 5903366 w 6131512"/>
              <a:gd name="connsiteY5" fmla="*/ 1463041 h 1909268"/>
              <a:gd name="connsiteX6" fmla="*/ 2114093 w 6131512"/>
              <a:gd name="connsiteY6" fmla="*/ 1389888 h 1909268"/>
              <a:gd name="connsiteX7" fmla="*/ 0 w 6131512"/>
              <a:gd name="connsiteY7" fmla="*/ 1909268 h 1909268"/>
              <a:gd name="connsiteX8" fmla="*/ 321868 w 6131512"/>
              <a:gd name="connsiteY8" fmla="*/ 1419149 h 1909268"/>
              <a:gd name="connsiteX0" fmla="*/ 321868 w 6131512"/>
              <a:gd name="connsiteY0" fmla="*/ 1419149 h 1909268"/>
              <a:gd name="connsiteX1" fmla="*/ 3013863 w 6131512"/>
              <a:gd name="connsiteY1" fmla="*/ 0 h 1909268"/>
              <a:gd name="connsiteX2" fmla="*/ 5815584 w 6131512"/>
              <a:gd name="connsiteY2" fmla="*/ 1 h 1909268"/>
              <a:gd name="connsiteX3" fmla="*/ 6115507 w 6131512"/>
              <a:gd name="connsiteY3" fmla="*/ 241402 h 1909268"/>
              <a:gd name="connsiteX4" fmla="*/ 6130137 w 6131512"/>
              <a:gd name="connsiteY4" fmla="*/ 965607 h 1909268"/>
              <a:gd name="connsiteX5" fmla="*/ 5903366 w 6131512"/>
              <a:gd name="connsiteY5" fmla="*/ 1463041 h 1909268"/>
              <a:gd name="connsiteX6" fmla="*/ 2114093 w 6131512"/>
              <a:gd name="connsiteY6" fmla="*/ 1389888 h 1909268"/>
              <a:gd name="connsiteX7" fmla="*/ 0 w 6131512"/>
              <a:gd name="connsiteY7" fmla="*/ 1909268 h 1909268"/>
              <a:gd name="connsiteX8" fmla="*/ 321868 w 6131512"/>
              <a:gd name="connsiteY8" fmla="*/ 1419149 h 1909268"/>
              <a:gd name="connsiteX0" fmla="*/ 321868 w 6131512"/>
              <a:gd name="connsiteY0" fmla="*/ 1419149 h 1909268"/>
              <a:gd name="connsiteX1" fmla="*/ 3013863 w 6131512"/>
              <a:gd name="connsiteY1" fmla="*/ 0 h 1909268"/>
              <a:gd name="connsiteX2" fmla="*/ 5815584 w 6131512"/>
              <a:gd name="connsiteY2" fmla="*/ 1 h 1909268"/>
              <a:gd name="connsiteX3" fmla="*/ 6115507 w 6131512"/>
              <a:gd name="connsiteY3" fmla="*/ 241402 h 1909268"/>
              <a:gd name="connsiteX4" fmla="*/ 6130137 w 6131512"/>
              <a:gd name="connsiteY4" fmla="*/ 965607 h 1909268"/>
              <a:gd name="connsiteX5" fmla="*/ 5903366 w 6131512"/>
              <a:gd name="connsiteY5" fmla="*/ 1463041 h 1909268"/>
              <a:gd name="connsiteX6" fmla="*/ 2114093 w 6131512"/>
              <a:gd name="connsiteY6" fmla="*/ 1389888 h 1909268"/>
              <a:gd name="connsiteX7" fmla="*/ 0 w 6131512"/>
              <a:gd name="connsiteY7" fmla="*/ 1909268 h 1909268"/>
              <a:gd name="connsiteX8" fmla="*/ 321868 w 6131512"/>
              <a:gd name="connsiteY8" fmla="*/ 1419149 h 1909268"/>
              <a:gd name="connsiteX0" fmla="*/ 570585 w 6380229"/>
              <a:gd name="connsiteY0" fmla="*/ 1419149 h 2106779"/>
              <a:gd name="connsiteX1" fmla="*/ 3262580 w 6380229"/>
              <a:gd name="connsiteY1" fmla="*/ 0 h 2106779"/>
              <a:gd name="connsiteX2" fmla="*/ 6064301 w 6380229"/>
              <a:gd name="connsiteY2" fmla="*/ 1 h 2106779"/>
              <a:gd name="connsiteX3" fmla="*/ 6364224 w 6380229"/>
              <a:gd name="connsiteY3" fmla="*/ 241402 h 2106779"/>
              <a:gd name="connsiteX4" fmla="*/ 6378854 w 6380229"/>
              <a:gd name="connsiteY4" fmla="*/ 965607 h 2106779"/>
              <a:gd name="connsiteX5" fmla="*/ 6152083 w 6380229"/>
              <a:gd name="connsiteY5" fmla="*/ 1463041 h 2106779"/>
              <a:gd name="connsiteX6" fmla="*/ 2362810 w 6380229"/>
              <a:gd name="connsiteY6" fmla="*/ 1389888 h 2106779"/>
              <a:gd name="connsiteX7" fmla="*/ 0 w 6380229"/>
              <a:gd name="connsiteY7" fmla="*/ 2106779 h 2106779"/>
              <a:gd name="connsiteX8" fmla="*/ 570585 w 6380229"/>
              <a:gd name="connsiteY8" fmla="*/ 1419149 h 2106779"/>
              <a:gd name="connsiteX0" fmla="*/ 570585 w 6380229"/>
              <a:gd name="connsiteY0" fmla="*/ 1419149 h 2106779"/>
              <a:gd name="connsiteX1" fmla="*/ 3262580 w 6380229"/>
              <a:gd name="connsiteY1" fmla="*/ 0 h 2106779"/>
              <a:gd name="connsiteX2" fmla="*/ 6064301 w 6380229"/>
              <a:gd name="connsiteY2" fmla="*/ 1 h 2106779"/>
              <a:gd name="connsiteX3" fmla="*/ 6364224 w 6380229"/>
              <a:gd name="connsiteY3" fmla="*/ 241402 h 2106779"/>
              <a:gd name="connsiteX4" fmla="*/ 6378854 w 6380229"/>
              <a:gd name="connsiteY4" fmla="*/ 965607 h 2106779"/>
              <a:gd name="connsiteX5" fmla="*/ 6152083 w 6380229"/>
              <a:gd name="connsiteY5" fmla="*/ 1463041 h 2106779"/>
              <a:gd name="connsiteX6" fmla="*/ 2362810 w 6380229"/>
              <a:gd name="connsiteY6" fmla="*/ 1389888 h 2106779"/>
              <a:gd name="connsiteX7" fmla="*/ 0 w 6380229"/>
              <a:gd name="connsiteY7" fmla="*/ 2106779 h 2106779"/>
              <a:gd name="connsiteX8" fmla="*/ 570585 w 6380229"/>
              <a:gd name="connsiteY8" fmla="*/ 1419149 h 2106779"/>
              <a:gd name="connsiteX0" fmla="*/ 526694 w 6380229"/>
              <a:gd name="connsiteY0" fmla="*/ 1367943 h 2106779"/>
              <a:gd name="connsiteX1" fmla="*/ 3262580 w 6380229"/>
              <a:gd name="connsiteY1" fmla="*/ 0 h 2106779"/>
              <a:gd name="connsiteX2" fmla="*/ 6064301 w 6380229"/>
              <a:gd name="connsiteY2" fmla="*/ 1 h 2106779"/>
              <a:gd name="connsiteX3" fmla="*/ 6364224 w 6380229"/>
              <a:gd name="connsiteY3" fmla="*/ 241402 h 2106779"/>
              <a:gd name="connsiteX4" fmla="*/ 6378854 w 6380229"/>
              <a:gd name="connsiteY4" fmla="*/ 965607 h 2106779"/>
              <a:gd name="connsiteX5" fmla="*/ 6152083 w 6380229"/>
              <a:gd name="connsiteY5" fmla="*/ 1463041 h 2106779"/>
              <a:gd name="connsiteX6" fmla="*/ 2362810 w 6380229"/>
              <a:gd name="connsiteY6" fmla="*/ 1389888 h 2106779"/>
              <a:gd name="connsiteX7" fmla="*/ 0 w 6380229"/>
              <a:gd name="connsiteY7" fmla="*/ 2106779 h 2106779"/>
              <a:gd name="connsiteX8" fmla="*/ 526694 w 6380229"/>
              <a:gd name="connsiteY8" fmla="*/ 1367943 h 2106779"/>
              <a:gd name="connsiteX0" fmla="*/ 526694 w 6380229"/>
              <a:gd name="connsiteY0" fmla="*/ 1367943 h 2106779"/>
              <a:gd name="connsiteX1" fmla="*/ 3262580 w 6380229"/>
              <a:gd name="connsiteY1" fmla="*/ 0 h 2106779"/>
              <a:gd name="connsiteX2" fmla="*/ 6064301 w 6380229"/>
              <a:gd name="connsiteY2" fmla="*/ 1 h 2106779"/>
              <a:gd name="connsiteX3" fmla="*/ 6364224 w 6380229"/>
              <a:gd name="connsiteY3" fmla="*/ 241402 h 2106779"/>
              <a:gd name="connsiteX4" fmla="*/ 6378854 w 6380229"/>
              <a:gd name="connsiteY4" fmla="*/ 965607 h 2106779"/>
              <a:gd name="connsiteX5" fmla="*/ 6152083 w 6380229"/>
              <a:gd name="connsiteY5" fmla="*/ 1463041 h 2106779"/>
              <a:gd name="connsiteX6" fmla="*/ 2362810 w 6380229"/>
              <a:gd name="connsiteY6" fmla="*/ 1389888 h 2106779"/>
              <a:gd name="connsiteX7" fmla="*/ 0 w 6380229"/>
              <a:gd name="connsiteY7" fmla="*/ 2106779 h 2106779"/>
              <a:gd name="connsiteX8" fmla="*/ 526694 w 6380229"/>
              <a:gd name="connsiteY8" fmla="*/ 1367943 h 2106779"/>
              <a:gd name="connsiteX0" fmla="*/ 519378 w 6380229"/>
              <a:gd name="connsiteY0" fmla="*/ 1272845 h 2106779"/>
              <a:gd name="connsiteX1" fmla="*/ 3262580 w 6380229"/>
              <a:gd name="connsiteY1" fmla="*/ 0 h 2106779"/>
              <a:gd name="connsiteX2" fmla="*/ 6064301 w 6380229"/>
              <a:gd name="connsiteY2" fmla="*/ 1 h 2106779"/>
              <a:gd name="connsiteX3" fmla="*/ 6364224 w 6380229"/>
              <a:gd name="connsiteY3" fmla="*/ 241402 h 2106779"/>
              <a:gd name="connsiteX4" fmla="*/ 6378854 w 6380229"/>
              <a:gd name="connsiteY4" fmla="*/ 965607 h 2106779"/>
              <a:gd name="connsiteX5" fmla="*/ 6152083 w 6380229"/>
              <a:gd name="connsiteY5" fmla="*/ 1463041 h 2106779"/>
              <a:gd name="connsiteX6" fmla="*/ 2362810 w 6380229"/>
              <a:gd name="connsiteY6" fmla="*/ 1389888 h 2106779"/>
              <a:gd name="connsiteX7" fmla="*/ 0 w 6380229"/>
              <a:gd name="connsiteY7" fmla="*/ 2106779 h 2106779"/>
              <a:gd name="connsiteX8" fmla="*/ 519378 w 6380229"/>
              <a:gd name="connsiteY8" fmla="*/ 1272845 h 2106779"/>
              <a:gd name="connsiteX0" fmla="*/ 519378 w 6384256"/>
              <a:gd name="connsiteY0" fmla="*/ 1272845 h 2106779"/>
              <a:gd name="connsiteX1" fmla="*/ 3262580 w 6384256"/>
              <a:gd name="connsiteY1" fmla="*/ 0 h 2106779"/>
              <a:gd name="connsiteX2" fmla="*/ 6064301 w 6384256"/>
              <a:gd name="connsiteY2" fmla="*/ 1 h 2106779"/>
              <a:gd name="connsiteX3" fmla="*/ 6364224 w 6384256"/>
              <a:gd name="connsiteY3" fmla="*/ 241402 h 2106779"/>
              <a:gd name="connsiteX4" fmla="*/ 6378854 w 6384256"/>
              <a:gd name="connsiteY4" fmla="*/ 965607 h 2106779"/>
              <a:gd name="connsiteX5" fmla="*/ 6195974 w 6384256"/>
              <a:gd name="connsiteY5" fmla="*/ 1419150 h 2106779"/>
              <a:gd name="connsiteX6" fmla="*/ 2362810 w 6384256"/>
              <a:gd name="connsiteY6" fmla="*/ 1389888 h 2106779"/>
              <a:gd name="connsiteX7" fmla="*/ 0 w 6384256"/>
              <a:gd name="connsiteY7" fmla="*/ 2106779 h 2106779"/>
              <a:gd name="connsiteX8" fmla="*/ 519378 w 6384256"/>
              <a:gd name="connsiteY8" fmla="*/ 1272845 h 2106779"/>
              <a:gd name="connsiteX0" fmla="*/ 519378 w 6384256"/>
              <a:gd name="connsiteY0" fmla="*/ 1305771 h 2139705"/>
              <a:gd name="connsiteX1" fmla="*/ 3262580 w 6384256"/>
              <a:gd name="connsiteY1" fmla="*/ 32926 h 2139705"/>
              <a:gd name="connsiteX2" fmla="*/ 5625665 w 6384256"/>
              <a:gd name="connsiteY2" fmla="*/ 0 h 2139705"/>
              <a:gd name="connsiteX3" fmla="*/ 6364224 w 6384256"/>
              <a:gd name="connsiteY3" fmla="*/ 274328 h 2139705"/>
              <a:gd name="connsiteX4" fmla="*/ 6378854 w 6384256"/>
              <a:gd name="connsiteY4" fmla="*/ 998533 h 2139705"/>
              <a:gd name="connsiteX5" fmla="*/ 6195974 w 6384256"/>
              <a:gd name="connsiteY5" fmla="*/ 1452076 h 2139705"/>
              <a:gd name="connsiteX6" fmla="*/ 2362810 w 6384256"/>
              <a:gd name="connsiteY6" fmla="*/ 1422814 h 2139705"/>
              <a:gd name="connsiteX7" fmla="*/ 0 w 6384256"/>
              <a:gd name="connsiteY7" fmla="*/ 2139705 h 2139705"/>
              <a:gd name="connsiteX8" fmla="*/ 519378 w 6384256"/>
              <a:gd name="connsiteY8" fmla="*/ 1305771 h 2139705"/>
              <a:gd name="connsiteX0" fmla="*/ 519378 w 6384256"/>
              <a:gd name="connsiteY0" fmla="*/ 1305771 h 2139705"/>
              <a:gd name="connsiteX1" fmla="*/ 3262580 w 6384256"/>
              <a:gd name="connsiteY1" fmla="*/ 32926 h 2139705"/>
              <a:gd name="connsiteX2" fmla="*/ 5625665 w 6384256"/>
              <a:gd name="connsiteY2" fmla="*/ 0 h 2139705"/>
              <a:gd name="connsiteX3" fmla="*/ 6350516 w 6384256"/>
              <a:gd name="connsiteY3" fmla="*/ 521292 h 2139705"/>
              <a:gd name="connsiteX4" fmla="*/ 6378854 w 6384256"/>
              <a:gd name="connsiteY4" fmla="*/ 998533 h 2139705"/>
              <a:gd name="connsiteX5" fmla="*/ 6195974 w 6384256"/>
              <a:gd name="connsiteY5" fmla="*/ 1452076 h 2139705"/>
              <a:gd name="connsiteX6" fmla="*/ 2362810 w 6384256"/>
              <a:gd name="connsiteY6" fmla="*/ 1422814 h 2139705"/>
              <a:gd name="connsiteX7" fmla="*/ 0 w 6384256"/>
              <a:gd name="connsiteY7" fmla="*/ 2139705 h 2139705"/>
              <a:gd name="connsiteX8" fmla="*/ 519378 w 6384256"/>
              <a:gd name="connsiteY8" fmla="*/ 1305771 h 2139705"/>
              <a:gd name="connsiteX0" fmla="*/ 519378 w 6384256"/>
              <a:gd name="connsiteY0" fmla="*/ 1305771 h 2139705"/>
              <a:gd name="connsiteX1" fmla="*/ 3262580 w 6384256"/>
              <a:gd name="connsiteY1" fmla="*/ 32926 h 2139705"/>
              <a:gd name="connsiteX2" fmla="*/ 5625665 w 6384256"/>
              <a:gd name="connsiteY2" fmla="*/ 0 h 2139705"/>
              <a:gd name="connsiteX3" fmla="*/ 6350516 w 6384256"/>
              <a:gd name="connsiteY3" fmla="*/ 521292 h 2139705"/>
              <a:gd name="connsiteX4" fmla="*/ 6378854 w 6384256"/>
              <a:gd name="connsiteY4" fmla="*/ 998533 h 2139705"/>
              <a:gd name="connsiteX5" fmla="*/ 6195974 w 6384256"/>
              <a:gd name="connsiteY5" fmla="*/ 1452076 h 2139705"/>
              <a:gd name="connsiteX6" fmla="*/ 2362810 w 6384256"/>
              <a:gd name="connsiteY6" fmla="*/ 1422814 h 2139705"/>
              <a:gd name="connsiteX7" fmla="*/ 0 w 6384256"/>
              <a:gd name="connsiteY7" fmla="*/ 2139705 h 2139705"/>
              <a:gd name="connsiteX8" fmla="*/ 519378 w 6384256"/>
              <a:gd name="connsiteY8" fmla="*/ 1305771 h 2139705"/>
              <a:gd name="connsiteX0" fmla="*/ 519378 w 6384256"/>
              <a:gd name="connsiteY0" fmla="*/ 1305771 h 2139705"/>
              <a:gd name="connsiteX1" fmla="*/ 3262580 w 6384256"/>
              <a:gd name="connsiteY1" fmla="*/ 32926 h 2139705"/>
              <a:gd name="connsiteX2" fmla="*/ 5625665 w 6384256"/>
              <a:gd name="connsiteY2" fmla="*/ 0 h 2139705"/>
              <a:gd name="connsiteX3" fmla="*/ 6350516 w 6384256"/>
              <a:gd name="connsiteY3" fmla="*/ 521292 h 2139705"/>
              <a:gd name="connsiteX4" fmla="*/ 6378854 w 6384256"/>
              <a:gd name="connsiteY4" fmla="*/ 998533 h 2139705"/>
              <a:gd name="connsiteX5" fmla="*/ 6195974 w 6384256"/>
              <a:gd name="connsiteY5" fmla="*/ 1452076 h 2139705"/>
              <a:gd name="connsiteX6" fmla="*/ 2362810 w 6384256"/>
              <a:gd name="connsiteY6" fmla="*/ 1422814 h 2139705"/>
              <a:gd name="connsiteX7" fmla="*/ 0 w 6384256"/>
              <a:gd name="connsiteY7" fmla="*/ 2139705 h 2139705"/>
              <a:gd name="connsiteX8" fmla="*/ 519378 w 6384256"/>
              <a:gd name="connsiteY8" fmla="*/ 1305771 h 2139705"/>
              <a:gd name="connsiteX0" fmla="*/ 519378 w 6384256"/>
              <a:gd name="connsiteY0" fmla="*/ 1308747 h 2142681"/>
              <a:gd name="connsiteX1" fmla="*/ 3262580 w 6384256"/>
              <a:gd name="connsiteY1" fmla="*/ 35902 h 2142681"/>
              <a:gd name="connsiteX2" fmla="*/ 5625665 w 6384256"/>
              <a:gd name="connsiteY2" fmla="*/ 2976 h 2142681"/>
              <a:gd name="connsiteX3" fmla="*/ 6350516 w 6384256"/>
              <a:gd name="connsiteY3" fmla="*/ 524268 h 2142681"/>
              <a:gd name="connsiteX4" fmla="*/ 6378854 w 6384256"/>
              <a:gd name="connsiteY4" fmla="*/ 1001509 h 2142681"/>
              <a:gd name="connsiteX5" fmla="*/ 6195974 w 6384256"/>
              <a:gd name="connsiteY5" fmla="*/ 1455052 h 2142681"/>
              <a:gd name="connsiteX6" fmla="*/ 2362810 w 6384256"/>
              <a:gd name="connsiteY6" fmla="*/ 1425790 h 2142681"/>
              <a:gd name="connsiteX7" fmla="*/ 0 w 6384256"/>
              <a:gd name="connsiteY7" fmla="*/ 2142681 h 2142681"/>
              <a:gd name="connsiteX8" fmla="*/ 519378 w 6384256"/>
              <a:gd name="connsiteY8" fmla="*/ 1308747 h 2142681"/>
              <a:gd name="connsiteX0" fmla="*/ 519378 w 6443632"/>
              <a:gd name="connsiteY0" fmla="*/ 1307798 h 2141732"/>
              <a:gd name="connsiteX1" fmla="*/ 3262580 w 6443632"/>
              <a:gd name="connsiteY1" fmla="*/ 34953 h 2141732"/>
              <a:gd name="connsiteX2" fmla="*/ 5625665 w 6443632"/>
              <a:gd name="connsiteY2" fmla="*/ 2027 h 2141732"/>
              <a:gd name="connsiteX3" fmla="*/ 6432761 w 6443632"/>
              <a:gd name="connsiteY3" fmla="*/ 556248 h 2141732"/>
              <a:gd name="connsiteX4" fmla="*/ 6378854 w 6443632"/>
              <a:gd name="connsiteY4" fmla="*/ 1000560 h 2141732"/>
              <a:gd name="connsiteX5" fmla="*/ 6195974 w 6443632"/>
              <a:gd name="connsiteY5" fmla="*/ 1454103 h 2141732"/>
              <a:gd name="connsiteX6" fmla="*/ 2362810 w 6443632"/>
              <a:gd name="connsiteY6" fmla="*/ 1424841 h 2141732"/>
              <a:gd name="connsiteX7" fmla="*/ 0 w 6443632"/>
              <a:gd name="connsiteY7" fmla="*/ 2141732 h 2141732"/>
              <a:gd name="connsiteX8" fmla="*/ 519378 w 6443632"/>
              <a:gd name="connsiteY8" fmla="*/ 1307798 h 2141732"/>
              <a:gd name="connsiteX0" fmla="*/ 519378 w 6432835"/>
              <a:gd name="connsiteY0" fmla="*/ 1311365 h 2145299"/>
              <a:gd name="connsiteX1" fmla="*/ 3262580 w 6432835"/>
              <a:gd name="connsiteY1" fmla="*/ 38520 h 2145299"/>
              <a:gd name="connsiteX2" fmla="*/ 5625665 w 6432835"/>
              <a:gd name="connsiteY2" fmla="*/ 5594 h 2145299"/>
              <a:gd name="connsiteX3" fmla="*/ 6432761 w 6432835"/>
              <a:gd name="connsiteY3" fmla="*/ 559815 h 2145299"/>
              <a:gd name="connsiteX4" fmla="*/ 6378854 w 6432835"/>
              <a:gd name="connsiteY4" fmla="*/ 1004127 h 2145299"/>
              <a:gd name="connsiteX5" fmla="*/ 6195974 w 6432835"/>
              <a:gd name="connsiteY5" fmla="*/ 1457670 h 2145299"/>
              <a:gd name="connsiteX6" fmla="*/ 2362810 w 6432835"/>
              <a:gd name="connsiteY6" fmla="*/ 1428408 h 2145299"/>
              <a:gd name="connsiteX7" fmla="*/ 0 w 6432835"/>
              <a:gd name="connsiteY7" fmla="*/ 2145299 h 2145299"/>
              <a:gd name="connsiteX8" fmla="*/ 519378 w 6432835"/>
              <a:gd name="connsiteY8" fmla="*/ 1311365 h 2145299"/>
              <a:gd name="connsiteX0" fmla="*/ 519378 w 6437060"/>
              <a:gd name="connsiteY0" fmla="*/ 1307798 h 2141732"/>
              <a:gd name="connsiteX1" fmla="*/ 3262580 w 6437060"/>
              <a:gd name="connsiteY1" fmla="*/ 34953 h 2141732"/>
              <a:gd name="connsiteX2" fmla="*/ 5625665 w 6437060"/>
              <a:gd name="connsiteY2" fmla="*/ 2027 h 2141732"/>
              <a:gd name="connsiteX3" fmla="*/ 6432761 w 6437060"/>
              <a:gd name="connsiteY3" fmla="*/ 556248 h 2141732"/>
              <a:gd name="connsiteX4" fmla="*/ 6378854 w 6437060"/>
              <a:gd name="connsiteY4" fmla="*/ 1000560 h 2141732"/>
              <a:gd name="connsiteX5" fmla="*/ 6195974 w 6437060"/>
              <a:gd name="connsiteY5" fmla="*/ 1454103 h 2141732"/>
              <a:gd name="connsiteX6" fmla="*/ 2362810 w 6437060"/>
              <a:gd name="connsiteY6" fmla="*/ 1424841 h 2141732"/>
              <a:gd name="connsiteX7" fmla="*/ 0 w 6437060"/>
              <a:gd name="connsiteY7" fmla="*/ 2141732 h 2141732"/>
              <a:gd name="connsiteX8" fmla="*/ 519378 w 6437060"/>
              <a:gd name="connsiteY8" fmla="*/ 1307798 h 2141732"/>
              <a:gd name="connsiteX0" fmla="*/ 519378 w 6437060"/>
              <a:gd name="connsiteY0" fmla="*/ 1307798 h 2141732"/>
              <a:gd name="connsiteX1" fmla="*/ 3262580 w 6437060"/>
              <a:gd name="connsiteY1" fmla="*/ 34953 h 2141732"/>
              <a:gd name="connsiteX2" fmla="*/ 5625665 w 6437060"/>
              <a:gd name="connsiteY2" fmla="*/ 2027 h 2141732"/>
              <a:gd name="connsiteX3" fmla="*/ 6432761 w 6437060"/>
              <a:gd name="connsiteY3" fmla="*/ 556248 h 2141732"/>
              <a:gd name="connsiteX4" fmla="*/ 6433753 w 6437060"/>
              <a:gd name="connsiteY4" fmla="*/ 993233 h 2141732"/>
              <a:gd name="connsiteX5" fmla="*/ 6195974 w 6437060"/>
              <a:gd name="connsiteY5" fmla="*/ 1454103 h 2141732"/>
              <a:gd name="connsiteX6" fmla="*/ 2362810 w 6437060"/>
              <a:gd name="connsiteY6" fmla="*/ 1424841 h 2141732"/>
              <a:gd name="connsiteX7" fmla="*/ 0 w 6437060"/>
              <a:gd name="connsiteY7" fmla="*/ 2141732 h 2141732"/>
              <a:gd name="connsiteX8" fmla="*/ 519378 w 6437060"/>
              <a:gd name="connsiteY8" fmla="*/ 1307798 h 2141732"/>
              <a:gd name="connsiteX0" fmla="*/ 519378 w 6437060"/>
              <a:gd name="connsiteY0" fmla="*/ 1307798 h 2141732"/>
              <a:gd name="connsiteX1" fmla="*/ 3262580 w 6437060"/>
              <a:gd name="connsiteY1" fmla="*/ 34953 h 2141732"/>
              <a:gd name="connsiteX2" fmla="*/ 5625665 w 6437060"/>
              <a:gd name="connsiteY2" fmla="*/ 2027 h 2141732"/>
              <a:gd name="connsiteX3" fmla="*/ 6432761 w 6437060"/>
              <a:gd name="connsiteY3" fmla="*/ 556248 h 2141732"/>
              <a:gd name="connsiteX4" fmla="*/ 6433753 w 6437060"/>
              <a:gd name="connsiteY4" fmla="*/ 993233 h 2141732"/>
              <a:gd name="connsiteX5" fmla="*/ 6195974 w 6437060"/>
              <a:gd name="connsiteY5" fmla="*/ 1454103 h 2141732"/>
              <a:gd name="connsiteX6" fmla="*/ 2362810 w 6437060"/>
              <a:gd name="connsiteY6" fmla="*/ 1424841 h 2141732"/>
              <a:gd name="connsiteX7" fmla="*/ 0 w 6437060"/>
              <a:gd name="connsiteY7" fmla="*/ 2141732 h 2141732"/>
              <a:gd name="connsiteX8" fmla="*/ 519378 w 6437060"/>
              <a:gd name="connsiteY8" fmla="*/ 1307798 h 2141732"/>
              <a:gd name="connsiteX0" fmla="*/ 519378 w 6434811"/>
              <a:gd name="connsiteY0" fmla="*/ 1308569 h 2142503"/>
              <a:gd name="connsiteX1" fmla="*/ 3262580 w 6434811"/>
              <a:gd name="connsiteY1" fmla="*/ 35724 h 2142503"/>
              <a:gd name="connsiteX2" fmla="*/ 5625665 w 6434811"/>
              <a:gd name="connsiteY2" fmla="*/ 2798 h 2142503"/>
              <a:gd name="connsiteX3" fmla="*/ 6432761 w 6434811"/>
              <a:gd name="connsiteY3" fmla="*/ 557019 h 2142503"/>
              <a:gd name="connsiteX4" fmla="*/ 6433753 w 6434811"/>
              <a:gd name="connsiteY4" fmla="*/ 994004 h 2142503"/>
              <a:gd name="connsiteX5" fmla="*/ 6195974 w 6434811"/>
              <a:gd name="connsiteY5" fmla="*/ 1454874 h 2142503"/>
              <a:gd name="connsiteX6" fmla="*/ 2362810 w 6434811"/>
              <a:gd name="connsiteY6" fmla="*/ 1425612 h 2142503"/>
              <a:gd name="connsiteX7" fmla="*/ 0 w 6434811"/>
              <a:gd name="connsiteY7" fmla="*/ 2142503 h 2142503"/>
              <a:gd name="connsiteX8" fmla="*/ 519378 w 6434811"/>
              <a:gd name="connsiteY8" fmla="*/ 1308569 h 2142503"/>
              <a:gd name="connsiteX0" fmla="*/ 519378 w 6436479"/>
              <a:gd name="connsiteY0" fmla="*/ 1308569 h 2142503"/>
              <a:gd name="connsiteX1" fmla="*/ 3262580 w 6436479"/>
              <a:gd name="connsiteY1" fmla="*/ 35724 h 2142503"/>
              <a:gd name="connsiteX2" fmla="*/ 5625665 w 6436479"/>
              <a:gd name="connsiteY2" fmla="*/ 2798 h 2142503"/>
              <a:gd name="connsiteX3" fmla="*/ 6432761 w 6436479"/>
              <a:gd name="connsiteY3" fmla="*/ 557019 h 2142503"/>
              <a:gd name="connsiteX4" fmla="*/ 6433753 w 6436479"/>
              <a:gd name="connsiteY4" fmla="*/ 994004 h 2142503"/>
              <a:gd name="connsiteX5" fmla="*/ 6195974 w 6436479"/>
              <a:gd name="connsiteY5" fmla="*/ 1454874 h 2142503"/>
              <a:gd name="connsiteX6" fmla="*/ 2362810 w 6436479"/>
              <a:gd name="connsiteY6" fmla="*/ 1425612 h 2142503"/>
              <a:gd name="connsiteX7" fmla="*/ 0 w 6436479"/>
              <a:gd name="connsiteY7" fmla="*/ 2142503 h 2142503"/>
              <a:gd name="connsiteX8" fmla="*/ 519378 w 6436479"/>
              <a:gd name="connsiteY8" fmla="*/ 1308569 h 2142503"/>
              <a:gd name="connsiteX0" fmla="*/ 519378 w 6434963"/>
              <a:gd name="connsiteY0" fmla="*/ 1308569 h 2142503"/>
              <a:gd name="connsiteX1" fmla="*/ 3262580 w 6434963"/>
              <a:gd name="connsiteY1" fmla="*/ 35724 h 2142503"/>
              <a:gd name="connsiteX2" fmla="*/ 5625665 w 6434963"/>
              <a:gd name="connsiteY2" fmla="*/ 2798 h 2142503"/>
              <a:gd name="connsiteX3" fmla="*/ 6432761 w 6434963"/>
              <a:gd name="connsiteY3" fmla="*/ 557019 h 2142503"/>
              <a:gd name="connsiteX4" fmla="*/ 6433753 w 6434963"/>
              <a:gd name="connsiteY4" fmla="*/ 994004 h 2142503"/>
              <a:gd name="connsiteX5" fmla="*/ 6195974 w 6434963"/>
              <a:gd name="connsiteY5" fmla="*/ 1454874 h 2142503"/>
              <a:gd name="connsiteX6" fmla="*/ 2362810 w 6434963"/>
              <a:gd name="connsiteY6" fmla="*/ 1425612 h 2142503"/>
              <a:gd name="connsiteX7" fmla="*/ 0 w 6434963"/>
              <a:gd name="connsiteY7" fmla="*/ 2142503 h 2142503"/>
              <a:gd name="connsiteX8" fmla="*/ 519378 w 6434963"/>
              <a:gd name="connsiteY8" fmla="*/ 1308569 h 2142503"/>
              <a:gd name="connsiteX0" fmla="*/ 519378 w 6446878"/>
              <a:gd name="connsiteY0" fmla="*/ 1308569 h 2142503"/>
              <a:gd name="connsiteX1" fmla="*/ 3262580 w 6446878"/>
              <a:gd name="connsiteY1" fmla="*/ 35724 h 2142503"/>
              <a:gd name="connsiteX2" fmla="*/ 5625665 w 6446878"/>
              <a:gd name="connsiteY2" fmla="*/ 2798 h 2142503"/>
              <a:gd name="connsiteX3" fmla="*/ 6432761 w 6446878"/>
              <a:gd name="connsiteY3" fmla="*/ 557019 h 2142503"/>
              <a:gd name="connsiteX4" fmla="*/ 6445952 w 6446878"/>
              <a:gd name="connsiteY4" fmla="*/ 1089250 h 2142503"/>
              <a:gd name="connsiteX5" fmla="*/ 6195974 w 6446878"/>
              <a:gd name="connsiteY5" fmla="*/ 1454874 h 2142503"/>
              <a:gd name="connsiteX6" fmla="*/ 2362810 w 6446878"/>
              <a:gd name="connsiteY6" fmla="*/ 1425612 h 2142503"/>
              <a:gd name="connsiteX7" fmla="*/ 0 w 6446878"/>
              <a:gd name="connsiteY7" fmla="*/ 2142503 h 2142503"/>
              <a:gd name="connsiteX8" fmla="*/ 519378 w 6446878"/>
              <a:gd name="connsiteY8" fmla="*/ 1308569 h 2142503"/>
              <a:gd name="connsiteX0" fmla="*/ 519378 w 6451481"/>
              <a:gd name="connsiteY0" fmla="*/ 1307511 h 2141445"/>
              <a:gd name="connsiteX1" fmla="*/ 3262580 w 6451481"/>
              <a:gd name="connsiteY1" fmla="*/ 34666 h 2141445"/>
              <a:gd name="connsiteX2" fmla="*/ 5625665 w 6451481"/>
              <a:gd name="connsiteY2" fmla="*/ 1740 h 2141445"/>
              <a:gd name="connsiteX3" fmla="*/ 6451061 w 6451481"/>
              <a:gd name="connsiteY3" fmla="*/ 599921 h 2141445"/>
              <a:gd name="connsiteX4" fmla="*/ 6445952 w 6451481"/>
              <a:gd name="connsiteY4" fmla="*/ 1088192 h 2141445"/>
              <a:gd name="connsiteX5" fmla="*/ 6195974 w 6451481"/>
              <a:gd name="connsiteY5" fmla="*/ 1453816 h 2141445"/>
              <a:gd name="connsiteX6" fmla="*/ 2362810 w 6451481"/>
              <a:gd name="connsiteY6" fmla="*/ 1424554 h 2141445"/>
              <a:gd name="connsiteX7" fmla="*/ 0 w 6451481"/>
              <a:gd name="connsiteY7" fmla="*/ 2141445 h 2141445"/>
              <a:gd name="connsiteX8" fmla="*/ 519378 w 6451481"/>
              <a:gd name="connsiteY8" fmla="*/ 1307511 h 2141445"/>
              <a:gd name="connsiteX0" fmla="*/ 519378 w 6451448"/>
              <a:gd name="connsiteY0" fmla="*/ 1308290 h 2142224"/>
              <a:gd name="connsiteX1" fmla="*/ 3262580 w 6451448"/>
              <a:gd name="connsiteY1" fmla="*/ 35445 h 2142224"/>
              <a:gd name="connsiteX2" fmla="*/ 5625665 w 6451448"/>
              <a:gd name="connsiteY2" fmla="*/ 2519 h 2142224"/>
              <a:gd name="connsiteX3" fmla="*/ 6451061 w 6451448"/>
              <a:gd name="connsiteY3" fmla="*/ 600700 h 2142224"/>
              <a:gd name="connsiteX4" fmla="*/ 6445952 w 6451448"/>
              <a:gd name="connsiteY4" fmla="*/ 1088971 h 2142224"/>
              <a:gd name="connsiteX5" fmla="*/ 6195974 w 6451448"/>
              <a:gd name="connsiteY5" fmla="*/ 1454595 h 2142224"/>
              <a:gd name="connsiteX6" fmla="*/ 2362810 w 6451448"/>
              <a:gd name="connsiteY6" fmla="*/ 1425333 h 2142224"/>
              <a:gd name="connsiteX7" fmla="*/ 0 w 6451448"/>
              <a:gd name="connsiteY7" fmla="*/ 2142224 h 2142224"/>
              <a:gd name="connsiteX8" fmla="*/ 519378 w 6451448"/>
              <a:gd name="connsiteY8" fmla="*/ 1308290 h 2142224"/>
              <a:gd name="connsiteX0" fmla="*/ 519378 w 6452876"/>
              <a:gd name="connsiteY0" fmla="*/ 1308290 h 2142224"/>
              <a:gd name="connsiteX1" fmla="*/ 3262580 w 6452876"/>
              <a:gd name="connsiteY1" fmla="*/ 35445 h 2142224"/>
              <a:gd name="connsiteX2" fmla="*/ 5625665 w 6452876"/>
              <a:gd name="connsiteY2" fmla="*/ 2519 h 2142224"/>
              <a:gd name="connsiteX3" fmla="*/ 6451061 w 6452876"/>
              <a:gd name="connsiteY3" fmla="*/ 600700 h 2142224"/>
              <a:gd name="connsiteX4" fmla="*/ 6452052 w 6452876"/>
              <a:gd name="connsiteY4" fmla="*/ 1088971 h 2142224"/>
              <a:gd name="connsiteX5" fmla="*/ 6195974 w 6452876"/>
              <a:gd name="connsiteY5" fmla="*/ 1454595 h 2142224"/>
              <a:gd name="connsiteX6" fmla="*/ 2362810 w 6452876"/>
              <a:gd name="connsiteY6" fmla="*/ 1425333 h 2142224"/>
              <a:gd name="connsiteX7" fmla="*/ 0 w 6452876"/>
              <a:gd name="connsiteY7" fmla="*/ 2142224 h 2142224"/>
              <a:gd name="connsiteX8" fmla="*/ 519378 w 6452876"/>
              <a:gd name="connsiteY8" fmla="*/ 1308290 h 2142224"/>
              <a:gd name="connsiteX0" fmla="*/ 519378 w 6452051"/>
              <a:gd name="connsiteY0" fmla="*/ 1308290 h 2142224"/>
              <a:gd name="connsiteX1" fmla="*/ 3262580 w 6452051"/>
              <a:gd name="connsiteY1" fmla="*/ 35445 h 2142224"/>
              <a:gd name="connsiteX2" fmla="*/ 5625665 w 6452051"/>
              <a:gd name="connsiteY2" fmla="*/ 2519 h 2142224"/>
              <a:gd name="connsiteX3" fmla="*/ 6451061 w 6452051"/>
              <a:gd name="connsiteY3" fmla="*/ 600700 h 2142224"/>
              <a:gd name="connsiteX4" fmla="*/ 6452052 w 6452051"/>
              <a:gd name="connsiteY4" fmla="*/ 1088971 h 2142224"/>
              <a:gd name="connsiteX5" fmla="*/ 6195974 w 6452051"/>
              <a:gd name="connsiteY5" fmla="*/ 1454595 h 2142224"/>
              <a:gd name="connsiteX6" fmla="*/ 2362810 w 6452051"/>
              <a:gd name="connsiteY6" fmla="*/ 1425333 h 2142224"/>
              <a:gd name="connsiteX7" fmla="*/ 0 w 6452051"/>
              <a:gd name="connsiteY7" fmla="*/ 2142224 h 2142224"/>
              <a:gd name="connsiteX8" fmla="*/ 519378 w 6452051"/>
              <a:gd name="connsiteY8" fmla="*/ 1308290 h 2142224"/>
              <a:gd name="connsiteX0" fmla="*/ 519378 w 6452052"/>
              <a:gd name="connsiteY0" fmla="*/ 1331457 h 2165391"/>
              <a:gd name="connsiteX1" fmla="*/ 3219882 w 6452052"/>
              <a:gd name="connsiteY1" fmla="*/ 0 h 2165391"/>
              <a:gd name="connsiteX2" fmla="*/ 5625665 w 6452052"/>
              <a:gd name="connsiteY2" fmla="*/ 25686 h 2165391"/>
              <a:gd name="connsiteX3" fmla="*/ 6451061 w 6452052"/>
              <a:gd name="connsiteY3" fmla="*/ 623867 h 2165391"/>
              <a:gd name="connsiteX4" fmla="*/ 6452052 w 6452052"/>
              <a:gd name="connsiteY4" fmla="*/ 1112138 h 2165391"/>
              <a:gd name="connsiteX5" fmla="*/ 6195974 w 6452052"/>
              <a:gd name="connsiteY5" fmla="*/ 1477762 h 2165391"/>
              <a:gd name="connsiteX6" fmla="*/ 2362810 w 6452052"/>
              <a:gd name="connsiteY6" fmla="*/ 1448500 h 2165391"/>
              <a:gd name="connsiteX7" fmla="*/ 0 w 6452052"/>
              <a:gd name="connsiteY7" fmla="*/ 2165391 h 2165391"/>
              <a:gd name="connsiteX8" fmla="*/ 519378 w 6452052"/>
              <a:gd name="connsiteY8" fmla="*/ 1331457 h 2165391"/>
              <a:gd name="connsiteX0" fmla="*/ 519378 w 6452052"/>
              <a:gd name="connsiteY0" fmla="*/ 1331457 h 2165391"/>
              <a:gd name="connsiteX1" fmla="*/ 3219882 w 6452052"/>
              <a:gd name="connsiteY1" fmla="*/ 0 h 2165391"/>
              <a:gd name="connsiteX2" fmla="*/ 5625665 w 6452052"/>
              <a:gd name="connsiteY2" fmla="*/ 25686 h 2165391"/>
              <a:gd name="connsiteX3" fmla="*/ 6451061 w 6452052"/>
              <a:gd name="connsiteY3" fmla="*/ 623867 h 2165391"/>
              <a:gd name="connsiteX4" fmla="*/ 6452052 w 6452052"/>
              <a:gd name="connsiteY4" fmla="*/ 1112138 h 2165391"/>
              <a:gd name="connsiteX5" fmla="*/ 6195974 w 6452052"/>
              <a:gd name="connsiteY5" fmla="*/ 1477762 h 2165391"/>
              <a:gd name="connsiteX6" fmla="*/ 2362810 w 6452052"/>
              <a:gd name="connsiteY6" fmla="*/ 1448500 h 2165391"/>
              <a:gd name="connsiteX7" fmla="*/ 0 w 6452052"/>
              <a:gd name="connsiteY7" fmla="*/ 2165391 h 2165391"/>
              <a:gd name="connsiteX8" fmla="*/ 519378 w 6452052"/>
              <a:gd name="connsiteY8" fmla="*/ 1331457 h 2165391"/>
              <a:gd name="connsiteX0" fmla="*/ 598675 w 6531349"/>
              <a:gd name="connsiteY0" fmla="*/ 133145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98675 w 6531349"/>
              <a:gd name="connsiteY8" fmla="*/ 133145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 name="connsiteX0" fmla="*/ 562077 w 6531381"/>
              <a:gd name="connsiteY0" fmla="*/ 1309477 h 2407168"/>
              <a:gd name="connsiteX1" fmla="*/ 3299179 w 6531381"/>
              <a:gd name="connsiteY1" fmla="*/ 0 h 2407168"/>
              <a:gd name="connsiteX2" fmla="*/ 5704962 w 6531381"/>
              <a:gd name="connsiteY2" fmla="*/ 25686 h 2407168"/>
              <a:gd name="connsiteX3" fmla="*/ 6530358 w 6531381"/>
              <a:gd name="connsiteY3" fmla="*/ 623867 h 2407168"/>
              <a:gd name="connsiteX4" fmla="*/ 6531349 w 6531381"/>
              <a:gd name="connsiteY4" fmla="*/ 1112138 h 2407168"/>
              <a:gd name="connsiteX5" fmla="*/ 6275271 w 6531381"/>
              <a:gd name="connsiteY5" fmla="*/ 1477762 h 2407168"/>
              <a:gd name="connsiteX6" fmla="*/ 2442107 w 6531381"/>
              <a:gd name="connsiteY6" fmla="*/ 1448500 h 2407168"/>
              <a:gd name="connsiteX7" fmla="*/ 0 w 6531381"/>
              <a:gd name="connsiteY7" fmla="*/ 2407168 h 2407168"/>
              <a:gd name="connsiteX8" fmla="*/ 562077 w 6531381"/>
              <a:gd name="connsiteY8" fmla="*/ 1309477 h 2407168"/>
              <a:gd name="connsiteX0" fmla="*/ 562077 w 6531381"/>
              <a:gd name="connsiteY0" fmla="*/ 1309477 h 2407168"/>
              <a:gd name="connsiteX1" fmla="*/ 3299179 w 6531381"/>
              <a:gd name="connsiteY1" fmla="*/ 0 h 2407168"/>
              <a:gd name="connsiteX2" fmla="*/ 5704962 w 6531381"/>
              <a:gd name="connsiteY2" fmla="*/ 25686 h 2407168"/>
              <a:gd name="connsiteX3" fmla="*/ 6530358 w 6531381"/>
              <a:gd name="connsiteY3" fmla="*/ 623867 h 2407168"/>
              <a:gd name="connsiteX4" fmla="*/ 6531349 w 6531381"/>
              <a:gd name="connsiteY4" fmla="*/ 1088756 h 2407168"/>
              <a:gd name="connsiteX5" fmla="*/ 6275271 w 6531381"/>
              <a:gd name="connsiteY5" fmla="*/ 1477762 h 2407168"/>
              <a:gd name="connsiteX6" fmla="*/ 2442107 w 6531381"/>
              <a:gd name="connsiteY6" fmla="*/ 1448500 h 2407168"/>
              <a:gd name="connsiteX7" fmla="*/ 0 w 6531381"/>
              <a:gd name="connsiteY7" fmla="*/ 2407168 h 2407168"/>
              <a:gd name="connsiteX8" fmla="*/ 562077 w 6531381"/>
              <a:gd name="connsiteY8" fmla="*/ 130947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088756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31349" h="2407168">
                <a:moveTo>
                  <a:pt x="562077" y="1309477"/>
                </a:moveTo>
                <a:cubicBezTo>
                  <a:pt x="1159486" y="648671"/>
                  <a:pt x="1545969" y="39014"/>
                  <a:pt x="3299179" y="0"/>
                </a:cubicBezTo>
                <a:lnTo>
                  <a:pt x="5704962" y="25686"/>
                </a:lnTo>
                <a:cubicBezTo>
                  <a:pt x="6087236" y="47671"/>
                  <a:pt x="6530255" y="34766"/>
                  <a:pt x="6530358" y="623867"/>
                </a:cubicBezTo>
                <a:cubicBezTo>
                  <a:pt x="6532796" y="948174"/>
                  <a:pt x="6528911" y="764449"/>
                  <a:pt x="6531349" y="1088756"/>
                </a:cubicBezTo>
                <a:cubicBezTo>
                  <a:pt x="6525516" y="1407980"/>
                  <a:pt x="6500828" y="1490113"/>
                  <a:pt x="6275271" y="1477762"/>
                </a:cubicBezTo>
                <a:lnTo>
                  <a:pt x="2442107" y="1448500"/>
                </a:lnTo>
                <a:cubicBezTo>
                  <a:pt x="1864206" y="1494828"/>
                  <a:pt x="765643" y="1497405"/>
                  <a:pt x="0" y="2407168"/>
                </a:cubicBezTo>
                <a:cubicBezTo>
                  <a:pt x="108062" y="2107211"/>
                  <a:pt x="222223" y="1792600"/>
                  <a:pt x="562077" y="1309477"/>
                </a:cubicBezTo>
                <a:close/>
              </a:path>
            </a:pathLst>
          </a:custGeom>
          <a:solidFill>
            <a:schemeClr val="tx1">
              <a:lumMod val="95000"/>
              <a:lumOff val="5000"/>
            </a:schemeClr>
          </a:solidFill>
          <a:ln>
            <a:noFill/>
          </a:ln>
          <a:effectLst>
            <a:outerShdw blurRad="457200" dist="152400" dir="9000000" sx="104000" sy="104000" algn="tl" rotWithShape="0">
              <a:prstClr val="black">
                <a:alpha val="7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4079820" y="3610625"/>
            <a:ext cx="3324562" cy="1502142"/>
          </a:xfrm>
          <a:custGeom>
            <a:avLst/>
            <a:gdLst>
              <a:gd name="connsiteX0" fmla="*/ 468172 w 6122822"/>
              <a:gd name="connsiteY0" fmla="*/ 1199692 h 1909267"/>
              <a:gd name="connsiteX1" fmla="*/ 1389888 w 6122822"/>
              <a:gd name="connsiteY1" fmla="*/ 29260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468172 w 6122822"/>
              <a:gd name="connsiteY8" fmla="*/ 1199692 h 1909267"/>
              <a:gd name="connsiteX0" fmla="*/ 321868 w 6122822"/>
              <a:gd name="connsiteY0" fmla="*/ 1419148 h 1909267"/>
              <a:gd name="connsiteX1" fmla="*/ 1389888 w 6122822"/>
              <a:gd name="connsiteY1" fmla="*/ 29260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321868 w 6122822"/>
              <a:gd name="connsiteY8" fmla="*/ 1419148 h 1909267"/>
              <a:gd name="connsiteX0" fmla="*/ 321868 w 6122822"/>
              <a:gd name="connsiteY0" fmla="*/ 1419148 h 1909267"/>
              <a:gd name="connsiteX1" fmla="*/ 1389888 w 6122822"/>
              <a:gd name="connsiteY1" fmla="*/ 29260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2896819 w 6122822"/>
              <a:gd name="connsiteY6" fmla="*/ 1265529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2896819 w 6122822"/>
              <a:gd name="connsiteY6" fmla="*/ 1265529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2896819 w 6122822"/>
              <a:gd name="connsiteY6" fmla="*/ 1265529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057753 w 6122822"/>
              <a:gd name="connsiteY6" fmla="*/ 1236268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057753 w 6122822"/>
              <a:gd name="connsiteY6" fmla="*/ 1236268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116275 w 6122822"/>
              <a:gd name="connsiteY6" fmla="*/ 1075333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116275 w 6122822"/>
              <a:gd name="connsiteY6" fmla="*/ 1075333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116275 w 6122822"/>
              <a:gd name="connsiteY6" fmla="*/ 1075333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116275 w 6122822"/>
              <a:gd name="connsiteY6" fmla="*/ 1075333 h 1909267"/>
              <a:gd name="connsiteX7" fmla="*/ 0 w 6122822"/>
              <a:gd name="connsiteY7" fmla="*/ 1909267 h 1909267"/>
              <a:gd name="connsiteX8" fmla="*/ 321868 w 6122822"/>
              <a:gd name="connsiteY8" fmla="*/ 1419148 h 1909267"/>
              <a:gd name="connsiteX0" fmla="*/ 321868 w 6122822"/>
              <a:gd name="connsiteY0" fmla="*/ 1419148 h 1909267"/>
              <a:gd name="connsiteX1" fmla="*/ 3035808 w 6122822"/>
              <a:gd name="connsiteY1" fmla="*/ 21945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3116275 w 6122822"/>
              <a:gd name="connsiteY6" fmla="*/ 1075333 h 1909267"/>
              <a:gd name="connsiteX7" fmla="*/ 0 w 6122822"/>
              <a:gd name="connsiteY7" fmla="*/ 1909267 h 1909267"/>
              <a:gd name="connsiteX8" fmla="*/ 321868 w 6122822"/>
              <a:gd name="connsiteY8" fmla="*/ 1419148 h 1909267"/>
              <a:gd name="connsiteX0" fmla="*/ 321868 w 6130137"/>
              <a:gd name="connsiteY0" fmla="*/ 1419148 h 1909267"/>
              <a:gd name="connsiteX1" fmla="*/ 3035808 w 6130137"/>
              <a:gd name="connsiteY1" fmla="*/ 21945 h 1909267"/>
              <a:gd name="connsiteX2" fmla="*/ 5815584 w 6130137"/>
              <a:gd name="connsiteY2" fmla="*/ 0 h 1909267"/>
              <a:gd name="connsiteX3" fmla="*/ 6115507 w 6130137"/>
              <a:gd name="connsiteY3" fmla="*/ 241401 h 1909267"/>
              <a:gd name="connsiteX4" fmla="*/ 6130137 w 6130137"/>
              <a:gd name="connsiteY4" fmla="*/ 965606 h 1909267"/>
              <a:gd name="connsiteX5" fmla="*/ 5903366 w 6130137"/>
              <a:gd name="connsiteY5" fmla="*/ 1463040 h 1909267"/>
              <a:gd name="connsiteX6" fmla="*/ 3116275 w 6130137"/>
              <a:gd name="connsiteY6" fmla="*/ 1075333 h 1909267"/>
              <a:gd name="connsiteX7" fmla="*/ 0 w 6130137"/>
              <a:gd name="connsiteY7" fmla="*/ 1909267 h 1909267"/>
              <a:gd name="connsiteX8" fmla="*/ 321868 w 6130137"/>
              <a:gd name="connsiteY8" fmla="*/ 1419148 h 1909267"/>
              <a:gd name="connsiteX0" fmla="*/ 321868 w 6130137"/>
              <a:gd name="connsiteY0" fmla="*/ 1419148 h 1909267"/>
              <a:gd name="connsiteX1" fmla="*/ 3035808 w 6130137"/>
              <a:gd name="connsiteY1" fmla="*/ 21945 h 1909267"/>
              <a:gd name="connsiteX2" fmla="*/ 5815584 w 6130137"/>
              <a:gd name="connsiteY2" fmla="*/ 0 h 1909267"/>
              <a:gd name="connsiteX3" fmla="*/ 6115507 w 6130137"/>
              <a:gd name="connsiteY3" fmla="*/ 241401 h 1909267"/>
              <a:gd name="connsiteX4" fmla="*/ 6130137 w 6130137"/>
              <a:gd name="connsiteY4" fmla="*/ 965606 h 1909267"/>
              <a:gd name="connsiteX5" fmla="*/ 5903366 w 6130137"/>
              <a:gd name="connsiteY5" fmla="*/ 1463040 h 1909267"/>
              <a:gd name="connsiteX6" fmla="*/ 3116275 w 6130137"/>
              <a:gd name="connsiteY6" fmla="*/ 1075333 h 1909267"/>
              <a:gd name="connsiteX7" fmla="*/ 0 w 6130137"/>
              <a:gd name="connsiteY7" fmla="*/ 1909267 h 1909267"/>
              <a:gd name="connsiteX8" fmla="*/ 321868 w 6130137"/>
              <a:gd name="connsiteY8" fmla="*/ 1419148 h 1909267"/>
              <a:gd name="connsiteX0" fmla="*/ 321868 w 6131512"/>
              <a:gd name="connsiteY0" fmla="*/ 1419148 h 1909267"/>
              <a:gd name="connsiteX1" fmla="*/ 3035808 w 6131512"/>
              <a:gd name="connsiteY1" fmla="*/ 21945 h 1909267"/>
              <a:gd name="connsiteX2" fmla="*/ 5815584 w 6131512"/>
              <a:gd name="connsiteY2" fmla="*/ 0 h 1909267"/>
              <a:gd name="connsiteX3" fmla="*/ 6115507 w 6131512"/>
              <a:gd name="connsiteY3" fmla="*/ 241401 h 1909267"/>
              <a:gd name="connsiteX4" fmla="*/ 6130137 w 6131512"/>
              <a:gd name="connsiteY4" fmla="*/ 965606 h 1909267"/>
              <a:gd name="connsiteX5" fmla="*/ 5903366 w 6131512"/>
              <a:gd name="connsiteY5" fmla="*/ 1463040 h 1909267"/>
              <a:gd name="connsiteX6" fmla="*/ 3116275 w 6131512"/>
              <a:gd name="connsiteY6" fmla="*/ 1075333 h 1909267"/>
              <a:gd name="connsiteX7" fmla="*/ 0 w 6131512"/>
              <a:gd name="connsiteY7" fmla="*/ 1909267 h 1909267"/>
              <a:gd name="connsiteX8" fmla="*/ 321868 w 6131512"/>
              <a:gd name="connsiteY8" fmla="*/ 1419148 h 1909267"/>
              <a:gd name="connsiteX0" fmla="*/ 321868 w 6131512"/>
              <a:gd name="connsiteY0" fmla="*/ 1419148 h 1909267"/>
              <a:gd name="connsiteX1" fmla="*/ 3035808 w 6131512"/>
              <a:gd name="connsiteY1" fmla="*/ 21945 h 1909267"/>
              <a:gd name="connsiteX2" fmla="*/ 5815584 w 6131512"/>
              <a:gd name="connsiteY2" fmla="*/ 0 h 1909267"/>
              <a:gd name="connsiteX3" fmla="*/ 6115507 w 6131512"/>
              <a:gd name="connsiteY3" fmla="*/ 241401 h 1909267"/>
              <a:gd name="connsiteX4" fmla="*/ 6130137 w 6131512"/>
              <a:gd name="connsiteY4" fmla="*/ 965606 h 1909267"/>
              <a:gd name="connsiteX5" fmla="*/ 5903366 w 6131512"/>
              <a:gd name="connsiteY5" fmla="*/ 1463040 h 1909267"/>
              <a:gd name="connsiteX6" fmla="*/ 3116275 w 6131512"/>
              <a:gd name="connsiteY6" fmla="*/ 1075333 h 1909267"/>
              <a:gd name="connsiteX7" fmla="*/ 0 w 6131512"/>
              <a:gd name="connsiteY7" fmla="*/ 1909267 h 1909267"/>
              <a:gd name="connsiteX8" fmla="*/ 321868 w 6131512"/>
              <a:gd name="connsiteY8" fmla="*/ 1419148 h 1909267"/>
              <a:gd name="connsiteX0" fmla="*/ 321868 w 6131512"/>
              <a:gd name="connsiteY0" fmla="*/ 1419148 h 1909267"/>
              <a:gd name="connsiteX1" fmla="*/ 3035808 w 6131512"/>
              <a:gd name="connsiteY1" fmla="*/ 21945 h 1909267"/>
              <a:gd name="connsiteX2" fmla="*/ 5815584 w 6131512"/>
              <a:gd name="connsiteY2" fmla="*/ 0 h 1909267"/>
              <a:gd name="connsiteX3" fmla="*/ 6115507 w 6131512"/>
              <a:gd name="connsiteY3" fmla="*/ 241401 h 1909267"/>
              <a:gd name="connsiteX4" fmla="*/ 6130137 w 6131512"/>
              <a:gd name="connsiteY4" fmla="*/ 965606 h 1909267"/>
              <a:gd name="connsiteX5" fmla="*/ 5903366 w 6131512"/>
              <a:gd name="connsiteY5" fmla="*/ 1463040 h 1909267"/>
              <a:gd name="connsiteX6" fmla="*/ 2114093 w 6131512"/>
              <a:gd name="connsiteY6" fmla="*/ 1294789 h 1909267"/>
              <a:gd name="connsiteX7" fmla="*/ 0 w 6131512"/>
              <a:gd name="connsiteY7" fmla="*/ 1909267 h 1909267"/>
              <a:gd name="connsiteX8" fmla="*/ 321868 w 6131512"/>
              <a:gd name="connsiteY8" fmla="*/ 1419148 h 1909267"/>
              <a:gd name="connsiteX0" fmla="*/ 321868 w 6131512"/>
              <a:gd name="connsiteY0" fmla="*/ 1419149 h 1909268"/>
              <a:gd name="connsiteX1" fmla="*/ 3013863 w 6131512"/>
              <a:gd name="connsiteY1" fmla="*/ 0 h 1909268"/>
              <a:gd name="connsiteX2" fmla="*/ 5815584 w 6131512"/>
              <a:gd name="connsiteY2" fmla="*/ 1 h 1909268"/>
              <a:gd name="connsiteX3" fmla="*/ 6115507 w 6131512"/>
              <a:gd name="connsiteY3" fmla="*/ 241402 h 1909268"/>
              <a:gd name="connsiteX4" fmla="*/ 6130137 w 6131512"/>
              <a:gd name="connsiteY4" fmla="*/ 965607 h 1909268"/>
              <a:gd name="connsiteX5" fmla="*/ 5903366 w 6131512"/>
              <a:gd name="connsiteY5" fmla="*/ 1463041 h 1909268"/>
              <a:gd name="connsiteX6" fmla="*/ 2114093 w 6131512"/>
              <a:gd name="connsiteY6" fmla="*/ 1294790 h 1909268"/>
              <a:gd name="connsiteX7" fmla="*/ 0 w 6131512"/>
              <a:gd name="connsiteY7" fmla="*/ 1909268 h 1909268"/>
              <a:gd name="connsiteX8" fmla="*/ 321868 w 6131512"/>
              <a:gd name="connsiteY8" fmla="*/ 1419149 h 1909268"/>
              <a:gd name="connsiteX0" fmla="*/ 321868 w 6131512"/>
              <a:gd name="connsiteY0" fmla="*/ 1419149 h 1909268"/>
              <a:gd name="connsiteX1" fmla="*/ 3013863 w 6131512"/>
              <a:gd name="connsiteY1" fmla="*/ 0 h 1909268"/>
              <a:gd name="connsiteX2" fmla="*/ 5815584 w 6131512"/>
              <a:gd name="connsiteY2" fmla="*/ 1 h 1909268"/>
              <a:gd name="connsiteX3" fmla="*/ 6115507 w 6131512"/>
              <a:gd name="connsiteY3" fmla="*/ 241402 h 1909268"/>
              <a:gd name="connsiteX4" fmla="*/ 6130137 w 6131512"/>
              <a:gd name="connsiteY4" fmla="*/ 965607 h 1909268"/>
              <a:gd name="connsiteX5" fmla="*/ 5903366 w 6131512"/>
              <a:gd name="connsiteY5" fmla="*/ 1463041 h 1909268"/>
              <a:gd name="connsiteX6" fmla="*/ 2289658 w 6131512"/>
              <a:gd name="connsiteY6" fmla="*/ 1470355 h 1909268"/>
              <a:gd name="connsiteX7" fmla="*/ 0 w 6131512"/>
              <a:gd name="connsiteY7" fmla="*/ 1909268 h 1909268"/>
              <a:gd name="connsiteX8" fmla="*/ 321868 w 6131512"/>
              <a:gd name="connsiteY8" fmla="*/ 1419149 h 1909268"/>
              <a:gd name="connsiteX0" fmla="*/ 321868 w 6131512"/>
              <a:gd name="connsiteY0" fmla="*/ 1419149 h 1909268"/>
              <a:gd name="connsiteX1" fmla="*/ 3013863 w 6131512"/>
              <a:gd name="connsiteY1" fmla="*/ 0 h 1909268"/>
              <a:gd name="connsiteX2" fmla="*/ 5815584 w 6131512"/>
              <a:gd name="connsiteY2" fmla="*/ 1 h 1909268"/>
              <a:gd name="connsiteX3" fmla="*/ 6115507 w 6131512"/>
              <a:gd name="connsiteY3" fmla="*/ 241402 h 1909268"/>
              <a:gd name="connsiteX4" fmla="*/ 6130137 w 6131512"/>
              <a:gd name="connsiteY4" fmla="*/ 965607 h 1909268"/>
              <a:gd name="connsiteX5" fmla="*/ 5903366 w 6131512"/>
              <a:gd name="connsiteY5" fmla="*/ 1463041 h 1909268"/>
              <a:gd name="connsiteX6" fmla="*/ 2114093 w 6131512"/>
              <a:gd name="connsiteY6" fmla="*/ 1389888 h 1909268"/>
              <a:gd name="connsiteX7" fmla="*/ 0 w 6131512"/>
              <a:gd name="connsiteY7" fmla="*/ 1909268 h 1909268"/>
              <a:gd name="connsiteX8" fmla="*/ 321868 w 6131512"/>
              <a:gd name="connsiteY8" fmla="*/ 1419149 h 1909268"/>
              <a:gd name="connsiteX0" fmla="*/ 321868 w 6131512"/>
              <a:gd name="connsiteY0" fmla="*/ 1419149 h 1909268"/>
              <a:gd name="connsiteX1" fmla="*/ 3013863 w 6131512"/>
              <a:gd name="connsiteY1" fmla="*/ 0 h 1909268"/>
              <a:gd name="connsiteX2" fmla="*/ 5815584 w 6131512"/>
              <a:gd name="connsiteY2" fmla="*/ 1 h 1909268"/>
              <a:gd name="connsiteX3" fmla="*/ 6115507 w 6131512"/>
              <a:gd name="connsiteY3" fmla="*/ 241402 h 1909268"/>
              <a:gd name="connsiteX4" fmla="*/ 6130137 w 6131512"/>
              <a:gd name="connsiteY4" fmla="*/ 965607 h 1909268"/>
              <a:gd name="connsiteX5" fmla="*/ 5903366 w 6131512"/>
              <a:gd name="connsiteY5" fmla="*/ 1463041 h 1909268"/>
              <a:gd name="connsiteX6" fmla="*/ 2114093 w 6131512"/>
              <a:gd name="connsiteY6" fmla="*/ 1389888 h 1909268"/>
              <a:gd name="connsiteX7" fmla="*/ 0 w 6131512"/>
              <a:gd name="connsiteY7" fmla="*/ 1909268 h 1909268"/>
              <a:gd name="connsiteX8" fmla="*/ 321868 w 6131512"/>
              <a:gd name="connsiteY8" fmla="*/ 1419149 h 1909268"/>
              <a:gd name="connsiteX0" fmla="*/ 321868 w 6131512"/>
              <a:gd name="connsiteY0" fmla="*/ 1419149 h 1909268"/>
              <a:gd name="connsiteX1" fmla="*/ 3013863 w 6131512"/>
              <a:gd name="connsiteY1" fmla="*/ 0 h 1909268"/>
              <a:gd name="connsiteX2" fmla="*/ 5815584 w 6131512"/>
              <a:gd name="connsiteY2" fmla="*/ 1 h 1909268"/>
              <a:gd name="connsiteX3" fmla="*/ 6115507 w 6131512"/>
              <a:gd name="connsiteY3" fmla="*/ 241402 h 1909268"/>
              <a:gd name="connsiteX4" fmla="*/ 6130137 w 6131512"/>
              <a:gd name="connsiteY4" fmla="*/ 965607 h 1909268"/>
              <a:gd name="connsiteX5" fmla="*/ 5903366 w 6131512"/>
              <a:gd name="connsiteY5" fmla="*/ 1463041 h 1909268"/>
              <a:gd name="connsiteX6" fmla="*/ 2114093 w 6131512"/>
              <a:gd name="connsiteY6" fmla="*/ 1389888 h 1909268"/>
              <a:gd name="connsiteX7" fmla="*/ 0 w 6131512"/>
              <a:gd name="connsiteY7" fmla="*/ 1909268 h 1909268"/>
              <a:gd name="connsiteX8" fmla="*/ 321868 w 6131512"/>
              <a:gd name="connsiteY8" fmla="*/ 1419149 h 1909268"/>
              <a:gd name="connsiteX0" fmla="*/ 570585 w 6380229"/>
              <a:gd name="connsiteY0" fmla="*/ 1419149 h 2106779"/>
              <a:gd name="connsiteX1" fmla="*/ 3262580 w 6380229"/>
              <a:gd name="connsiteY1" fmla="*/ 0 h 2106779"/>
              <a:gd name="connsiteX2" fmla="*/ 6064301 w 6380229"/>
              <a:gd name="connsiteY2" fmla="*/ 1 h 2106779"/>
              <a:gd name="connsiteX3" fmla="*/ 6364224 w 6380229"/>
              <a:gd name="connsiteY3" fmla="*/ 241402 h 2106779"/>
              <a:gd name="connsiteX4" fmla="*/ 6378854 w 6380229"/>
              <a:gd name="connsiteY4" fmla="*/ 965607 h 2106779"/>
              <a:gd name="connsiteX5" fmla="*/ 6152083 w 6380229"/>
              <a:gd name="connsiteY5" fmla="*/ 1463041 h 2106779"/>
              <a:gd name="connsiteX6" fmla="*/ 2362810 w 6380229"/>
              <a:gd name="connsiteY6" fmla="*/ 1389888 h 2106779"/>
              <a:gd name="connsiteX7" fmla="*/ 0 w 6380229"/>
              <a:gd name="connsiteY7" fmla="*/ 2106779 h 2106779"/>
              <a:gd name="connsiteX8" fmla="*/ 570585 w 6380229"/>
              <a:gd name="connsiteY8" fmla="*/ 1419149 h 2106779"/>
              <a:gd name="connsiteX0" fmla="*/ 570585 w 6380229"/>
              <a:gd name="connsiteY0" fmla="*/ 1419149 h 2106779"/>
              <a:gd name="connsiteX1" fmla="*/ 3262580 w 6380229"/>
              <a:gd name="connsiteY1" fmla="*/ 0 h 2106779"/>
              <a:gd name="connsiteX2" fmla="*/ 6064301 w 6380229"/>
              <a:gd name="connsiteY2" fmla="*/ 1 h 2106779"/>
              <a:gd name="connsiteX3" fmla="*/ 6364224 w 6380229"/>
              <a:gd name="connsiteY3" fmla="*/ 241402 h 2106779"/>
              <a:gd name="connsiteX4" fmla="*/ 6378854 w 6380229"/>
              <a:gd name="connsiteY4" fmla="*/ 965607 h 2106779"/>
              <a:gd name="connsiteX5" fmla="*/ 6152083 w 6380229"/>
              <a:gd name="connsiteY5" fmla="*/ 1463041 h 2106779"/>
              <a:gd name="connsiteX6" fmla="*/ 2362810 w 6380229"/>
              <a:gd name="connsiteY6" fmla="*/ 1389888 h 2106779"/>
              <a:gd name="connsiteX7" fmla="*/ 0 w 6380229"/>
              <a:gd name="connsiteY7" fmla="*/ 2106779 h 2106779"/>
              <a:gd name="connsiteX8" fmla="*/ 570585 w 6380229"/>
              <a:gd name="connsiteY8" fmla="*/ 1419149 h 2106779"/>
              <a:gd name="connsiteX0" fmla="*/ 526694 w 6380229"/>
              <a:gd name="connsiteY0" fmla="*/ 1367943 h 2106779"/>
              <a:gd name="connsiteX1" fmla="*/ 3262580 w 6380229"/>
              <a:gd name="connsiteY1" fmla="*/ 0 h 2106779"/>
              <a:gd name="connsiteX2" fmla="*/ 6064301 w 6380229"/>
              <a:gd name="connsiteY2" fmla="*/ 1 h 2106779"/>
              <a:gd name="connsiteX3" fmla="*/ 6364224 w 6380229"/>
              <a:gd name="connsiteY3" fmla="*/ 241402 h 2106779"/>
              <a:gd name="connsiteX4" fmla="*/ 6378854 w 6380229"/>
              <a:gd name="connsiteY4" fmla="*/ 965607 h 2106779"/>
              <a:gd name="connsiteX5" fmla="*/ 6152083 w 6380229"/>
              <a:gd name="connsiteY5" fmla="*/ 1463041 h 2106779"/>
              <a:gd name="connsiteX6" fmla="*/ 2362810 w 6380229"/>
              <a:gd name="connsiteY6" fmla="*/ 1389888 h 2106779"/>
              <a:gd name="connsiteX7" fmla="*/ 0 w 6380229"/>
              <a:gd name="connsiteY7" fmla="*/ 2106779 h 2106779"/>
              <a:gd name="connsiteX8" fmla="*/ 526694 w 6380229"/>
              <a:gd name="connsiteY8" fmla="*/ 1367943 h 2106779"/>
              <a:gd name="connsiteX0" fmla="*/ 526694 w 6380229"/>
              <a:gd name="connsiteY0" fmla="*/ 1367943 h 2106779"/>
              <a:gd name="connsiteX1" fmla="*/ 3262580 w 6380229"/>
              <a:gd name="connsiteY1" fmla="*/ 0 h 2106779"/>
              <a:gd name="connsiteX2" fmla="*/ 6064301 w 6380229"/>
              <a:gd name="connsiteY2" fmla="*/ 1 h 2106779"/>
              <a:gd name="connsiteX3" fmla="*/ 6364224 w 6380229"/>
              <a:gd name="connsiteY3" fmla="*/ 241402 h 2106779"/>
              <a:gd name="connsiteX4" fmla="*/ 6378854 w 6380229"/>
              <a:gd name="connsiteY4" fmla="*/ 965607 h 2106779"/>
              <a:gd name="connsiteX5" fmla="*/ 6152083 w 6380229"/>
              <a:gd name="connsiteY5" fmla="*/ 1463041 h 2106779"/>
              <a:gd name="connsiteX6" fmla="*/ 2362810 w 6380229"/>
              <a:gd name="connsiteY6" fmla="*/ 1389888 h 2106779"/>
              <a:gd name="connsiteX7" fmla="*/ 0 w 6380229"/>
              <a:gd name="connsiteY7" fmla="*/ 2106779 h 2106779"/>
              <a:gd name="connsiteX8" fmla="*/ 526694 w 6380229"/>
              <a:gd name="connsiteY8" fmla="*/ 1367943 h 2106779"/>
              <a:gd name="connsiteX0" fmla="*/ 519378 w 6380229"/>
              <a:gd name="connsiteY0" fmla="*/ 1272845 h 2106779"/>
              <a:gd name="connsiteX1" fmla="*/ 3262580 w 6380229"/>
              <a:gd name="connsiteY1" fmla="*/ 0 h 2106779"/>
              <a:gd name="connsiteX2" fmla="*/ 6064301 w 6380229"/>
              <a:gd name="connsiteY2" fmla="*/ 1 h 2106779"/>
              <a:gd name="connsiteX3" fmla="*/ 6364224 w 6380229"/>
              <a:gd name="connsiteY3" fmla="*/ 241402 h 2106779"/>
              <a:gd name="connsiteX4" fmla="*/ 6378854 w 6380229"/>
              <a:gd name="connsiteY4" fmla="*/ 965607 h 2106779"/>
              <a:gd name="connsiteX5" fmla="*/ 6152083 w 6380229"/>
              <a:gd name="connsiteY5" fmla="*/ 1463041 h 2106779"/>
              <a:gd name="connsiteX6" fmla="*/ 2362810 w 6380229"/>
              <a:gd name="connsiteY6" fmla="*/ 1389888 h 2106779"/>
              <a:gd name="connsiteX7" fmla="*/ 0 w 6380229"/>
              <a:gd name="connsiteY7" fmla="*/ 2106779 h 2106779"/>
              <a:gd name="connsiteX8" fmla="*/ 519378 w 6380229"/>
              <a:gd name="connsiteY8" fmla="*/ 1272845 h 2106779"/>
              <a:gd name="connsiteX0" fmla="*/ 519378 w 6384256"/>
              <a:gd name="connsiteY0" fmla="*/ 1272845 h 2106779"/>
              <a:gd name="connsiteX1" fmla="*/ 3262580 w 6384256"/>
              <a:gd name="connsiteY1" fmla="*/ 0 h 2106779"/>
              <a:gd name="connsiteX2" fmla="*/ 6064301 w 6384256"/>
              <a:gd name="connsiteY2" fmla="*/ 1 h 2106779"/>
              <a:gd name="connsiteX3" fmla="*/ 6364224 w 6384256"/>
              <a:gd name="connsiteY3" fmla="*/ 241402 h 2106779"/>
              <a:gd name="connsiteX4" fmla="*/ 6378854 w 6384256"/>
              <a:gd name="connsiteY4" fmla="*/ 965607 h 2106779"/>
              <a:gd name="connsiteX5" fmla="*/ 6195974 w 6384256"/>
              <a:gd name="connsiteY5" fmla="*/ 1419150 h 2106779"/>
              <a:gd name="connsiteX6" fmla="*/ 2362810 w 6384256"/>
              <a:gd name="connsiteY6" fmla="*/ 1389888 h 2106779"/>
              <a:gd name="connsiteX7" fmla="*/ 0 w 6384256"/>
              <a:gd name="connsiteY7" fmla="*/ 2106779 h 2106779"/>
              <a:gd name="connsiteX8" fmla="*/ 519378 w 6384256"/>
              <a:gd name="connsiteY8" fmla="*/ 1272845 h 2106779"/>
              <a:gd name="connsiteX0" fmla="*/ 519378 w 6384256"/>
              <a:gd name="connsiteY0" fmla="*/ 1305771 h 2139705"/>
              <a:gd name="connsiteX1" fmla="*/ 3262580 w 6384256"/>
              <a:gd name="connsiteY1" fmla="*/ 32926 h 2139705"/>
              <a:gd name="connsiteX2" fmla="*/ 5625665 w 6384256"/>
              <a:gd name="connsiteY2" fmla="*/ 0 h 2139705"/>
              <a:gd name="connsiteX3" fmla="*/ 6364224 w 6384256"/>
              <a:gd name="connsiteY3" fmla="*/ 274328 h 2139705"/>
              <a:gd name="connsiteX4" fmla="*/ 6378854 w 6384256"/>
              <a:gd name="connsiteY4" fmla="*/ 998533 h 2139705"/>
              <a:gd name="connsiteX5" fmla="*/ 6195974 w 6384256"/>
              <a:gd name="connsiteY5" fmla="*/ 1452076 h 2139705"/>
              <a:gd name="connsiteX6" fmla="*/ 2362810 w 6384256"/>
              <a:gd name="connsiteY6" fmla="*/ 1422814 h 2139705"/>
              <a:gd name="connsiteX7" fmla="*/ 0 w 6384256"/>
              <a:gd name="connsiteY7" fmla="*/ 2139705 h 2139705"/>
              <a:gd name="connsiteX8" fmla="*/ 519378 w 6384256"/>
              <a:gd name="connsiteY8" fmla="*/ 1305771 h 2139705"/>
              <a:gd name="connsiteX0" fmla="*/ 519378 w 6384256"/>
              <a:gd name="connsiteY0" fmla="*/ 1305771 h 2139705"/>
              <a:gd name="connsiteX1" fmla="*/ 3262580 w 6384256"/>
              <a:gd name="connsiteY1" fmla="*/ 32926 h 2139705"/>
              <a:gd name="connsiteX2" fmla="*/ 5625665 w 6384256"/>
              <a:gd name="connsiteY2" fmla="*/ 0 h 2139705"/>
              <a:gd name="connsiteX3" fmla="*/ 6350516 w 6384256"/>
              <a:gd name="connsiteY3" fmla="*/ 521292 h 2139705"/>
              <a:gd name="connsiteX4" fmla="*/ 6378854 w 6384256"/>
              <a:gd name="connsiteY4" fmla="*/ 998533 h 2139705"/>
              <a:gd name="connsiteX5" fmla="*/ 6195974 w 6384256"/>
              <a:gd name="connsiteY5" fmla="*/ 1452076 h 2139705"/>
              <a:gd name="connsiteX6" fmla="*/ 2362810 w 6384256"/>
              <a:gd name="connsiteY6" fmla="*/ 1422814 h 2139705"/>
              <a:gd name="connsiteX7" fmla="*/ 0 w 6384256"/>
              <a:gd name="connsiteY7" fmla="*/ 2139705 h 2139705"/>
              <a:gd name="connsiteX8" fmla="*/ 519378 w 6384256"/>
              <a:gd name="connsiteY8" fmla="*/ 1305771 h 2139705"/>
              <a:gd name="connsiteX0" fmla="*/ 519378 w 6384256"/>
              <a:gd name="connsiteY0" fmla="*/ 1305771 h 2139705"/>
              <a:gd name="connsiteX1" fmla="*/ 3262580 w 6384256"/>
              <a:gd name="connsiteY1" fmla="*/ 32926 h 2139705"/>
              <a:gd name="connsiteX2" fmla="*/ 5625665 w 6384256"/>
              <a:gd name="connsiteY2" fmla="*/ 0 h 2139705"/>
              <a:gd name="connsiteX3" fmla="*/ 6350516 w 6384256"/>
              <a:gd name="connsiteY3" fmla="*/ 521292 h 2139705"/>
              <a:gd name="connsiteX4" fmla="*/ 6378854 w 6384256"/>
              <a:gd name="connsiteY4" fmla="*/ 998533 h 2139705"/>
              <a:gd name="connsiteX5" fmla="*/ 6195974 w 6384256"/>
              <a:gd name="connsiteY5" fmla="*/ 1452076 h 2139705"/>
              <a:gd name="connsiteX6" fmla="*/ 2362810 w 6384256"/>
              <a:gd name="connsiteY6" fmla="*/ 1422814 h 2139705"/>
              <a:gd name="connsiteX7" fmla="*/ 0 w 6384256"/>
              <a:gd name="connsiteY7" fmla="*/ 2139705 h 2139705"/>
              <a:gd name="connsiteX8" fmla="*/ 519378 w 6384256"/>
              <a:gd name="connsiteY8" fmla="*/ 1305771 h 2139705"/>
              <a:gd name="connsiteX0" fmla="*/ 519378 w 6384256"/>
              <a:gd name="connsiteY0" fmla="*/ 1305771 h 2139705"/>
              <a:gd name="connsiteX1" fmla="*/ 3262580 w 6384256"/>
              <a:gd name="connsiteY1" fmla="*/ 32926 h 2139705"/>
              <a:gd name="connsiteX2" fmla="*/ 5625665 w 6384256"/>
              <a:gd name="connsiteY2" fmla="*/ 0 h 2139705"/>
              <a:gd name="connsiteX3" fmla="*/ 6350516 w 6384256"/>
              <a:gd name="connsiteY3" fmla="*/ 521292 h 2139705"/>
              <a:gd name="connsiteX4" fmla="*/ 6378854 w 6384256"/>
              <a:gd name="connsiteY4" fmla="*/ 998533 h 2139705"/>
              <a:gd name="connsiteX5" fmla="*/ 6195974 w 6384256"/>
              <a:gd name="connsiteY5" fmla="*/ 1452076 h 2139705"/>
              <a:gd name="connsiteX6" fmla="*/ 2362810 w 6384256"/>
              <a:gd name="connsiteY6" fmla="*/ 1422814 h 2139705"/>
              <a:gd name="connsiteX7" fmla="*/ 0 w 6384256"/>
              <a:gd name="connsiteY7" fmla="*/ 2139705 h 2139705"/>
              <a:gd name="connsiteX8" fmla="*/ 519378 w 6384256"/>
              <a:gd name="connsiteY8" fmla="*/ 1305771 h 2139705"/>
              <a:gd name="connsiteX0" fmla="*/ 519378 w 6384256"/>
              <a:gd name="connsiteY0" fmla="*/ 1308747 h 2142681"/>
              <a:gd name="connsiteX1" fmla="*/ 3262580 w 6384256"/>
              <a:gd name="connsiteY1" fmla="*/ 35902 h 2142681"/>
              <a:gd name="connsiteX2" fmla="*/ 5625665 w 6384256"/>
              <a:gd name="connsiteY2" fmla="*/ 2976 h 2142681"/>
              <a:gd name="connsiteX3" fmla="*/ 6350516 w 6384256"/>
              <a:gd name="connsiteY3" fmla="*/ 524268 h 2142681"/>
              <a:gd name="connsiteX4" fmla="*/ 6378854 w 6384256"/>
              <a:gd name="connsiteY4" fmla="*/ 1001509 h 2142681"/>
              <a:gd name="connsiteX5" fmla="*/ 6195974 w 6384256"/>
              <a:gd name="connsiteY5" fmla="*/ 1455052 h 2142681"/>
              <a:gd name="connsiteX6" fmla="*/ 2362810 w 6384256"/>
              <a:gd name="connsiteY6" fmla="*/ 1425790 h 2142681"/>
              <a:gd name="connsiteX7" fmla="*/ 0 w 6384256"/>
              <a:gd name="connsiteY7" fmla="*/ 2142681 h 2142681"/>
              <a:gd name="connsiteX8" fmla="*/ 519378 w 6384256"/>
              <a:gd name="connsiteY8" fmla="*/ 1308747 h 2142681"/>
              <a:gd name="connsiteX0" fmla="*/ 519378 w 6443632"/>
              <a:gd name="connsiteY0" fmla="*/ 1307798 h 2141732"/>
              <a:gd name="connsiteX1" fmla="*/ 3262580 w 6443632"/>
              <a:gd name="connsiteY1" fmla="*/ 34953 h 2141732"/>
              <a:gd name="connsiteX2" fmla="*/ 5625665 w 6443632"/>
              <a:gd name="connsiteY2" fmla="*/ 2027 h 2141732"/>
              <a:gd name="connsiteX3" fmla="*/ 6432761 w 6443632"/>
              <a:gd name="connsiteY3" fmla="*/ 556248 h 2141732"/>
              <a:gd name="connsiteX4" fmla="*/ 6378854 w 6443632"/>
              <a:gd name="connsiteY4" fmla="*/ 1000560 h 2141732"/>
              <a:gd name="connsiteX5" fmla="*/ 6195974 w 6443632"/>
              <a:gd name="connsiteY5" fmla="*/ 1454103 h 2141732"/>
              <a:gd name="connsiteX6" fmla="*/ 2362810 w 6443632"/>
              <a:gd name="connsiteY6" fmla="*/ 1424841 h 2141732"/>
              <a:gd name="connsiteX7" fmla="*/ 0 w 6443632"/>
              <a:gd name="connsiteY7" fmla="*/ 2141732 h 2141732"/>
              <a:gd name="connsiteX8" fmla="*/ 519378 w 6443632"/>
              <a:gd name="connsiteY8" fmla="*/ 1307798 h 2141732"/>
              <a:gd name="connsiteX0" fmla="*/ 519378 w 6432835"/>
              <a:gd name="connsiteY0" fmla="*/ 1311365 h 2145299"/>
              <a:gd name="connsiteX1" fmla="*/ 3262580 w 6432835"/>
              <a:gd name="connsiteY1" fmla="*/ 38520 h 2145299"/>
              <a:gd name="connsiteX2" fmla="*/ 5625665 w 6432835"/>
              <a:gd name="connsiteY2" fmla="*/ 5594 h 2145299"/>
              <a:gd name="connsiteX3" fmla="*/ 6432761 w 6432835"/>
              <a:gd name="connsiteY3" fmla="*/ 559815 h 2145299"/>
              <a:gd name="connsiteX4" fmla="*/ 6378854 w 6432835"/>
              <a:gd name="connsiteY4" fmla="*/ 1004127 h 2145299"/>
              <a:gd name="connsiteX5" fmla="*/ 6195974 w 6432835"/>
              <a:gd name="connsiteY5" fmla="*/ 1457670 h 2145299"/>
              <a:gd name="connsiteX6" fmla="*/ 2362810 w 6432835"/>
              <a:gd name="connsiteY6" fmla="*/ 1428408 h 2145299"/>
              <a:gd name="connsiteX7" fmla="*/ 0 w 6432835"/>
              <a:gd name="connsiteY7" fmla="*/ 2145299 h 2145299"/>
              <a:gd name="connsiteX8" fmla="*/ 519378 w 6432835"/>
              <a:gd name="connsiteY8" fmla="*/ 1311365 h 2145299"/>
              <a:gd name="connsiteX0" fmla="*/ 519378 w 6437060"/>
              <a:gd name="connsiteY0" fmla="*/ 1307798 h 2141732"/>
              <a:gd name="connsiteX1" fmla="*/ 3262580 w 6437060"/>
              <a:gd name="connsiteY1" fmla="*/ 34953 h 2141732"/>
              <a:gd name="connsiteX2" fmla="*/ 5625665 w 6437060"/>
              <a:gd name="connsiteY2" fmla="*/ 2027 h 2141732"/>
              <a:gd name="connsiteX3" fmla="*/ 6432761 w 6437060"/>
              <a:gd name="connsiteY3" fmla="*/ 556248 h 2141732"/>
              <a:gd name="connsiteX4" fmla="*/ 6378854 w 6437060"/>
              <a:gd name="connsiteY4" fmla="*/ 1000560 h 2141732"/>
              <a:gd name="connsiteX5" fmla="*/ 6195974 w 6437060"/>
              <a:gd name="connsiteY5" fmla="*/ 1454103 h 2141732"/>
              <a:gd name="connsiteX6" fmla="*/ 2362810 w 6437060"/>
              <a:gd name="connsiteY6" fmla="*/ 1424841 h 2141732"/>
              <a:gd name="connsiteX7" fmla="*/ 0 w 6437060"/>
              <a:gd name="connsiteY7" fmla="*/ 2141732 h 2141732"/>
              <a:gd name="connsiteX8" fmla="*/ 519378 w 6437060"/>
              <a:gd name="connsiteY8" fmla="*/ 1307798 h 2141732"/>
              <a:gd name="connsiteX0" fmla="*/ 519378 w 6437060"/>
              <a:gd name="connsiteY0" fmla="*/ 1307798 h 2141732"/>
              <a:gd name="connsiteX1" fmla="*/ 3262580 w 6437060"/>
              <a:gd name="connsiteY1" fmla="*/ 34953 h 2141732"/>
              <a:gd name="connsiteX2" fmla="*/ 5625665 w 6437060"/>
              <a:gd name="connsiteY2" fmla="*/ 2027 h 2141732"/>
              <a:gd name="connsiteX3" fmla="*/ 6432761 w 6437060"/>
              <a:gd name="connsiteY3" fmla="*/ 556248 h 2141732"/>
              <a:gd name="connsiteX4" fmla="*/ 6433753 w 6437060"/>
              <a:gd name="connsiteY4" fmla="*/ 993233 h 2141732"/>
              <a:gd name="connsiteX5" fmla="*/ 6195974 w 6437060"/>
              <a:gd name="connsiteY5" fmla="*/ 1454103 h 2141732"/>
              <a:gd name="connsiteX6" fmla="*/ 2362810 w 6437060"/>
              <a:gd name="connsiteY6" fmla="*/ 1424841 h 2141732"/>
              <a:gd name="connsiteX7" fmla="*/ 0 w 6437060"/>
              <a:gd name="connsiteY7" fmla="*/ 2141732 h 2141732"/>
              <a:gd name="connsiteX8" fmla="*/ 519378 w 6437060"/>
              <a:gd name="connsiteY8" fmla="*/ 1307798 h 2141732"/>
              <a:gd name="connsiteX0" fmla="*/ 519378 w 6437060"/>
              <a:gd name="connsiteY0" fmla="*/ 1307798 h 2141732"/>
              <a:gd name="connsiteX1" fmla="*/ 3262580 w 6437060"/>
              <a:gd name="connsiteY1" fmla="*/ 34953 h 2141732"/>
              <a:gd name="connsiteX2" fmla="*/ 5625665 w 6437060"/>
              <a:gd name="connsiteY2" fmla="*/ 2027 h 2141732"/>
              <a:gd name="connsiteX3" fmla="*/ 6432761 w 6437060"/>
              <a:gd name="connsiteY3" fmla="*/ 556248 h 2141732"/>
              <a:gd name="connsiteX4" fmla="*/ 6433753 w 6437060"/>
              <a:gd name="connsiteY4" fmla="*/ 993233 h 2141732"/>
              <a:gd name="connsiteX5" fmla="*/ 6195974 w 6437060"/>
              <a:gd name="connsiteY5" fmla="*/ 1454103 h 2141732"/>
              <a:gd name="connsiteX6" fmla="*/ 2362810 w 6437060"/>
              <a:gd name="connsiteY6" fmla="*/ 1424841 h 2141732"/>
              <a:gd name="connsiteX7" fmla="*/ 0 w 6437060"/>
              <a:gd name="connsiteY7" fmla="*/ 2141732 h 2141732"/>
              <a:gd name="connsiteX8" fmla="*/ 519378 w 6437060"/>
              <a:gd name="connsiteY8" fmla="*/ 1307798 h 2141732"/>
              <a:gd name="connsiteX0" fmla="*/ 519378 w 6434811"/>
              <a:gd name="connsiteY0" fmla="*/ 1308569 h 2142503"/>
              <a:gd name="connsiteX1" fmla="*/ 3262580 w 6434811"/>
              <a:gd name="connsiteY1" fmla="*/ 35724 h 2142503"/>
              <a:gd name="connsiteX2" fmla="*/ 5625665 w 6434811"/>
              <a:gd name="connsiteY2" fmla="*/ 2798 h 2142503"/>
              <a:gd name="connsiteX3" fmla="*/ 6432761 w 6434811"/>
              <a:gd name="connsiteY3" fmla="*/ 557019 h 2142503"/>
              <a:gd name="connsiteX4" fmla="*/ 6433753 w 6434811"/>
              <a:gd name="connsiteY4" fmla="*/ 994004 h 2142503"/>
              <a:gd name="connsiteX5" fmla="*/ 6195974 w 6434811"/>
              <a:gd name="connsiteY5" fmla="*/ 1454874 h 2142503"/>
              <a:gd name="connsiteX6" fmla="*/ 2362810 w 6434811"/>
              <a:gd name="connsiteY6" fmla="*/ 1425612 h 2142503"/>
              <a:gd name="connsiteX7" fmla="*/ 0 w 6434811"/>
              <a:gd name="connsiteY7" fmla="*/ 2142503 h 2142503"/>
              <a:gd name="connsiteX8" fmla="*/ 519378 w 6434811"/>
              <a:gd name="connsiteY8" fmla="*/ 1308569 h 2142503"/>
              <a:gd name="connsiteX0" fmla="*/ 519378 w 6436479"/>
              <a:gd name="connsiteY0" fmla="*/ 1308569 h 2142503"/>
              <a:gd name="connsiteX1" fmla="*/ 3262580 w 6436479"/>
              <a:gd name="connsiteY1" fmla="*/ 35724 h 2142503"/>
              <a:gd name="connsiteX2" fmla="*/ 5625665 w 6436479"/>
              <a:gd name="connsiteY2" fmla="*/ 2798 h 2142503"/>
              <a:gd name="connsiteX3" fmla="*/ 6432761 w 6436479"/>
              <a:gd name="connsiteY3" fmla="*/ 557019 h 2142503"/>
              <a:gd name="connsiteX4" fmla="*/ 6433753 w 6436479"/>
              <a:gd name="connsiteY4" fmla="*/ 994004 h 2142503"/>
              <a:gd name="connsiteX5" fmla="*/ 6195974 w 6436479"/>
              <a:gd name="connsiteY5" fmla="*/ 1454874 h 2142503"/>
              <a:gd name="connsiteX6" fmla="*/ 2362810 w 6436479"/>
              <a:gd name="connsiteY6" fmla="*/ 1425612 h 2142503"/>
              <a:gd name="connsiteX7" fmla="*/ 0 w 6436479"/>
              <a:gd name="connsiteY7" fmla="*/ 2142503 h 2142503"/>
              <a:gd name="connsiteX8" fmla="*/ 519378 w 6436479"/>
              <a:gd name="connsiteY8" fmla="*/ 1308569 h 2142503"/>
              <a:gd name="connsiteX0" fmla="*/ 519378 w 6434963"/>
              <a:gd name="connsiteY0" fmla="*/ 1308569 h 2142503"/>
              <a:gd name="connsiteX1" fmla="*/ 3262580 w 6434963"/>
              <a:gd name="connsiteY1" fmla="*/ 35724 h 2142503"/>
              <a:gd name="connsiteX2" fmla="*/ 5625665 w 6434963"/>
              <a:gd name="connsiteY2" fmla="*/ 2798 h 2142503"/>
              <a:gd name="connsiteX3" fmla="*/ 6432761 w 6434963"/>
              <a:gd name="connsiteY3" fmla="*/ 557019 h 2142503"/>
              <a:gd name="connsiteX4" fmla="*/ 6433753 w 6434963"/>
              <a:gd name="connsiteY4" fmla="*/ 994004 h 2142503"/>
              <a:gd name="connsiteX5" fmla="*/ 6195974 w 6434963"/>
              <a:gd name="connsiteY5" fmla="*/ 1454874 h 2142503"/>
              <a:gd name="connsiteX6" fmla="*/ 2362810 w 6434963"/>
              <a:gd name="connsiteY6" fmla="*/ 1425612 h 2142503"/>
              <a:gd name="connsiteX7" fmla="*/ 0 w 6434963"/>
              <a:gd name="connsiteY7" fmla="*/ 2142503 h 2142503"/>
              <a:gd name="connsiteX8" fmla="*/ 519378 w 6434963"/>
              <a:gd name="connsiteY8" fmla="*/ 1308569 h 2142503"/>
              <a:gd name="connsiteX0" fmla="*/ 519378 w 6446878"/>
              <a:gd name="connsiteY0" fmla="*/ 1308569 h 2142503"/>
              <a:gd name="connsiteX1" fmla="*/ 3262580 w 6446878"/>
              <a:gd name="connsiteY1" fmla="*/ 35724 h 2142503"/>
              <a:gd name="connsiteX2" fmla="*/ 5625665 w 6446878"/>
              <a:gd name="connsiteY2" fmla="*/ 2798 h 2142503"/>
              <a:gd name="connsiteX3" fmla="*/ 6432761 w 6446878"/>
              <a:gd name="connsiteY3" fmla="*/ 557019 h 2142503"/>
              <a:gd name="connsiteX4" fmla="*/ 6445952 w 6446878"/>
              <a:gd name="connsiteY4" fmla="*/ 1089250 h 2142503"/>
              <a:gd name="connsiteX5" fmla="*/ 6195974 w 6446878"/>
              <a:gd name="connsiteY5" fmla="*/ 1454874 h 2142503"/>
              <a:gd name="connsiteX6" fmla="*/ 2362810 w 6446878"/>
              <a:gd name="connsiteY6" fmla="*/ 1425612 h 2142503"/>
              <a:gd name="connsiteX7" fmla="*/ 0 w 6446878"/>
              <a:gd name="connsiteY7" fmla="*/ 2142503 h 2142503"/>
              <a:gd name="connsiteX8" fmla="*/ 519378 w 6446878"/>
              <a:gd name="connsiteY8" fmla="*/ 1308569 h 2142503"/>
              <a:gd name="connsiteX0" fmla="*/ 519378 w 6451481"/>
              <a:gd name="connsiteY0" fmla="*/ 1307511 h 2141445"/>
              <a:gd name="connsiteX1" fmla="*/ 3262580 w 6451481"/>
              <a:gd name="connsiteY1" fmla="*/ 34666 h 2141445"/>
              <a:gd name="connsiteX2" fmla="*/ 5625665 w 6451481"/>
              <a:gd name="connsiteY2" fmla="*/ 1740 h 2141445"/>
              <a:gd name="connsiteX3" fmla="*/ 6451061 w 6451481"/>
              <a:gd name="connsiteY3" fmla="*/ 599921 h 2141445"/>
              <a:gd name="connsiteX4" fmla="*/ 6445952 w 6451481"/>
              <a:gd name="connsiteY4" fmla="*/ 1088192 h 2141445"/>
              <a:gd name="connsiteX5" fmla="*/ 6195974 w 6451481"/>
              <a:gd name="connsiteY5" fmla="*/ 1453816 h 2141445"/>
              <a:gd name="connsiteX6" fmla="*/ 2362810 w 6451481"/>
              <a:gd name="connsiteY6" fmla="*/ 1424554 h 2141445"/>
              <a:gd name="connsiteX7" fmla="*/ 0 w 6451481"/>
              <a:gd name="connsiteY7" fmla="*/ 2141445 h 2141445"/>
              <a:gd name="connsiteX8" fmla="*/ 519378 w 6451481"/>
              <a:gd name="connsiteY8" fmla="*/ 1307511 h 2141445"/>
              <a:gd name="connsiteX0" fmla="*/ 519378 w 6451448"/>
              <a:gd name="connsiteY0" fmla="*/ 1308290 h 2142224"/>
              <a:gd name="connsiteX1" fmla="*/ 3262580 w 6451448"/>
              <a:gd name="connsiteY1" fmla="*/ 35445 h 2142224"/>
              <a:gd name="connsiteX2" fmla="*/ 5625665 w 6451448"/>
              <a:gd name="connsiteY2" fmla="*/ 2519 h 2142224"/>
              <a:gd name="connsiteX3" fmla="*/ 6451061 w 6451448"/>
              <a:gd name="connsiteY3" fmla="*/ 600700 h 2142224"/>
              <a:gd name="connsiteX4" fmla="*/ 6445952 w 6451448"/>
              <a:gd name="connsiteY4" fmla="*/ 1088971 h 2142224"/>
              <a:gd name="connsiteX5" fmla="*/ 6195974 w 6451448"/>
              <a:gd name="connsiteY5" fmla="*/ 1454595 h 2142224"/>
              <a:gd name="connsiteX6" fmla="*/ 2362810 w 6451448"/>
              <a:gd name="connsiteY6" fmla="*/ 1425333 h 2142224"/>
              <a:gd name="connsiteX7" fmla="*/ 0 w 6451448"/>
              <a:gd name="connsiteY7" fmla="*/ 2142224 h 2142224"/>
              <a:gd name="connsiteX8" fmla="*/ 519378 w 6451448"/>
              <a:gd name="connsiteY8" fmla="*/ 1308290 h 2142224"/>
              <a:gd name="connsiteX0" fmla="*/ 519378 w 6452876"/>
              <a:gd name="connsiteY0" fmla="*/ 1308290 h 2142224"/>
              <a:gd name="connsiteX1" fmla="*/ 3262580 w 6452876"/>
              <a:gd name="connsiteY1" fmla="*/ 35445 h 2142224"/>
              <a:gd name="connsiteX2" fmla="*/ 5625665 w 6452876"/>
              <a:gd name="connsiteY2" fmla="*/ 2519 h 2142224"/>
              <a:gd name="connsiteX3" fmla="*/ 6451061 w 6452876"/>
              <a:gd name="connsiteY3" fmla="*/ 600700 h 2142224"/>
              <a:gd name="connsiteX4" fmla="*/ 6452052 w 6452876"/>
              <a:gd name="connsiteY4" fmla="*/ 1088971 h 2142224"/>
              <a:gd name="connsiteX5" fmla="*/ 6195974 w 6452876"/>
              <a:gd name="connsiteY5" fmla="*/ 1454595 h 2142224"/>
              <a:gd name="connsiteX6" fmla="*/ 2362810 w 6452876"/>
              <a:gd name="connsiteY6" fmla="*/ 1425333 h 2142224"/>
              <a:gd name="connsiteX7" fmla="*/ 0 w 6452876"/>
              <a:gd name="connsiteY7" fmla="*/ 2142224 h 2142224"/>
              <a:gd name="connsiteX8" fmla="*/ 519378 w 6452876"/>
              <a:gd name="connsiteY8" fmla="*/ 1308290 h 2142224"/>
              <a:gd name="connsiteX0" fmla="*/ 519378 w 6452051"/>
              <a:gd name="connsiteY0" fmla="*/ 1308290 h 2142224"/>
              <a:gd name="connsiteX1" fmla="*/ 3262580 w 6452051"/>
              <a:gd name="connsiteY1" fmla="*/ 35445 h 2142224"/>
              <a:gd name="connsiteX2" fmla="*/ 5625665 w 6452051"/>
              <a:gd name="connsiteY2" fmla="*/ 2519 h 2142224"/>
              <a:gd name="connsiteX3" fmla="*/ 6451061 w 6452051"/>
              <a:gd name="connsiteY3" fmla="*/ 600700 h 2142224"/>
              <a:gd name="connsiteX4" fmla="*/ 6452052 w 6452051"/>
              <a:gd name="connsiteY4" fmla="*/ 1088971 h 2142224"/>
              <a:gd name="connsiteX5" fmla="*/ 6195974 w 6452051"/>
              <a:gd name="connsiteY5" fmla="*/ 1454595 h 2142224"/>
              <a:gd name="connsiteX6" fmla="*/ 2362810 w 6452051"/>
              <a:gd name="connsiteY6" fmla="*/ 1425333 h 2142224"/>
              <a:gd name="connsiteX7" fmla="*/ 0 w 6452051"/>
              <a:gd name="connsiteY7" fmla="*/ 2142224 h 2142224"/>
              <a:gd name="connsiteX8" fmla="*/ 519378 w 6452051"/>
              <a:gd name="connsiteY8" fmla="*/ 1308290 h 2142224"/>
              <a:gd name="connsiteX0" fmla="*/ 519378 w 6452052"/>
              <a:gd name="connsiteY0" fmla="*/ 1331457 h 2165391"/>
              <a:gd name="connsiteX1" fmla="*/ 3219882 w 6452052"/>
              <a:gd name="connsiteY1" fmla="*/ 0 h 2165391"/>
              <a:gd name="connsiteX2" fmla="*/ 5625665 w 6452052"/>
              <a:gd name="connsiteY2" fmla="*/ 25686 h 2165391"/>
              <a:gd name="connsiteX3" fmla="*/ 6451061 w 6452052"/>
              <a:gd name="connsiteY3" fmla="*/ 623867 h 2165391"/>
              <a:gd name="connsiteX4" fmla="*/ 6452052 w 6452052"/>
              <a:gd name="connsiteY4" fmla="*/ 1112138 h 2165391"/>
              <a:gd name="connsiteX5" fmla="*/ 6195974 w 6452052"/>
              <a:gd name="connsiteY5" fmla="*/ 1477762 h 2165391"/>
              <a:gd name="connsiteX6" fmla="*/ 2362810 w 6452052"/>
              <a:gd name="connsiteY6" fmla="*/ 1448500 h 2165391"/>
              <a:gd name="connsiteX7" fmla="*/ 0 w 6452052"/>
              <a:gd name="connsiteY7" fmla="*/ 2165391 h 2165391"/>
              <a:gd name="connsiteX8" fmla="*/ 519378 w 6452052"/>
              <a:gd name="connsiteY8" fmla="*/ 1331457 h 2165391"/>
              <a:gd name="connsiteX0" fmla="*/ 519378 w 6452052"/>
              <a:gd name="connsiteY0" fmla="*/ 1331457 h 2165391"/>
              <a:gd name="connsiteX1" fmla="*/ 3219882 w 6452052"/>
              <a:gd name="connsiteY1" fmla="*/ 0 h 2165391"/>
              <a:gd name="connsiteX2" fmla="*/ 5625665 w 6452052"/>
              <a:gd name="connsiteY2" fmla="*/ 25686 h 2165391"/>
              <a:gd name="connsiteX3" fmla="*/ 6451061 w 6452052"/>
              <a:gd name="connsiteY3" fmla="*/ 623867 h 2165391"/>
              <a:gd name="connsiteX4" fmla="*/ 6452052 w 6452052"/>
              <a:gd name="connsiteY4" fmla="*/ 1112138 h 2165391"/>
              <a:gd name="connsiteX5" fmla="*/ 6195974 w 6452052"/>
              <a:gd name="connsiteY5" fmla="*/ 1477762 h 2165391"/>
              <a:gd name="connsiteX6" fmla="*/ 2362810 w 6452052"/>
              <a:gd name="connsiteY6" fmla="*/ 1448500 h 2165391"/>
              <a:gd name="connsiteX7" fmla="*/ 0 w 6452052"/>
              <a:gd name="connsiteY7" fmla="*/ 2165391 h 2165391"/>
              <a:gd name="connsiteX8" fmla="*/ 519378 w 6452052"/>
              <a:gd name="connsiteY8" fmla="*/ 1331457 h 2165391"/>
              <a:gd name="connsiteX0" fmla="*/ 598675 w 6531349"/>
              <a:gd name="connsiteY0" fmla="*/ 133145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98675 w 6531349"/>
              <a:gd name="connsiteY8" fmla="*/ 133145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112138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 name="connsiteX0" fmla="*/ 562077 w 6531381"/>
              <a:gd name="connsiteY0" fmla="*/ 1309477 h 2407168"/>
              <a:gd name="connsiteX1" fmla="*/ 3299179 w 6531381"/>
              <a:gd name="connsiteY1" fmla="*/ 0 h 2407168"/>
              <a:gd name="connsiteX2" fmla="*/ 5704962 w 6531381"/>
              <a:gd name="connsiteY2" fmla="*/ 25686 h 2407168"/>
              <a:gd name="connsiteX3" fmla="*/ 6530358 w 6531381"/>
              <a:gd name="connsiteY3" fmla="*/ 623867 h 2407168"/>
              <a:gd name="connsiteX4" fmla="*/ 6531349 w 6531381"/>
              <a:gd name="connsiteY4" fmla="*/ 1112138 h 2407168"/>
              <a:gd name="connsiteX5" fmla="*/ 6275271 w 6531381"/>
              <a:gd name="connsiteY5" fmla="*/ 1477762 h 2407168"/>
              <a:gd name="connsiteX6" fmla="*/ 2442107 w 6531381"/>
              <a:gd name="connsiteY6" fmla="*/ 1448500 h 2407168"/>
              <a:gd name="connsiteX7" fmla="*/ 0 w 6531381"/>
              <a:gd name="connsiteY7" fmla="*/ 2407168 h 2407168"/>
              <a:gd name="connsiteX8" fmla="*/ 562077 w 6531381"/>
              <a:gd name="connsiteY8" fmla="*/ 1309477 h 2407168"/>
              <a:gd name="connsiteX0" fmla="*/ 562077 w 6531381"/>
              <a:gd name="connsiteY0" fmla="*/ 1309477 h 2407168"/>
              <a:gd name="connsiteX1" fmla="*/ 3299179 w 6531381"/>
              <a:gd name="connsiteY1" fmla="*/ 0 h 2407168"/>
              <a:gd name="connsiteX2" fmla="*/ 5704962 w 6531381"/>
              <a:gd name="connsiteY2" fmla="*/ 25686 h 2407168"/>
              <a:gd name="connsiteX3" fmla="*/ 6530358 w 6531381"/>
              <a:gd name="connsiteY3" fmla="*/ 623867 h 2407168"/>
              <a:gd name="connsiteX4" fmla="*/ 6531349 w 6531381"/>
              <a:gd name="connsiteY4" fmla="*/ 1088756 h 2407168"/>
              <a:gd name="connsiteX5" fmla="*/ 6275271 w 6531381"/>
              <a:gd name="connsiteY5" fmla="*/ 1477762 h 2407168"/>
              <a:gd name="connsiteX6" fmla="*/ 2442107 w 6531381"/>
              <a:gd name="connsiteY6" fmla="*/ 1448500 h 2407168"/>
              <a:gd name="connsiteX7" fmla="*/ 0 w 6531381"/>
              <a:gd name="connsiteY7" fmla="*/ 2407168 h 2407168"/>
              <a:gd name="connsiteX8" fmla="*/ 562077 w 6531381"/>
              <a:gd name="connsiteY8" fmla="*/ 1309477 h 2407168"/>
              <a:gd name="connsiteX0" fmla="*/ 562077 w 6531349"/>
              <a:gd name="connsiteY0" fmla="*/ 1309477 h 2407168"/>
              <a:gd name="connsiteX1" fmla="*/ 3299179 w 6531349"/>
              <a:gd name="connsiteY1" fmla="*/ 0 h 2407168"/>
              <a:gd name="connsiteX2" fmla="*/ 5704962 w 6531349"/>
              <a:gd name="connsiteY2" fmla="*/ 25686 h 2407168"/>
              <a:gd name="connsiteX3" fmla="*/ 6530358 w 6531349"/>
              <a:gd name="connsiteY3" fmla="*/ 623867 h 2407168"/>
              <a:gd name="connsiteX4" fmla="*/ 6531349 w 6531349"/>
              <a:gd name="connsiteY4" fmla="*/ 1088756 h 2407168"/>
              <a:gd name="connsiteX5" fmla="*/ 6275271 w 6531349"/>
              <a:gd name="connsiteY5" fmla="*/ 1477762 h 2407168"/>
              <a:gd name="connsiteX6" fmla="*/ 2442107 w 6531349"/>
              <a:gd name="connsiteY6" fmla="*/ 1448500 h 2407168"/>
              <a:gd name="connsiteX7" fmla="*/ 0 w 6531349"/>
              <a:gd name="connsiteY7" fmla="*/ 2407168 h 2407168"/>
              <a:gd name="connsiteX8" fmla="*/ 562077 w 6531349"/>
              <a:gd name="connsiteY8" fmla="*/ 1309477 h 240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31349" h="2407168">
                <a:moveTo>
                  <a:pt x="562077" y="1309477"/>
                </a:moveTo>
                <a:cubicBezTo>
                  <a:pt x="1159486" y="648671"/>
                  <a:pt x="1545969" y="39014"/>
                  <a:pt x="3299179" y="0"/>
                </a:cubicBezTo>
                <a:lnTo>
                  <a:pt x="5704962" y="25686"/>
                </a:lnTo>
                <a:cubicBezTo>
                  <a:pt x="6087236" y="47671"/>
                  <a:pt x="6530255" y="34766"/>
                  <a:pt x="6530358" y="623867"/>
                </a:cubicBezTo>
                <a:cubicBezTo>
                  <a:pt x="6532796" y="948174"/>
                  <a:pt x="6528911" y="764449"/>
                  <a:pt x="6531349" y="1088756"/>
                </a:cubicBezTo>
                <a:cubicBezTo>
                  <a:pt x="6525516" y="1407980"/>
                  <a:pt x="6500828" y="1490113"/>
                  <a:pt x="6275271" y="1477762"/>
                </a:cubicBezTo>
                <a:lnTo>
                  <a:pt x="2442107" y="1448500"/>
                </a:lnTo>
                <a:cubicBezTo>
                  <a:pt x="1864206" y="1494828"/>
                  <a:pt x="765643" y="1497405"/>
                  <a:pt x="0" y="2407168"/>
                </a:cubicBezTo>
                <a:cubicBezTo>
                  <a:pt x="108062" y="2107211"/>
                  <a:pt x="222223" y="1792600"/>
                  <a:pt x="562077" y="1309477"/>
                </a:cubicBezTo>
                <a:close/>
              </a:path>
            </a:pathLst>
          </a:custGeom>
          <a:gradFill flip="none" rotWithShape="1">
            <a:gsLst>
              <a:gs pos="14000">
                <a:schemeClr val="bg1">
                  <a:lumMod val="85000"/>
                </a:schemeClr>
              </a:gs>
              <a:gs pos="49000">
                <a:schemeClr val="bg1">
                  <a:lumMod val="97000"/>
                  <a:lumOff val="3000"/>
                </a:schemeClr>
              </a:gs>
              <a:gs pos="100000">
                <a:schemeClr val="bg1">
                  <a:shade val="100000"/>
                  <a:satMod val="115000"/>
                </a:schemeClr>
              </a:gs>
            </a:gsLst>
            <a:lin ang="8100000" scaled="1"/>
            <a:tileRect/>
          </a:gradFill>
          <a:ln>
            <a:solidFill>
              <a:schemeClr val="bg1"/>
            </a:solidFill>
          </a:ln>
          <a:effectLst>
            <a:outerShdw blurRad="457200" dist="152400" dir="9000000" sx="104000" sy="104000" algn="tl" rotWithShape="0">
              <a:prstClr val="black">
                <a:alpha val="7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6013970" y="792287"/>
            <a:ext cx="2954655" cy="461665"/>
          </a:xfrm>
          <a:prstGeom prst="rect">
            <a:avLst/>
          </a:prstGeom>
          <a:noFill/>
        </p:spPr>
        <p:txBody>
          <a:bodyPr wrap="none" rtlCol="0">
            <a:spAutoFit/>
          </a:bodyPr>
          <a:lstStyle/>
          <a:p>
            <a:r>
              <a:rPr lang="zh-CN" altLang="en-US" sz="24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企事业管理责任义务</a:t>
            </a:r>
            <a:endParaRPr lang="zh-CN" altLang="en-US" sz="240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cxnSp>
        <p:nvCxnSpPr>
          <p:cNvPr id="19" name="直接连接符 18"/>
          <p:cNvCxnSpPr/>
          <p:nvPr/>
        </p:nvCxnSpPr>
        <p:spPr>
          <a:xfrm flipH="1">
            <a:off x="6048424" y="1253009"/>
            <a:ext cx="3375266" cy="943"/>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48424" y="1306796"/>
            <a:ext cx="3429144" cy="600164"/>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企业责任是社会文明发展的产物，是社会文明的</a:t>
            </a:r>
            <a:r>
              <a:rPr lang="zh-CN" altLang="en-US" sz="1100" dirty="0" smtClean="0">
                <a:latin typeface="微软雅黑" panose="020B0503020204020204" pitchFamily="34" charset="-122"/>
                <a:ea typeface="微软雅黑" panose="020B0503020204020204" pitchFamily="34" charset="-122"/>
              </a:rPr>
              <a:t>标志</a:t>
            </a:r>
            <a:endParaRPr lang="en-US" altLang="zh-CN"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与</a:t>
            </a:r>
            <a:r>
              <a:rPr lang="zh-CN" altLang="en-US" sz="1100" dirty="0">
                <a:latin typeface="微软雅黑" panose="020B0503020204020204" pitchFamily="34" charset="-122"/>
                <a:ea typeface="微软雅黑" panose="020B0503020204020204" pitchFamily="34" charset="-122"/>
              </a:rPr>
              <a:t>责任。是人类迈向工业文明的产物，是企业必须</a:t>
            </a:r>
            <a:r>
              <a:rPr lang="zh-CN" altLang="en-US" sz="1100" dirty="0" smtClean="0">
                <a:latin typeface="微软雅黑" panose="020B0503020204020204" pitchFamily="34" charset="-122"/>
                <a:ea typeface="微软雅黑" panose="020B0503020204020204" pitchFamily="34" charset="-122"/>
              </a:rPr>
              <a:t>承</a:t>
            </a:r>
            <a:endParaRPr lang="en-US" altLang="zh-CN"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担</a:t>
            </a:r>
            <a:r>
              <a:rPr lang="zh-CN" altLang="en-US" sz="1100" dirty="0">
                <a:latin typeface="微软雅黑" panose="020B0503020204020204" pitchFamily="34" charset="-122"/>
                <a:ea typeface="微软雅黑" panose="020B0503020204020204" pitchFamily="34" charset="-122"/>
              </a:rPr>
              <a:t>的一种义务。</a:t>
            </a:r>
            <a:r>
              <a:rPr lang="zh-CN" altLang="en-US" sz="11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1727944" y="2440062"/>
            <a:ext cx="1146468" cy="461665"/>
          </a:xfrm>
          <a:prstGeom prst="rect">
            <a:avLst/>
          </a:prstGeom>
          <a:noFill/>
        </p:spPr>
        <p:txBody>
          <a:bodyPr wrap="none" rtlCol="0">
            <a:spAutoFit/>
          </a:bodyPr>
          <a:lstStyle/>
          <a:p>
            <a:r>
              <a:rPr lang="en-US" altLang="zh-CN" sz="1200" dirty="0">
                <a:solidFill>
                  <a:srgbClr val="C00000"/>
                </a:solidFill>
                <a:latin typeface="方正大黑简体" panose="03000509000000000000" pitchFamily="65" charset="-122"/>
                <a:ea typeface="方正大黑简体" panose="03000509000000000000" pitchFamily="65" charset="-122"/>
              </a:rPr>
              <a:t>PERTINENCE</a:t>
            </a:r>
            <a:endParaRPr lang="zh-CN" altLang="en-US" sz="1200" dirty="0">
              <a:solidFill>
                <a:srgbClr val="C00000"/>
              </a:solidFill>
              <a:latin typeface="方正大黑简体" panose="03000509000000000000" pitchFamily="65" charset="-122"/>
              <a:ea typeface="方正大黑简体" panose="03000509000000000000" pitchFamily="65" charset="-122"/>
            </a:endParaRPr>
          </a:p>
          <a:p>
            <a:r>
              <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1583928" y="1975456"/>
            <a:ext cx="1415772" cy="584775"/>
          </a:xfrm>
          <a:prstGeom prst="rect">
            <a:avLst/>
          </a:prstGeom>
          <a:noFill/>
        </p:spPr>
        <p:txBody>
          <a:bodyPr wrap="none" rtlCol="0">
            <a:spAutoFit/>
          </a:bodyPr>
          <a:lstStyle/>
          <a:p>
            <a:r>
              <a:rPr lang="zh-CN" altLang="en-US" sz="32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针对性</a:t>
            </a:r>
            <a:endParaRPr lang="zh-CN" altLang="en-US" sz="320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
        <p:nvSpPr>
          <p:cNvPr id="29" name="TextBox 28"/>
          <p:cNvSpPr txBox="1"/>
          <p:nvPr/>
        </p:nvSpPr>
        <p:spPr>
          <a:xfrm>
            <a:off x="1511920" y="3683640"/>
            <a:ext cx="1633781" cy="276999"/>
          </a:xfrm>
          <a:prstGeom prst="rect">
            <a:avLst/>
          </a:prstGeom>
          <a:noFill/>
        </p:spPr>
        <p:txBody>
          <a:bodyPr wrap="none" rtlCol="0">
            <a:spAutoFit/>
          </a:bodyPr>
          <a:lstStyle/>
          <a:p>
            <a:r>
              <a:rPr lang="en-US" altLang="zh-CN" sz="1200" dirty="0" smtClean="0">
                <a:solidFill>
                  <a:schemeClr val="bg1"/>
                </a:solidFill>
                <a:latin typeface="方正大黑简体" panose="03000509000000000000" pitchFamily="65" charset="-122"/>
                <a:ea typeface="方正大黑简体" panose="03000509000000000000" pitchFamily="65" charset="-122"/>
              </a:rPr>
              <a:t>SYSTEMATICNESS</a:t>
            </a:r>
            <a:r>
              <a:rPr lang="en-US" altLang="zh-CN" sz="1200" dirty="0" smtClean="0">
                <a:solidFill>
                  <a:schemeClr val="bg1"/>
                </a:solidFill>
                <a:latin typeface="微软雅黑" panose="020B0503020204020204" pitchFamily="34" charset="-122"/>
                <a:ea typeface="微软雅黑" panose="020B0503020204020204" pitchFamily="34" charset="-122"/>
              </a:rPr>
              <a:t>.</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583928" y="3178384"/>
            <a:ext cx="1415772" cy="584775"/>
          </a:xfrm>
          <a:prstGeom prst="rect">
            <a:avLst/>
          </a:prstGeom>
          <a:noFill/>
        </p:spPr>
        <p:txBody>
          <a:bodyPr wrap="none" rtlCol="0">
            <a:spAutoFit/>
          </a:bodyPr>
          <a:lstStyle/>
          <a:p>
            <a:r>
              <a:rPr lang="zh-CN" altLang="en-US" sz="3200" dirty="0" smtClean="0">
                <a:solidFill>
                  <a:schemeClr val="bg1"/>
                </a:solidFill>
                <a:latin typeface="方正大黑简体" panose="03000509000000000000" pitchFamily="65" charset="-122"/>
                <a:ea typeface="方正大黑简体" panose="03000509000000000000" pitchFamily="65" charset="-122"/>
              </a:rPr>
              <a:t>系统性</a:t>
            </a:r>
            <a:endParaRPr lang="zh-CN" altLang="en-US" sz="3200" dirty="0">
              <a:solidFill>
                <a:schemeClr val="bg1"/>
              </a:solidFill>
              <a:latin typeface="方正大黑简体" panose="03000509000000000000" pitchFamily="65" charset="-122"/>
              <a:ea typeface="方正大黑简体" panose="03000509000000000000" pitchFamily="65" charset="-122"/>
            </a:endParaRPr>
          </a:p>
        </p:txBody>
      </p:sp>
      <p:sp>
        <p:nvSpPr>
          <p:cNvPr id="31" name="TextBox 30"/>
          <p:cNvSpPr txBox="1"/>
          <p:nvPr/>
        </p:nvSpPr>
        <p:spPr>
          <a:xfrm>
            <a:off x="5498350" y="4155757"/>
            <a:ext cx="1409360" cy="461665"/>
          </a:xfrm>
          <a:prstGeom prst="rect">
            <a:avLst/>
          </a:prstGeom>
          <a:noFill/>
        </p:spPr>
        <p:txBody>
          <a:bodyPr wrap="none" rtlCol="0">
            <a:spAutoFit/>
          </a:bodyPr>
          <a:lstStyle/>
          <a:p>
            <a:r>
              <a:rPr lang="en-US" altLang="zh-CN" sz="1200" dirty="0">
                <a:solidFill>
                  <a:schemeClr val="tx1">
                    <a:lumMod val="95000"/>
                    <a:lumOff val="5000"/>
                  </a:schemeClr>
                </a:solidFill>
                <a:latin typeface="方正大黑简体" panose="03000509000000000000" pitchFamily="65" charset="-122"/>
                <a:ea typeface="方正大黑简体" panose="03000509000000000000" pitchFamily="65" charset="-122"/>
              </a:rPr>
              <a:t>EFFECTIVENESS</a:t>
            </a:r>
            <a:endParaRPr lang="zh-CN" altLang="en-US" sz="1200" dirty="0">
              <a:solidFill>
                <a:schemeClr val="tx1">
                  <a:lumMod val="95000"/>
                  <a:lumOff val="5000"/>
                </a:schemeClr>
              </a:solidFill>
              <a:latin typeface="方正大黑简体" panose="03000509000000000000" pitchFamily="65" charset="-122"/>
              <a:ea typeface="方正大黑简体" panose="03000509000000000000" pitchFamily="65" charset="-122"/>
            </a:endParaRPr>
          </a:p>
          <a:p>
            <a:r>
              <a:rPr lang="en-US" altLang="zh-CN" sz="1200" b="1"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12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5491938" y="3672607"/>
            <a:ext cx="1420582" cy="584775"/>
          </a:xfrm>
          <a:prstGeom prst="rect">
            <a:avLst/>
          </a:prstGeom>
          <a:noFill/>
        </p:spPr>
        <p:txBody>
          <a:bodyPr wrap="none" rtlCol="0">
            <a:spAutoFit/>
          </a:bodyPr>
          <a:lstStyle/>
          <a:p>
            <a:r>
              <a:rPr lang="zh-CN" altLang="en-US" sz="3200" b="1" dirty="0" smtClean="0">
                <a:solidFill>
                  <a:schemeClr val="tx1">
                    <a:lumMod val="95000"/>
                    <a:lumOff val="5000"/>
                  </a:schemeClr>
                </a:solidFill>
                <a:latin typeface="方正大黑简体" panose="03000509000000000000" pitchFamily="65" charset="-122"/>
                <a:ea typeface="方正大黑简体" panose="03000509000000000000" pitchFamily="65" charset="-122"/>
              </a:rPr>
              <a:t>时效性</a:t>
            </a:r>
            <a:endParaRPr lang="zh-CN" altLang="en-US" sz="3200" b="1"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
        <p:nvSpPr>
          <p:cNvPr id="33" name="TextBox 32"/>
          <p:cNvSpPr txBox="1"/>
          <p:nvPr/>
        </p:nvSpPr>
        <p:spPr>
          <a:xfrm>
            <a:off x="5707962" y="3035568"/>
            <a:ext cx="1032655" cy="276999"/>
          </a:xfrm>
          <a:prstGeom prst="rect">
            <a:avLst/>
          </a:prstGeom>
          <a:noFill/>
        </p:spPr>
        <p:txBody>
          <a:bodyPr wrap="none" rtlCol="0">
            <a:spAutoFit/>
          </a:bodyPr>
          <a:lstStyle/>
          <a:p>
            <a:r>
              <a:rPr lang="en-US" altLang="zh-CN" sz="1200" dirty="0" smtClean="0">
                <a:solidFill>
                  <a:schemeClr val="bg1"/>
                </a:solidFill>
                <a:latin typeface="方正大黑简体" panose="03000509000000000000" pitchFamily="65" charset="-122"/>
                <a:ea typeface="方正大黑简体" panose="03000509000000000000" pitchFamily="65" charset="-122"/>
              </a:rPr>
              <a:t>ECONOMY</a:t>
            </a:r>
            <a:r>
              <a:rPr lang="en-US" altLang="zh-CN" sz="1200" b="1" dirty="0" smtClean="0">
                <a:solidFill>
                  <a:schemeClr val="bg1"/>
                </a:solidFill>
                <a:latin typeface="微软雅黑" panose="020B0503020204020204" pitchFamily="34" charset="-122"/>
                <a:ea typeface="微软雅黑" panose="020B0503020204020204" pitchFamily="34" charset="-122"/>
              </a:rPr>
              <a:t>.</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5491938" y="2549828"/>
            <a:ext cx="1420582" cy="584775"/>
          </a:xfrm>
          <a:prstGeom prst="rect">
            <a:avLst/>
          </a:prstGeom>
          <a:noFill/>
        </p:spPr>
        <p:txBody>
          <a:bodyPr wrap="none" rtlCol="0">
            <a:spAutoFit/>
          </a:bodyPr>
          <a:lstStyle/>
          <a:p>
            <a:r>
              <a:rPr lang="zh-CN" altLang="en-US" sz="3200" b="1" dirty="0" smtClean="0">
                <a:solidFill>
                  <a:schemeClr val="bg1"/>
                </a:solidFill>
                <a:latin typeface="方正大黑简体" panose="03000509000000000000" pitchFamily="65" charset="-122"/>
                <a:ea typeface="方正大黑简体" panose="03000509000000000000" pitchFamily="65" charset="-122"/>
              </a:rPr>
              <a:t>经济性</a:t>
            </a:r>
            <a:endParaRPr lang="zh-CN" altLang="en-US" sz="3200" b="1" dirty="0">
              <a:solidFill>
                <a:schemeClr val="bg1"/>
              </a:solidFill>
              <a:latin typeface="方正大黑简体" panose="03000509000000000000" pitchFamily="65" charset="-122"/>
              <a:ea typeface="方正大黑简体" panose="03000509000000000000" pitchFamily="65" charset="-122"/>
            </a:endParaRPr>
          </a:p>
        </p:txBody>
      </p:sp>
    </p:spTree>
    <p:extLst>
      <p:ext uri="{BB962C8B-B14F-4D97-AF65-F5344CB8AC3E}">
        <p14:creationId xmlns="" xmlns:p14="http://schemas.microsoft.com/office/powerpoint/2010/main" val="3984657052"/>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wipe(left)">
                                      <p:cBhvr>
                                        <p:cTn id="17" dur="500"/>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xEl>
                                              <p:pRg st="1" end="1"/>
                                            </p:txEl>
                                          </p:spTgt>
                                        </p:tgtEl>
                                        <p:attrNameLst>
                                          <p:attrName>style.visibility</p:attrName>
                                        </p:attrNameLst>
                                      </p:cBhvr>
                                      <p:to>
                                        <p:strVal val="visible"/>
                                      </p:to>
                                    </p:set>
                                    <p:animEffect transition="in" filter="wipe(left)">
                                      <p:cBhvr>
                                        <p:cTn id="22" dur="500"/>
                                        <p:tgtEl>
                                          <p:spTgt spid="2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
                                            <p:txEl>
                                              <p:pRg st="2" end="2"/>
                                            </p:txEl>
                                          </p:spTgt>
                                        </p:tgtEl>
                                        <p:attrNameLst>
                                          <p:attrName>style.visibility</p:attrName>
                                        </p:attrNameLst>
                                      </p:cBhvr>
                                      <p:to>
                                        <p:strVal val="visible"/>
                                      </p:to>
                                    </p:set>
                                    <p:animEffect transition="in" filter="wipe(left)">
                                      <p:cBhvr>
                                        <p:cTn id="27" dur="500"/>
                                        <p:tgtEl>
                                          <p:spTgt spid="2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25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1250"/>
                                        <p:tgtEl>
                                          <p:spTgt spid="3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right)">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1250"/>
                                        <p:tgtEl>
                                          <p:spTgt spid="2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1250"/>
                                        <p:tgtEl>
                                          <p:spTgt spid="3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left)">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125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1250"/>
                                        <p:tgtEl>
                                          <p:spTgt spid="3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right)">
                                      <p:cBhvr>
                                        <p:cTn id="71" dur="500"/>
                                        <p:tgtEl>
                                          <p:spTgt spid="2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1250"/>
                                        <p:tgtEl>
                                          <p:spTgt spid="2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1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4" grpId="0" animBg="1"/>
      <p:bldP spid="17" grpId="0" animBg="1"/>
      <p:bldP spid="15" grpId="0" animBg="1"/>
      <p:bldP spid="18" grpId="0"/>
      <p:bldP spid="21" grpId="0" build="p"/>
      <p:bldP spid="25" grpId="0"/>
      <p:bldP spid="27" grpId="0"/>
      <p:bldP spid="29" grpId="0"/>
      <p:bldP spid="30" grpId="0"/>
      <p:bldP spid="31" grpId="0"/>
      <p:bldP spid="32" grpId="0"/>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210588" cy="338554"/>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责任与义务</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3" name="虚尾箭头 2"/>
          <p:cNvSpPr/>
          <p:nvPr/>
        </p:nvSpPr>
        <p:spPr>
          <a:xfrm>
            <a:off x="5984888" y="864295"/>
            <a:ext cx="3231888" cy="1524169"/>
          </a:xfrm>
          <a:prstGeom prst="stripedRightArrow">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77800" dist="114300" dir="60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虚尾箭头 13"/>
          <p:cNvSpPr/>
          <p:nvPr/>
        </p:nvSpPr>
        <p:spPr>
          <a:xfrm>
            <a:off x="5984888" y="2724502"/>
            <a:ext cx="3231888" cy="1524169"/>
          </a:xfrm>
          <a:prstGeom prst="stripedRightArrow">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77800" dist="114300" dir="60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虚尾箭头 14"/>
          <p:cNvSpPr/>
          <p:nvPr/>
        </p:nvSpPr>
        <p:spPr>
          <a:xfrm flipH="1">
            <a:off x="4752280" y="1788398"/>
            <a:ext cx="3231888" cy="1524169"/>
          </a:xfrm>
          <a:prstGeom prst="stripedRightArrow">
            <a:avLst/>
          </a:prstGeom>
          <a:solidFill>
            <a:schemeClr val="tx1">
              <a:lumMod val="95000"/>
              <a:lumOff val="5000"/>
            </a:schemeClr>
          </a:solidFill>
          <a:ln>
            <a:solidFill>
              <a:schemeClr val="tx1">
                <a:lumMod val="95000"/>
                <a:lumOff val="5000"/>
              </a:schemeClr>
            </a:solidFill>
          </a:ln>
          <a:effectLst>
            <a:outerShdw blurRad="177800" dist="114300" dir="60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16" name="虚尾箭头 15"/>
          <p:cNvSpPr/>
          <p:nvPr/>
        </p:nvSpPr>
        <p:spPr>
          <a:xfrm flipH="1">
            <a:off x="4764980" y="3660606"/>
            <a:ext cx="3231888" cy="1524169"/>
          </a:xfrm>
          <a:prstGeom prst="stripedRightArrow">
            <a:avLst/>
          </a:prstGeom>
          <a:solidFill>
            <a:schemeClr val="tx1">
              <a:lumMod val="95000"/>
              <a:lumOff val="5000"/>
            </a:schemeClr>
          </a:solidFill>
          <a:ln>
            <a:solidFill>
              <a:schemeClr val="tx1">
                <a:lumMod val="95000"/>
                <a:lumOff val="5000"/>
              </a:schemeClr>
            </a:solidFill>
          </a:ln>
          <a:effectLst>
            <a:outerShdw blurRad="177800" dist="114300" dir="60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17" name="TextBox 16"/>
          <p:cNvSpPr txBox="1"/>
          <p:nvPr/>
        </p:nvSpPr>
        <p:spPr>
          <a:xfrm>
            <a:off x="6192440" y="1440359"/>
            <a:ext cx="2618024" cy="400110"/>
          </a:xfrm>
          <a:prstGeom prst="rect">
            <a:avLst/>
          </a:prstGeom>
          <a:noFill/>
        </p:spPr>
        <p:txBody>
          <a:bodyPr wrap="none" rtlCol="0">
            <a:spAutoFit/>
          </a:bodyPr>
          <a:lstStyle/>
          <a:p>
            <a:r>
              <a:rPr lang="zh-CN" altLang="en-US" sz="2000" dirty="0" smtClean="0">
                <a:solidFill>
                  <a:srgbClr val="C00000"/>
                </a:solidFill>
                <a:latin typeface="方正大黑简体" panose="03000509000000000000" pitchFamily="65" charset="-122"/>
                <a:ea typeface="方正大黑简体" panose="03000509000000000000" pitchFamily="65" charset="-122"/>
              </a:rPr>
              <a:t>预见性</a:t>
            </a:r>
            <a:r>
              <a:rPr lang="en-US" altLang="zh-CN" sz="2000" dirty="0">
                <a:solidFill>
                  <a:srgbClr val="C00000"/>
                </a:solidFill>
                <a:latin typeface="方正大黑简体" panose="03000509000000000000" pitchFamily="65" charset="-122"/>
                <a:ea typeface="方正大黑简体" panose="03000509000000000000" pitchFamily="65" charset="-122"/>
              </a:rPr>
              <a:t>\Predictability</a:t>
            </a:r>
            <a:endParaRPr lang="zh-CN" altLang="en-US" sz="2000" dirty="0">
              <a:solidFill>
                <a:srgbClr val="C00000"/>
              </a:solidFill>
              <a:latin typeface="方正大黑简体" panose="03000509000000000000" pitchFamily="65" charset="-122"/>
              <a:ea typeface="方正大黑简体" panose="03000509000000000000" pitchFamily="65" charset="-122"/>
            </a:endParaRPr>
          </a:p>
        </p:txBody>
      </p:sp>
      <p:sp>
        <p:nvSpPr>
          <p:cNvPr id="27" name="TextBox 26"/>
          <p:cNvSpPr txBox="1"/>
          <p:nvPr/>
        </p:nvSpPr>
        <p:spPr>
          <a:xfrm>
            <a:off x="6192440" y="3344505"/>
            <a:ext cx="2334293" cy="400110"/>
          </a:xfrm>
          <a:prstGeom prst="rect">
            <a:avLst/>
          </a:prstGeom>
          <a:noFill/>
        </p:spPr>
        <p:txBody>
          <a:bodyPr wrap="none" rtlCol="0">
            <a:spAutoFit/>
          </a:bodyPr>
          <a:lstStyle/>
          <a:p>
            <a:r>
              <a:rPr lang="zh-CN" altLang="en-US" sz="2000" dirty="0" smtClean="0">
                <a:solidFill>
                  <a:srgbClr val="C00000"/>
                </a:solidFill>
                <a:latin typeface="方正大黑简体" panose="03000509000000000000" pitchFamily="65" charset="-122"/>
                <a:ea typeface="方正大黑简体" panose="03000509000000000000" pitchFamily="65" charset="-122"/>
              </a:rPr>
              <a:t>及时性</a:t>
            </a:r>
            <a:r>
              <a:rPr lang="en-US" altLang="zh-CN" sz="2000" dirty="0" smtClean="0">
                <a:solidFill>
                  <a:srgbClr val="C00000"/>
                </a:solidFill>
                <a:latin typeface="方正大黑简体" panose="03000509000000000000" pitchFamily="65" charset="-122"/>
                <a:ea typeface="方正大黑简体" panose="03000509000000000000" pitchFamily="65" charset="-122"/>
              </a:rPr>
              <a:t>\</a:t>
            </a:r>
            <a:r>
              <a:rPr lang="en-US" altLang="zh-CN" sz="2000" dirty="0">
                <a:solidFill>
                  <a:srgbClr val="C00000"/>
                </a:solidFill>
                <a:latin typeface="方正大黑简体" panose="03000509000000000000" pitchFamily="65" charset="-122"/>
                <a:ea typeface="方正大黑简体" panose="03000509000000000000" pitchFamily="65" charset="-122"/>
              </a:rPr>
              <a:t>Timeliness</a:t>
            </a:r>
            <a:endParaRPr lang="zh-CN" altLang="en-US" sz="2000" dirty="0">
              <a:solidFill>
                <a:srgbClr val="C00000"/>
              </a:solidFill>
              <a:latin typeface="方正大黑简体" panose="03000509000000000000" pitchFamily="65" charset="-122"/>
              <a:ea typeface="方正大黑简体" panose="03000509000000000000" pitchFamily="65" charset="-122"/>
            </a:endParaRPr>
          </a:p>
        </p:txBody>
      </p:sp>
      <p:sp>
        <p:nvSpPr>
          <p:cNvPr id="28" name="TextBox 27"/>
          <p:cNvSpPr txBox="1"/>
          <p:nvPr/>
        </p:nvSpPr>
        <p:spPr>
          <a:xfrm>
            <a:off x="5200651" y="2336393"/>
            <a:ext cx="1962397" cy="400110"/>
          </a:xfrm>
          <a:prstGeom prst="rect">
            <a:avLst/>
          </a:prstGeom>
          <a:noFill/>
        </p:spPr>
        <p:txBody>
          <a:bodyPr wrap="none" rtlCol="0">
            <a:spAutoFit/>
          </a:bodyPr>
          <a:lstStyle/>
          <a:p>
            <a:r>
              <a:rPr lang="zh-CN" altLang="en-US" sz="2000" dirty="0" smtClean="0">
                <a:solidFill>
                  <a:schemeClr val="bg1"/>
                </a:solidFill>
                <a:latin typeface="方正大黑简体" panose="03000509000000000000" pitchFamily="65" charset="-122"/>
                <a:ea typeface="方正大黑简体" panose="03000509000000000000" pitchFamily="65" charset="-122"/>
              </a:rPr>
              <a:t>有效性</a:t>
            </a:r>
            <a:r>
              <a:rPr lang="en-US" altLang="zh-CN" sz="2000" dirty="0">
                <a:solidFill>
                  <a:schemeClr val="bg1"/>
                </a:solidFill>
                <a:latin typeface="方正大黑简体" panose="03000509000000000000" pitchFamily="65" charset="-122"/>
                <a:ea typeface="方正大黑简体" panose="03000509000000000000" pitchFamily="65" charset="-122"/>
              </a:rPr>
              <a:t>\Validity</a:t>
            </a:r>
            <a:endParaRPr lang="zh-CN" altLang="en-US" sz="2000" dirty="0">
              <a:solidFill>
                <a:schemeClr val="bg1"/>
              </a:solidFill>
              <a:latin typeface="方正大黑简体" panose="03000509000000000000" pitchFamily="65" charset="-122"/>
              <a:ea typeface="方正大黑简体" panose="03000509000000000000" pitchFamily="65" charset="-122"/>
            </a:endParaRPr>
          </a:p>
        </p:txBody>
      </p:sp>
      <p:sp>
        <p:nvSpPr>
          <p:cNvPr id="29" name="TextBox 28"/>
          <p:cNvSpPr txBox="1"/>
          <p:nvPr/>
        </p:nvSpPr>
        <p:spPr>
          <a:xfrm>
            <a:off x="5124928" y="4208601"/>
            <a:ext cx="2518638" cy="400110"/>
          </a:xfrm>
          <a:prstGeom prst="rect">
            <a:avLst/>
          </a:prstGeom>
          <a:noFill/>
        </p:spPr>
        <p:txBody>
          <a:bodyPr wrap="none" rtlCol="0">
            <a:spAutoFit/>
          </a:bodyPr>
          <a:lstStyle/>
          <a:p>
            <a:r>
              <a:rPr lang="zh-CN" altLang="en-US" sz="2000" dirty="0" smtClean="0">
                <a:solidFill>
                  <a:schemeClr val="bg1"/>
                </a:solidFill>
                <a:latin typeface="方正大黑简体" panose="03000509000000000000" pitchFamily="65" charset="-122"/>
                <a:ea typeface="方正大黑简体" panose="03000509000000000000" pitchFamily="65" charset="-122"/>
              </a:rPr>
              <a:t>适应性</a:t>
            </a:r>
            <a:r>
              <a:rPr lang="en-US" altLang="zh-CN" sz="2000" dirty="0" smtClean="0">
                <a:solidFill>
                  <a:schemeClr val="bg1"/>
                </a:solidFill>
                <a:latin typeface="方正大黑简体" panose="03000509000000000000" pitchFamily="65" charset="-122"/>
                <a:ea typeface="方正大黑简体" panose="03000509000000000000" pitchFamily="65" charset="-122"/>
              </a:rPr>
              <a:t>\</a:t>
            </a:r>
            <a:r>
              <a:rPr lang="en-US" altLang="zh-CN" sz="2000" dirty="0">
                <a:solidFill>
                  <a:schemeClr val="bg1"/>
                </a:solidFill>
                <a:latin typeface="方正大黑简体" panose="03000509000000000000" pitchFamily="65" charset="-122"/>
                <a:ea typeface="方正大黑简体" panose="03000509000000000000" pitchFamily="65" charset="-122"/>
              </a:rPr>
              <a:t>Adaptability</a:t>
            </a:r>
            <a:endParaRPr lang="zh-CN" altLang="en-US" sz="2000" dirty="0">
              <a:solidFill>
                <a:schemeClr val="bg1"/>
              </a:solidFill>
              <a:latin typeface="方正大黑简体" panose="03000509000000000000" pitchFamily="65" charset="-122"/>
              <a:ea typeface="方正大黑简体" panose="03000509000000000000" pitchFamily="65" charset="-122"/>
            </a:endParaRPr>
          </a:p>
        </p:txBody>
      </p:sp>
      <p:sp>
        <p:nvSpPr>
          <p:cNvPr id="4" name="TextBox 3"/>
          <p:cNvSpPr txBox="1"/>
          <p:nvPr/>
        </p:nvSpPr>
        <p:spPr>
          <a:xfrm>
            <a:off x="863848" y="1800399"/>
            <a:ext cx="3903633" cy="1077218"/>
          </a:xfrm>
          <a:prstGeom prst="rect">
            <a:avLst/>
          </a:prstGeom>
          <a:noFill/>
        </p:spPr>
        <p:txBody>
          <a:bodyPr wrap="none" rtlCol="0">
            <a:spAutoFit/>
          </a:bodyPr>
          <a:lstStyle/>
          <a:p>
            <a:r>
              <a:rPr lang="zh-CN" altLang="en-US" sz="3200" spc="-300" dirty="0" smtClean="0">
                <a:solidFill>
                  <a:srgbClr val="C00000"/>
                </a:solidFill>
                <a:latin typeface="方正大黑简体" panose="03000509000000000000" pitchFamily="65" charset="-122"/>
                <a:ea typeface="方正大黑简体" panose="03000509000000000000" pitchFamily="65" charset="-122"/>
              </a:rPr>
              <a:t>把整个企业的活动引</a:t>
            </a:r>
            <a:endParaRPr lang="en-US" altLang="zh-CN" sz="3200" spc="-300" dirty="0" smtClean="0">
              <a:solidFill>
                <a:srgbClr val="C00000"/>
              </a:solidFill>
              <a:latin typeface="方正大黑简体" panose="03000509000000000000" pitchFamily="65" charset="-122"/>
              <a:ea typeface="方正大黑简体" panose="03000509000000000000" pitchFamily="65" charset="-122"/>
            </a:endParaRPr>
          </a:p>
          <a:p>
            <a:r>
              <a:rPr lang="zh-CN" altLang="en-US" sz="3200" spc="-300" dirty="0" smtClean="0">
                <a:solidFill>
                  <a:srgbClr val="C00000"/>
                </a:solidFill>
                <a:latin typeface="方正大黑简体" panose="03000509000000000000" pitchFamily="65" charset="-122"/>
                <a:ea typeface="方正大黑简体" panose="03000509000000000000" pitchFamily="65" charset="-122"/>
              </a:rPr>
              <a:t>到目标管理轨道上来。</a:t>
            </a:r>
            <a:endParaRPr lang="zh-CN" altLang="en-US" sz="3200" spc="-300" dirty="0">
              <a:solidFill>
                <a:srgbClr val="C00000"/>
              </a:solidFill>
              <a:latin typeface="方正大黑简体" panose="03000509000000000000" pitchFamily="65" charset="-122"/>
              <a:ea typeface="方正大黑简体" panose="03000509000000000000" pitchFamily="65" charset="-122"/>
            </a:endParaRPr>
          </a:p>
        </p:txBody>
      </p:sp>
      <p:sp>
        <p:nvSpPr>
          <p:cNvPr id="30" name="TextBox 29"/>
          <p:cNvSpPr txBox="1"/>
          <p:nvPr/>
        </p:nvSpPr>
        <p:spPr>
          <a:xfrm>
            <a:off x="863848" y="2926393"/>
            <a:ext cx="3595856" cy="2308324"/>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一般来说，经营战略目标和高级策略目标</a:t>
            </a:r>
            <a:r>
              <a:rPr lang="zh-CN" altLang="en-US" sz="1400" dirty="0" smtClean="0">
                <a:latin typeface="微软雅黑" panose="020B0503020204020204" pitchFamily="34" charset="-122"/>
                <a:ea typeface="微软雅黑" panose="020B0503020204020204" pitchFamily="34" charset="-122"/>
              </a:rPr>
              <a:t>由</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高级</a:t>
            </a:r>
            <a:r>
              <a:rPr lang="zh-CN" altLang="en-US" sz="1400" dirty="0">
                <a:latin typeface="微软雅黑" panose="020B0503020204020204" pitchFamily="34" charset="-122"/>
                <a:ea typeface="微软雅黑" panose="020B0503020204020204" pitchFamily="34" charset="-122"/>
              </a:rPr>
              <a:t>管理者制订；中级目标由中层</a:t>
            </a:r>
            <a:r>
              <a:rPr lang="zh-CN" altLang="en-US" sz="1400" dirty="0" smtClean="0">
                <a:latin typeface="微软雅黑" panose="020B0503020204020204" pitchFamily="34" charset="-122"/>
                <a:ea typeface="微软雅黑" panose="020B0503020204020204" pitchFamily="34" charset="-122"/>
              </a:rPr>
              <a:t>管理层制</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订；初级</a:t>
            </a:r>
            <a:r>
              <a:rPr lang="zh-CN" altLang="en-US" sz="1400" dirty="0">
                <a:latin typeface="微软雅黑" panose="020B0503020204020204" pitchFamily="34" charset="-122"/>
                <a:ea typeface="微软雅黑" panose="020B0503020204020204" pitchFamily="34" charset="-122"/>
              </a:rPr>
              <a:t>目标由基层管理者制订；方案和</a:t>
            </a:r>
            <a:r>
              <a:rPr lang="zh-CN" altLang="en-US" sz="1400" dirty="0" smtClean="0">
                <a:latin typeface="微软雅黑" panose="020B0503020204020204" pitchFamily="34" charset="-122"/>
                <a:ea typeface="微软雅黑" panose="020B0503020204020204" pitchFamily="34" charset="-122"/>
              </a:rPr>
              <a:t>任</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务</a:t>
            </a:r>
            <a:r>
              <a:rPr lang="zh-CN" altLang="en-US" sz="1400" dirty="0">
                <a:latin typeface="微软雅黑" panose="020B0503020204020204" pitchFamily="34" charset="-122"/>
                <a:ea typeface="微软雅黑" panose="020B0503020204020204" pitchFamily="34" charset="-122"/>
              </a:rPr>
              <a:t>由</a:t>
            </a:r>
            <a:r>
              <a:rPr lang="zh-CN" altLang="en-US" sz="1400" dirty="0" smtClean="0">
                <a:latin typeface="微软雅黑" panose="020B0503020204020204" pitchFamily="34" charset="-122"/>
                <a:ea typeface="微软雅黑" panose="020B0503020204020204" pitchFamily="34" charset="-122"/>
              </a:rPr>
              <a:t>职工</a:t>
            </a:r>
            <a:r>
              <a:rPr lang="zh-CN" altLang="en-US" sz="1400" dirty="0">
                <a:latin typeface="微软雅黑" panose="020B0503020204020204" pitchFamily="34" charset="-122"/>
                <a:ea typeface="微软雅黑" panose="020B0503020204020204" pitchFamily="34" charset="-122"/>
              </a:rPr>
              <a:t>制订，并同每一个成员的应有</a:t>
            </a:r>
            <a:r>
              <a:rPr lang="zh-CN" altLang="en-US" sz="1400" dirty="0" smtClean="0">
                <a:latin typeface="微软雅黑" panose="020B0503020204020204" pitchFamily="34" charset="-122"/>
                <a:ea typeface="微软雅黑" panose="020B0503020204020204" pitchFamily="34" charset="-122"/>
              </a:rPr>
              <a:t>成果</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相</a:t>
            </a:r>
            <a:r>
              <a:rPr lang="zh-CN" altLang="en-US" sz="1400" dirty="0">
                <a:latin typeface="微软雅黑" panose="020B0503020204020204" pitchFamily="34" charset="-122"/>
                <a:ea typeface="微软雅黑" panose="020B0503020204020204" pitchFamily="34" charset="-122"/>
              </a:rPr>
              <a:t>联系</a:t>
            </a:r>
            <a:r>
              <a:rPr lang="zh-CN" altLang="en-US"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自上而下</a:t>
            </a:r>
            <a:r>
              <a:rPr lang="zh-CN" altLang="en-US" sz="1400" dirty="0">
                <a:latin typeface="微软雅黑" panose="020B0503020204020204" pitchFamily="34" charset="-122"/>
                <a:ea typeface="微软雅黑" panose="020B0503020204020204" pitchFamily="34" charset="-122"/>
              </a:rPr>
              <a:t>的目标分解和自下而上的目标</a:t>
            </a:r>
            <a:r>
              <a:rPr lang="zh-CN" altLang="en-US" sz="1400" dirty="0" smtClean="0">
                <a:latin typeface="微软雅黑" panose="020B0503020204020204" pitchFamily="34" charset="-122"/>
                <a:ea typeface="微软雅黑" panose="020B0503020204020204" pitchFamily="34" charset="-122"/>
              </a:rPr>
              <a:t>期望</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相结合</a:t>
            </a:r>
            <a:r>
              <a:rPr lang="zh-CN" altLang="en-US" sz="1400" dirty="0">
                <a:latin typeface="微软雅黑" panose="020B0503020204020204" pitchFamily="34" charset="-122"/>
                <a:ea typeface="微软雅黑" panose="020B0503020204020204" pitchFamily="34" charset="-122"/>
              </a:rPr>
              <a:t>，使经营计划的贯彻执行建立在</a:t>
            </a:r>
            <a:r>
              <a:rPr lang="zh-CN" altLang="en-US" sz="1400" dirty="0" smtClean="0">
                <a:latin typeface="微软雅黑" panose="020B0503020204020204" pitchFamily="34" charset="-122"/>
                <a:ea typeface="微软雅黑" panose="020B0503020204020204" pitchFamily="34" charset="-122"/>
              </a:rPr>
              <a:t>职工</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的主动性</a:t>
            </a:r>
            <a:r>
              <a:rPr lang="zh-CN" altLang="en-US" sz="1400" dirty="0">
                <a:latin typeface="微软雅黑" panose="020B0503020204020204" pitchFamily="34" charset="-122"/>
                <a:ea typeface="微软雅黑" panose="020B0503020204020204" pitchFamily="34" charset="-122"/>
              </a:rPr>
              <a:t>、积极性的基础上，把企业职工</a:t>
            </a:r>
            <a:r>
              <a:rPr lang="zh-CN" altLang="en-US" sz="1400" dirty="0" smtClean="0">
                <a:latin typeface="微软雅黑" panose="020B0503020204020204" pitchFamily="34" charset="-122"/>
                <a:ea typeface="微软雅黑" panose="020B0503020204020204" pitchFamily="34" charset="-122"/>
              </a:rPr>
              <a:t>吸</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引</a:t>
            </a:r>
            <a:r>
              <a:rPr lang="zh-CN" altLang="en-US" sz="1400" dirty="0">
                <a:latin typeface="微软雅黑" panose="020B0503020204020204" pitchFamily="34" charset="-122"/>
                <a:ea typeface="微软雅黑" panose="020B0503020204020204" pitchFamily="34" charset="-122"/>
              </a:rPr>
              <a:t>到</a:t>
            </a:r>
            <a:r>
              <a:rPr lang="zh-CN" altLang="en-US" sz="1400" dirty="0" smtClean="0">
                <a:latin typeface="微软雅黑" panose="020B0503020204020204" pitchFamily="34" charset="-122"/>
                <a:ea typeface="微软雅黑" panose="020B0503020204020204" pitchFamily="34" charset="-122"/>
              </a:rPr>
              <a:t>企业</a:t>
            </a:r>
            <a:r>
              <a:rPr lang="zh-CN" altLang="en-US" sz="1400" dirty="0">
                <a:latin typeface="微软雅黑" panose="020B0503020204020204" pitchFamily="34" charset="-122"/>
                <a:ea typeface="微软雅黑" panose="020B0503020204020204" pitchFamily="34" charset="-122"/>
              </a:rPr>
              <a:t>经营活动中来</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zh-CN" altLang="en-US" dirty="0" smtClean="0">
                <a:solidFill>
                  <a:schemeClr val="tx1">
                    <a:lumMod val="95000"/>
                    <a:lumOff val="5000"/>
                  </a:schemeClr>
                </a:solidFill>
                <a:latin typeface="方正大黑简体" panose="03000509000000000000" pitchFamily="65" charset="-122"/>
                <a:ea typeface="方正大黑简体" panose="03000509000000000000" pitchFamily="65" charset="-122"/>
              </a:rPr>
              <a:t>      需要重点提出的四个方面。</a:t>
            </a:r>
            <a:endParaRPr lang="zh-CN" altLang="en-US"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
        <p:nvSpPr>
          <p:cNvPr id="32" name="TextBox 31"/>
          <p:cNvSpPr txBox="1"/>
          <p:nvPr/>
        </p:nvSpPr>
        <p:spPr>
          <a:xfrm>
            <a:off x="935856" y="1080319"/>
            <a:ext cx="3416320" cy="738664"/>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　目标管理最为广泛的是应用在</a:t>
            </a:r>
            <a:r>
              <a:rPr lang="zh-CN" altLang="en-US" sz="1400" dirty="0" smtClean="0">
                <a:latin typeface="微软雅黑" panose="020B0503020204020204" pitchFamily="34" charset="-122"/>
                <a:ea typeface="微软雅黑" panose="020B0503020204020204" pitchFamily="34" charset="-122"/>
              </a:rPr>
              <a:t>企业管理</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领域</a:t>
            </a:r>
            <a:r>
              <a:rPr lang="zh-CN" altLang="en-US" sz="1400" dirty="0">
                <a:latin typeface="微软雅黑" panose="020B0503020204020204" pitchFamily="34" charset="-122"/>
                <a:ea typeface="微软雅黑" panose="020B0503020204020204" pitchFamily="34" charset="-122"/>
              </a:rPr>
              <a:t>。企业目标可分为战略性目标、</a:t>
            </a:r>
            <a:r>
              <a:rPr lang="zh-CN" altLang="en-US" sz="1400" dirty="0" smtClean="0">
                <a:latin typeface="微软雅黑" panose="020B0503020204020204" pitchFamily="34" charset="-122"/>
                <a:ea typeface="微软雅黑" panose="020B0503020204020204" pitchFamily="34" charset="-122"/>
              </a:rPr>
              <a:t>策略</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性</a:t>
            </a:r>
            <a:r>
              <a:rPr lang="zh-CN" altLang="en-US" sz="1400" dirty="0">
                <a:latin typeface="微软雅黑" panose="020B0503020204020204" pitchFamily="34" charset="-122"/>
                <a:ea typeface="微软雅黑" panose="020B0503020204020204" pitchFamily="34" charset="-122"/>
              </a:rPr>
              <a:t>目标以及方案、任务等。</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187502560"/>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1" nodeType="clickEffect">
                                  <p:stCondLst>
                                    <p:cond delay="0"/>
                                  </p:stCondLst>
                                  <p:childTnLst>
                                    <p:animEffect transition="out" filter="fade">
                                      <p:cBhvr>
                                        <p:cTn id="17" dur="500" tmFilter="0, 0; .2, .5; .8, .5; 1, 0"/>
                                        <p:tgtEl>
                                          <p:spTgt spid="4"/>
                                        </p:tgtEl>
                                      </p:cBhvr>
                                    </p:animEffect>
                                    <p:animScale>
                                      <p:cBhvr>
                                        <p:cTn id="18" dur="250" autoRev="1" fill="hold"/>
                                        <p:tgtEl>
                                          <p:spTgt spid="4"/>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p:tgtEl>
                                          <p:spTgt spid="3"/>
                                        </p:tgtEl>
                                        <p:attrNameLst>
                                          <p:attrName>ppt_x</p:attrName>
                                        </p:attrNameLst>
                                      </p:cBhvr>
                                      <p:tavLst>
                                        <p:tav tm="0">
                                          <p:val>
                                            <p:strVal val="#ppt_x-#ppt_w*1.125000"/>
                                          </p:val>
                                        </p:tav>
                                        <p:tav tm="100000">
                                          <p:val>
                                            <p:strVal val="#ppt_x"/>
                                          </p:val>
                                        </p:tav>
                                      </p:tavLst>
                                    </p:anim>
                                    <p:animEffect transition="in" filter="wipe(righ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2"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p:tgtEl>
                                          <p:spTgt spid="15"/>
                                        </p:tgtEl>
                                        <p:attrNameLst>
                                          <p:attrName>ppt_x</p:attrName>
                                        </p:attrNameLst>
                                      </p:cBhvr>
                                      <p:tavLst>
                                        <p:tav tm="0">
                                          <p:val>
                                            <p:strVal val="#ppt_x+#ppt_w*1.125000"/>
                                          </p:val>
                                        </p:tav>
                                        <p:tav tm="100000">
                                          <p:val>
                                            <p:strVal val="#ppt_x"/>
                                          </p:val>
                                        </p:tav>
                                      </p:tavLst>
                                    </p:anim>
                                    <p:animEffect transition="in" filter="wipe(left)">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p:tgtEl>
                                          <p:spTgt spid="14"/>
                                        </p:tgtEl>
                                        <p:attrNameLst>
                                          <p:attrName>ppt_x</p:attrName>
                                        </p:attrNameLst>
                                      </p:cBhvr>
                                      <p:tavLst>
                                        <p:tav tm="0">
                                          <p:val>
                                            <p:strVal val="#ppt_x-#ppt_w*1.125000"/>
                                          </p:val>
                                        </p:tav>
                                        <p:tav tm="100000">
                                          <p:val>
                                            <p:strVal val="#ppt_x"/>
                                          </p:val>
                                        </p:tav>
                                      </p:tavLst>
                                    </p:anim>
                                    <p:animEffect transition="in" filter="wipe(right)">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2"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p:tgtEl>
                                          <p:spTgt spid="16"/>
                                        </p:tgtEl>
                                        <p:attrNameLst>
                                          <p:attrName>ppt_x</p:attrName>
                                        </p:attrNameLst>
                                      </p:cBhvr>
                                      <p:tavLst>
                                        <p:tav tm="0">
                                          <p:val>
                                            <p:strVal val="#ppt_x+#ppt_w*1.125000"/>
                                          </p:val>
                                        </p:tav>
                                        <p:tav tm="100000">
                                          <p:val>
                                            <p:strVal val="#ppt_x"/>
                                          </p:val>
                                        </p:tav>
                                      </p:tavLst>
                                    </p:anim>
                                    <p:animEffect transition="in" filter="wipe(left)">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P spid="17" grpId="0"/>
      <p:bldP spid="27" grpId="0"/>
      <p:bldP spid="28" grpId="0"/>
      <p:bldP spid="29" grpId="0"/>
      <p:bldP spid="4" grpId="0"/>
      <p:bldP spid="4" grpId="1"/>
      <p:bldP spid="30"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Box 101"/>
          <p:cNvSpPr txBox="1"/>
          <p:nvPr/>
        </p:nvSpPr>
        <p:spPr>
          <a:xfrm>
            <a:off x="5203690" y="2300789"/>
            <a:ext cx="2356902"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胜任能力</a:t>
            </a:r>
            <a:endParaRPr lang="en-US" altLang="zh-CN" sz="2800"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5184327" y="2751982"/>
            <a:ext cx="1586973" cy="369332"/>
          </a:xfrm>
          <a:prstGeom prst="rect">
            <a:avLst/>
          </a:prstGeom>
          <a:noFill/>
        </p:spPr>
        <p:txBody>
          <a:bodyPr wrap="none" rtlCol="0">
            <a:spAutoFit/>
          </a:bodyPr>
          <a:lstStyle/>
          <a:p>
            <a:r>
              <a:rPr lang="en-US" altLang="zh-CN" dirty="0" smtClean="0">
                <a:solidFill>
                  <a:srgbClr val="C00000"/>
                </a:solidFill>
                <a:latin typeface="微软雅黑" panose="020B0503020204020204" pitchFamily="34" charset="-122"/>
                <a:ea typeface="微软雅黑" panose="020B0503020204020204" pitchFamily="34" charset="-122"/>
              </a:rPr>
              <a:t>Competence</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20" name="矩形 8"/>
          <p:cNvSpPr/>
          <p:nvPr/>
        </p:nvSpPr>
        <p:spPr>
          <a:xfrm>
            <a:off x="0" y="0"/>
            <a:ext cx="10080625" cy="5761038"/>
          </a:xfrm>
          <a:custGeom>
            <a:avLst/>
            <a:gdLst/>
            <a:ahLst/>
            <a:cxnLst/>
            <a:rect l="l" t="t" r="r" b="b"/>
            <a:pathLst>
              <a:path w="10080625" h="5761038">
                <a:moveTo>
                  <a:pt x="495077" y="144215"/>
                </a:moveTo>
                <a:lnTo>
                  <a:pt x="143768" y="495524"/>
                </a:lnTo>
                <a:lnTo>
                  <a:pt x="143768" y="5193506"/>
                </a:lnTo>
                <a:lnTo>
                  <a:pt x="495077" y="5544815"/>
                </a:lnTo>
                <a:lnTo>
                  <a:pt x="9585547" y="5544815"/>
                </a:lnTo>
                <a:lnTo>
                  <a:pt x="9936856" y="5193506"/>
                </a:lnTo>
                <a:lnTo>
                  <a:pt x="9936856" y="495524"/>
                </a:lnTo>
                <a:lnTo>
                  <a:pt x="9585547" y="144215"/>
                </a:lnTo>
                <a:close/>
                <a:moveTo>
                  <a:pt x="0" y="0"/>
                </a:moveTo>
                <a:lnTo>
                  <a:pt x="10080625" y="0"/>
                </a:lnTo>
                <a:lnTo>
                  <a:pt x="10080625" y="5761038"/>
                </a:lnTo>
                <a:lnTo>
                  <a:pt x="0" y="576103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9"/>
          <p:cNvSpPr/>
          <p:nvPr/>
        </p:nvSpPr>
        <p:spPr>
          <a:xfrm>
            <a:off x="3715853" y="1512367"/>
            <a:ext cx="1396467" cy="2448272"/>
          </a:xfrm>
          <a:custGeom>
            <a:avLst/>
            <a:gdLst/>
            <a:ahLst/>
            <a:cxnLst/>
            <a:rect l="l" t="t" r="r" b="b"/>
            <a:pathLst>
              <a:path w="2546498" h="4464496">
                <a:moveTo>
                  <a:pt x="314250" y="0"/>
                </a:moveTo>
                <a:cubicBezTo>
                  <a:pt x="1547087" y="0"/>
                  <a:pt x="2546498" y="999411"/>
                  <a:pt x="2546498" y="2232248"/>
                </a:cubicBezTo>
                <a:cubicBezTo>
                  <a:pt x="2546498" y="3465085"/>
                  <a:pt x="1547087" y="4464496"/>
                  <a:pt x="314250" y="4464496"/>
                </a:cubicBezTo>
                <a:cubicBezTo>
                  <a:pt x="207458" y="4464496"/>
                  <a:pt x="102417" y="4456997"/>
                  <a:pt x="0" y="4439844"/>
                </a:cubicBezTo>
                <a:cubicBezTo>
                  <a:pt x="1178157" y="4381404"/>
                  <a:pt x="2114450" y="3406816"/>
                  <a:pt x="2114450" y="2213544"/>
                </a:cubicBezTo>
                <a:cubicBezTo>
                  <a:pt x="2114450" y="1087499"/>
                  <a:pt x="1280684" y="156192"/>
                  <a:pt x="196452" y="5948"/>
                </a:cubicBezTo>
                <a:cubicBezTo>
                  <a:pt x="235360" y="1029"/>
                  <a:pt x="274685" y="0"/>
                  <a:pt x="31425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096096" y="1935590"/>
            <a:ext cx="1487267" cy="1487267"/>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Picture 2" descr="F:\5344c81fac2b9.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83107" y="2327033"/>
            <a:ext cx="1201151" cy="78336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52719186"/>
      </p:ext>
    </p:extLst>
  </p:cSld>
  <p:clrMapOvr>
    <a:masterClrMapping/>
  </p:clrMapOvr>
  <mc:AlternateContent xmlns:mc="http://schemas.openxmlformats.org/markup-compatibility/2006">
    <mc:Choice xmlns="" xmlns:p14="http://schemas.microsoft.com/office/powerpoint/2010/main" Requires="p14">
      <p:transition spd="slow" p14:dur="1500" advClick="0" advTm="4000">
        <p14:window dir="vert"/>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p:tgtEl>
                                          <p:spTgt spid="22"/>
                                        </p:tgtEl>
                                        <p:attrNameLst>
                                          <p:attrName>ppt_x</p:attrName>
                                        </p:attrNameLst>
                                      </p:cBhvr>
                                      <p:tavLst>
                                        <p:tav tm="0">
                                          <p:val>
                                            <p:strVal val="#ppt_x-#ppt_w*1.125000"/>
                                          </p:val>
                                        </p:tav>
                                        <p:tav tm="100000">
                                          <p:val>
                                            <p:strVal val="#ppt_x"/>
                                          </p:val>
                                        </p:tav>
                                      </p:tavLst>
                                    </p:anim>
                                    <p:animEffect transition="in" filter="wipe(right)">
                                      <p:cBhvr>
                                        <p:cTn id="8" dur="500"/>
                                        <p:tgtEl>
                                          <p:spTgt spid="22"/>
                                        </p:tgtEl>
                                      </p:cBhvr>
                                    </p:animEffect>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1000"/>
                                        <p:tgtEl>
                                          <p:spTgt spid="23"/>
                                        </p:tgtEl>
                                      </p:cBhvr>
                                    </p:animEffect>
                                    <p:anim calcmode="lin" valueType="num">
                                      <p:cBhvr>
                                        <p:cTn id="14" dur="1000" fill="hold"/>
                                        <p:tgtEl>
                                          <p:spTgt spid="23"/>
                                        </p:tgtEl>
                                        <p:attrNameLst>
                                          <p:attrName>ppt_x</p:attrName>
                                        </p:attrNameLst>
                                      </p:cBhvr>
                                      <p:tavLst>
                                        <p:tav tm="0">
                                          <p:val>
                                            <p:strVal val="#ppt_x"/>
                                          </p:val>
                                        </p:tav>
                                        <p:tav tm="100000">
                                          <p:val>
                                            <p:strVal val="#ppt_x"/>
                                          </p:val>
                                        </p:tav>
                                      </p:tavLst>
                                    </p:anim>
                                    <p:anim calcmode="lin" valueType="num">
                                      <p:cBhvr>
                                        <p:cTn id="1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102"/>
                                        </p:tgtEl>
                                        <p:attrNameLst>
                                          <p:attrName>style.visibility</p:attrName>
                                        </p:attrNameLst>
                                      </p:cBhvr>
                                      <p:to>
                                        <p:strVal val="visible"/>
                                      </p:to>
                                    </p:set>
                                    <p:anim calcmode="lin" valueType="num">
                                      <p:cBhvr additive="base">
                                        <p:cTn id="25" dur="500"/>
                                        <p:tgtEl>
                                          <p:spTgt spid="102"/>
                                        </p:tgtEl>
                                        <p:attrNameLst>
                                          <p:attrName>ppt_x</p:attrName>
                                        </p:attrNameLst>
                                      </p:cBhvr>
                                      <p:tavLst>
                                        <p:tav tm="0">
                                          <p:val>
                                            <p:strVal val="#ppt_x-#ppt_w*1.125000"/>
                                          </p:val>
                                        </p:tav>
                                        <p:tav tm="100000">
                                          <p:val>
                                            <p:strVal val="#ppt_x"/>
                                          </p:val>
                                        </p:tav>
                                      </p:tavLst>
                                    </p:anim>
                                    <p:animEffect transition="in" filter="wipe(right)">
                                      <p:cBhvr>
                                        <p:cTn id="26" dur="500"/>
                                        <p:tgtEl>
                                          <p:spTgt spid="102"/>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p:tgtEl>
                                          <p:spTgt spid="5"/>
                                        </p:tgtEl>
                                        <p:attrNameLst>
                                          <p:attrName>ppt_x</p:attrName>
                                        </p:attrNameLst>
                                      </p:cBhvr>
                                      <p:tavLst>
                                        <p:tav tm="0">
                                          <p:val>
                                            <p:strVal val="#ppt_x-#ppt_w*1.125000"/>
                                          </p:val>
                                        </p:tav>
                                        <p:tav tm="100000">
                                          <p:val>
                                            <p:strVal val="#ppt_x"/>
                                          </p:val>
                                        </p:tav>
                                      </p:tavLst>
                                    </p:anim>
                                    <p:animEffect transition="in" filter="wipe(righ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5" grpId="0"/>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210588" cy="338554"/>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核心竞争力</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3" name="六边形 12"/>
          <p:cNvSpPr/>
          <p:nvPr/>
        </p:nvSpPr>
        <p:spPr>
          <a:xfrm flipV="1">
            <a:off x="1664433" y="974617"/>
            <a:ext cx="1773660" cy="1529017"/>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solidFill>
                <a:srgbClr val="860000"/>
              </a:solidFill>
            </a:endParaRPr>
          </a:p>
        </p:txBody>
      </p:sp>
      <p:cxnSp>
        <p:nvCxnSpPr>
          <p:cNvPr id="14" name="直接连接符 13"/>
          <p:cNvCxnSpPr/>
          <p:nvPr/>
        </p:nvCxnSpPr>
        <p:spPr>
          <a:xfrm flipH="1">
            <a:off x="1249445" y="2774817"/>
            <a:ext cx="2584044"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95896" y="2846825"/>
            <a:ext cx="2492990" cy="646331"/>
          </a:xfrm>
          <a:prstGeom prst="rect">
            <a:avLst/>
          </a:prstGeom>
          <a:noFill/>
        </p:spPr>
        <p:txBody>
          <a:bodyPr wrap="none" rtlCol="0">
            <a:spAutoFit/>
          </a:bodyPr>
          <a:lstStyle/>
          <a:p>
            <a:r>
              <a:rPr lang="zh-CN" altLang="en-US" sz="3600" dirty="0" smtClean="0">
                <a:solidFill>
                  <a:srgbClr val="C00000"/>
                </a:solidFill>
                <a:latin typeface="方正新综艺简体" panose="02010601030101010101" pitchFamily="2" charset="-122"/>
                <a:ea typeface="方正新综艺简体" panose="02010601030101010101" pitchFamily="2" charset="-122"/>
              </a:rPr>
              <a:t>核心竞争力</a:t>
            </a:r>
            <a:endParaRPr lang="zh-CN" altLang="en-US" sz="3600" dirty="0">
              <a:solidFill>
                <a:srgbClr val="C00000"/>
              </a:solidFill>
              <a:latin typeface="方正新综艺简体" panose="02010601030101010101" pitchFamily="2" charset="-122"/>
              <a:ea typeface="方正新综艺简体" panose="02010601030101010101" pitchFamily="2" charset="-122"/>
            </a:endParaRPr>
          </a:p>
        </p:txBody>
      </p:sp>
      <p:sp>
        <p:nvSpPr>
          <p:cNvPr id="18" name="TextBox 17"/>
          <p:cNvSpPr txBox="1"/>
          <p:nvPr/>
        </p:nvSpPr>
        <p:spPr>
          <a:xfrm>
            <a:off x="1763171" y="3456583"/>
            <a:ext cx="1620957" cy="307777"/>
          </a:xfrm>
          <a:prstGeom prst="rect">
            <a:avLst/>
          </a:prstGeom>
          <a:noFill/>
        </p:spPr>
        <p:txBody>
          <a:bodyPr wrap="none" rtlCol="0">
            <a:spAutoFit/>
          </a:bodyPr>
          <a:lstStyle/>
          <a:p>
            <a:r>
              <a:rPr lang="zh-CN" altLang="en-US" sz="14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企业的核心竞争力</a:t>
            </a:r>
            <a:endParaRPr lang="zh-CN" altLang="en-US" sz="140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cxnSp>
        <p:nvCxnSpPr>
          <p:cNvPr id="21" name="直接连接符 20"/>
          <p:cNvCxnSpPr/>
          <p:nvPr/>
        </p:nvCxnSpPr>
        <p:spPr>
          <a:xfrm flipH="1">
            <a:off x="1241201" y="4214977"/>
            <a:ext cx="2584044"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5217" y="4288726"/>
            <a:ext cx="2492990" cy="646331"/>
          </a:xfrm>
          <a:prstGeom prst="rect">
            <a:avLst/>
          </a:prstGeom>
          <a:noFill/>
        </p:spPr>
        <p:txBody>
          <a:bodyPr wrap="none" rtlCol="0">
            <a:spAutoFit/>
          </a:bodyPr>
          <a:lstStyle/>
          <a:p>
            <a:r>
              <a:rPr lang="zh-CN" altLang="en-US" dirty="0" smtClean="0">
                <a:solidFill>
                  <a:schemeClr val="tx1">
                    <a:lumMod val="95000"/>
                    <a:lumOff val="5000"/>
                  </a:schemeClr>
                </a:solidFill>
                <a:latin typeface="方正新综艺简体" panose="02010601030101010101" pitchFamily="2" charset="-122"/>
                <a:ea typeface="方正新综艺简体" panose="02010601030101010101" pitchFamily="2" charset="-122"/>
              </a:rPr>
              <a:t>推动企业高效发展市场</a:t>
            </a:r>
            <a:endParaRPr lang="en-US" altLang="zh-CN" dirty="0" smtClean="0">
              <a:solidFill>
                <a:schemeClr val="tx1">
                  <a:lumMod val="95000"/>
                  <a:lumOff val="5000"/>
                </a:schemeClr>
              </a:solidFill>
              <a:latin typeface="方正新综艺简体" panose="02010601030101010101" pitchFamily="2" charset="-122"/>
              <a:ea typeface="方正新综艺简体" panose="02010601030101010101" pitchFamily="2" charset="-122"/>
            </a:endParaRPr>
          </a:p>
          <a:p>
            <a:r>
              <a:rPr lang="zh-CN" altLang="en-US" dirty="0">
                <a:solidFill>
                  <a:schemeClr val="tx1">
                    <a:lumMod val="95000"/>
                    <a:lumOff val="5000"/>
                  </a:schemeClr>
                </a:solidFill>
                <a:latin typeface="方正新综艺简体" panose="02010601030101010101" pitchFamily="2" charset="-122"/>
                <a:ea typeface="方正新综艺简体" panose="02010601030101010101" pitchFamily="2" charset="-122"/>
              </a:rPr>
              <a:t>收益</a:t>
            </a:r>
            <a:r>
              <a:rPr lang="zh-CN" altLang="en-US" dirty="0" smtClean="0">
                <a:solidFill>
                  <a:schemeClr val="tx1">
                    <a:lumMod val="95000"/>
                    <a:lumOff val="5000"/>
                  </a:schemeClr>
                </a:solidFill>
                <a:latin typeface="方正新综艺简体" panose="02010601030101010101" pitchFamily="2" charset="-122"/>
                <a:ea typeface="方正新综艺简体" panose="02010601030101010101" pitchFamily="2" charset="-122"/>
              </a:rPr>
              <a:t>的先决条件。</a:t>
            </a:r>
            <a:endParaRPr lang="zh-CN" altLang="en-US" dirty="0">
              <a:solidFill>
                <a:schemeClr val="tx1">
                  <a:lumMod val="95000"/>
                  <a:lumOff val="5000"/>
                </a:schemeClr>
              </a:solidFill>
              <a:latin typeface="方正新综艺简体" panose="02010601030101010101" pitchFamily="2" charset="-122"/>
              <a:ea typeface="方正新综艺简体" panose="02010601030101010101" pitchFamily="2" charset="-122"/>
            </a:endParaRPr>
          </a:p>
        </p:txBody>
      </p:sp>
      <p:sp>
        <p:nvSpPr>
          <p:cNvPr id="5" name="左大括号 4"/>
          <p:cNvSpPr/>
          <p:nvPr/>
        </p:nvSpPr>
        <p:spPr>
          <a:xfrm>
            <a:off x="3950215" y="974617"/>
            <a:ext cx="828092" cy="3960440"/>
          </a:xfrm>
          <a:prstGeom prst="leftBrace">
            <a:avLst>
              <a:gd name="adj1" fmla="val 104953"/>
              <a:gd name="adj2" fmla="val 50000"/>
            </a:avLst>
          </a:prstGeom>
          <a:ln w="19050">
            <a:solidFill>
              <a:schemeClr val="tx1">
                <a:lumMod val="95000"/>
                <a:lumOff val="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1763171" y="3672607"/>
            <a:ext cx="1620957" cy="307777"/>
          </a:xfrm>
          <a:prstGeom prst="rect">
            <a:avLst/>
          </a:prstGeom>
          <a:noFill/>
        </p:spPr>
        <p:txBody>
          <a:bodyPr wrap="none" rtlCol="0">
            <a:spAutoFit/>
          </a:bodyPr>
          <a:lstStyle/>
          <a:p>
            <a:r>
              <a:rPr lang="zh-CN" altLang="en-US" sz="14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市场的核心竞争力</a:t>
            </a:r>
            <a:endParaRPr lang="zh-CN" altLang="en-US" sz="140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
        <p:nvSpPr>
          <p:cNvPr id="36" name="TextBox 35"/>
          <p:cNvSpPr txBox="1"/>
          <p:nvPr/>
        </p:nvSpPr>
        <p:spPr>
          <a:xfrm>
            <a:off x="1763171" y="3888631"/>
            <a:ext cx="1620957" cy="307777"/>
          </a:xfrm>
          <a:prstGeom prst="rect">
            <a:avLst/>
          </a:prstGeom>
          <a:noFill/>
        </p:spPr>
        <p:txBody>
          <a:bodyPr wrap="none" rtlCol="0">
            <a:spAutoFit/>
          </a:bodyPr>
          <a:lstStyle/>
          <a:p>
            <a:r>
              <a:rPr lang="zh-CN" altLang="en-US" sz="14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员工的核心竞争力</a:t>
            </a:r>
            <a:endParaRPr lang="zh-CN" altLang="en-US" sz="140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grpSp>
        <p:nvGrpSpPr>
          <p:cNvPr id="3" name="组合 2"/>
          <p:cNvGrpSpPr/>
          <p:nvPr/>
        </p:nvGrpSpPr>
        <p:grpSpPr>
          <a:xfrm>
            <a:off x="5011030" y="902609"/>
            <a:ext cx="3989722" cy="520903"/>
            <a:chOff x="5011030" y="902609"/>
            <a:chExt cx="3989722" cy="520903"/>
          </a:xfrm>
        </p:grpSpPr>
        <p:sp>
          <p:nvSpPr>
            <p:cNvPr id="28" name="六边形 27"/>
            <p:cNvSpPr/>
            <p:nvPr/>
          </p:nvSpPr>
          <p:spPr>
            <a:xfrm flipV="1">
              <a:off x="5011030" y="902609"/>
              <a:ext cx="3989722" cy="520903"/>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37" name="TextBox 36"/>
            <p:cNvSpPr txBox="1"/>
            <p:nvPr/>
          </p:nvSpPr>
          <p:spPr>
            <a:xfrm>
              <a:off x="6350004" y="974617"/>
              <a:ext cx="954107" cy="400110"/>
            </a:xfrm>
            <a:prstGeom prst="rect">
              <a:avLst/>
            </a:prstGeom>
            <a:noFill/>
          </p:spPr>
          <p:txBody>
            <a:bodyPr wrap="none" rtlCol="0">
              <a:spAutoFit/>
            </a:bodyPr>
            <a:lstStyle/>
            <a:p>
              <a:r>
                <a:rPr lang="zh-CN" altLang="en-US" sz="20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领导力</a:t>
              </a:r>
              <a:endParaRPr lang="zh-CN" altLang="en-US" sz="200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grpSp>
      <p:grpSp>
        <p:nvGrpSpPr>
          <p:cNvPr id="4" name="组合 3"/>
          <p:cNvGrpSpPr/>
          <p:nvPr/>
        </p:nvGrpSpPr>
        <p:grpSpPr>
          <a:xfrm>
            <a:off x="5011030" y="1567528"/>
            <a:ext cx="3989722" cy="520903"/>
            <a:chOff x="5011030" y="1567528"/>
            <a:chExt cx="3989722" cy="520903"/>
          </a:xfrm>
        </p:grpSpPr>
        <p:sp>
          <p:nvSpPr>
            <p:cNvPr id="30" name="六边形 29"/>
            <p:cNvSpPr/>
            <p:nvPr/>
          </p:nvSpPr>
          <p:spPr>
            <a:xfrm flipV="1">
              <a:off x="5011030" y="1567528"/>
              <a:ext cx="3989722" cy="520903"/>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38" name="TextBox 37"/>
            <p:cNvSpPr txBox="1"/>
            <p:nvPr/>
          </p:nvSpPr>
          <p:spPr>
            <a:xfrm>
              <a:off x="6350004" y="1654627"/>
              <a:ext cx="1210588" cy="400110"/>
            </a:xfrm>
            <a:prstGeom prst="rect">
              <a:avLst/>
            </a:prstGeom>
            <a:noFill/>
          </p:spPr>
          <p:txBody>
            <a:bodyPr wrap="none" rtlCol="0">
              <a:spAutoFit/>
            </a:bodyPr>
            <a:lstStyle/>
            <a:p>
              <a:r>
                <a:rPr lang="zh-CN" altLang="en-US" sz="20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专业技能</a:t>
              </a:r>
              <a:endParaRPr lang="zh-CN" altLang="en-US" sz="200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grpSp>
      <p:grpSp>
        <p:nvGrpSpPr>
          <p:cNvPr id="6" name="组合 5"/>
          <p:cNvGrpSpPr/>
          <p:nvPr/>
        </p:nvGrpSpPr>
        <p:grpSpPr>
          <a:xfrm>
            <a:off x="5011030" y="2287608"/>
            <a:ext cx="3989722" cy="520903"/>
            <a:chOff x="5011030" y="2287608"/>
            <a:chExt cx="3989722" cy="520903"/>
          </a:xfrm>
        </p:grpSpPr>
        <p:sp>
          <p:nvSpPr>
            <p:cNvPr id="31" name="六边形 30"/>
            <p:cNvSpPr/>
            <p:nvPr/>
          </p:nvSpPr>
          <p:spPr>
            <a:xfrm flipV="1">
              <a:off x="5011030" y="2287608"/>
              <a:ext cx="3989722" cy="520903"/>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860000"/>
                </a:solidFill>
              </a:endParaRPr>
            </a:p>
          </p:txBody>
        </p:sp>
        <p:sp>
          <p:nvSpPr>
            <p:cNvPr id="42" name="TextBox 41"/>
            <p:cNvSpPr txBox="1"/>
            <p:nvPr/>
          </p:nvSpPr>
          <p:spPr>
            <a:xfrm>
              <a:off x="6350004" y="2342769"/>
              <a:ext cx="1210588" cy="400110"/>
            </a:xfrm>
            <a:prstGeom prst="rect">
              <a:avLst/>
            </a:prstGeom>
            <a:noFill/>
          </p:spPr>
          <p:txBody>
            <a:bodyPr wrap="none" rtlCol="0">
              <a:spAutoFit/>
            </a:bodyPr>
            <a:lstStyle/>
            <a:p>
              <a:r>
                <a:rPr lang="zh-CN" altLang="en-US" sz="20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协调能力</a:t>
              </a:r>
              <a:endParaRPr lang="zh-CN" altLang="en-US" sz="200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grpSp>
      <p:grpSp>
        <p:nvGrpSpPr>
          <p:cNvPr id="8" name="组合 7"/>
          <p:cNvGrpSpPr/>
          <p:nvPr/>
        </p:nvGrpSpPr>
        <p:grpSpPr>
          <a:xfrm>
            <a:off x="5011030" y="3007688"/>
            <a:ext cx="3989722" cy="520903"/>
            <a:chOff x="5011030" y="3007688"/>
            <a:chExt cx="3989722" cy="520903"/>
          </a:xfrm>
        </p:grpSpPr>
        <p:sp>
          <p:nvSpPr>
            <p:cNvPr id="32" name="六边形 31"/>
            <p:cNvSpPr/>
            <p:nvPr/>
          </p:nvSpPr>
          <p:spPr>
            <a:xfrm flipV="1">
              <a:off x="5011030" y="3007688"/>
              <a:ext cx="3989722" cy="520903"/>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860000"/>
                </a:solidFill>
              </a:endParaRPr>
            </a:p>
          </p:txBody>
        </p:sp>
        <p:sp>
          <p:nvSpPr>
            <p:cNvPr id="43" name="TextBox 42"/>
            <p:cNvSpPr txBox="1"/>
            <p:nvPr/>
          </p:nvSpPr>
          <p:spPr>
            <a:xfrm>
              <a:off x="6350004" y="3022779"/>
              <a:ext cx="1210588" cy="400110"/>
            </a:xfrm>
            <a:prstGeom prst="rect">
              <a:avLst/>
            </a:prstGeom>
            <a:noFill/>
          </p:spPr>
          <p:txBody>
            <a:bodyPr wrap="none" rtlCol="0">
              <a:spAutoFit/>
            </a:bodyPr>
            <a:lstStyle/>
            <a:p>
              <a:r>
                <a:rPr lang="zh-CN" altLang="en-US" sz="20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创新能力</a:t>
              </a:r>
              <a:endParaRPr lang="zh-CN" altLang="en-US" sz="200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grpSp>
      <p:grpSp>
        <p:nvGrpSpPr>
          <p:cNvPr id="10" name="组合 9"/>
          <p:cNvGrpSpPr/>
          <p:nvPr/>
        </p:nvGrpSpPr>
        <p:grpSpPr>
          <a:xfrm>
            <a:off x="5011030" y="3727768"/>
            <a:ext cx="3989722" cy="520903"/>
            <a:chOff x="5011030" y="3727768"/>
            <a:chExt cx="3989722" cy="520903"/>
          </a:xfrm>
        </p:grpSpPr>
        <p:sp>
          <p:nvSpPr>
            <p:cNvPr id="33" name="六边形 32"/>
            <p:cNvSpPr/>
            <p:nvPr/>
          </p:nvSpPr>
          <p:spPr>
            <a:xfrm flipV="1">
              <a:off x="5011030" y="3727768"/>
              <a:ext cx="3989722" cy="520903"/>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860000"/>
                </a:solidFill>
              </a:endParaRPr>
            </a:p>
          </p:txBody>
        </p:sp>
        <p:sp>
          <p:nvSpPr>
            <p:cNvPr id="44" name="TextBox 43"/>
            <p:cNvSpPr txBox="1"/>
            <p:nvPr/>
          </p:nvSpPr>
          <p:spPr>
            <a:xfrm>
              <a:off x="6350004" y="3814867"/>
              <a:ext cx="1210588" cy="400110"/>
            </a:xfrm>
            <a:prstGeom prst="rect">
              <a:avLst/>
            </a:prstGeom>
            <a:noFill/>
          </p:spPr>
          <p:txBody>
            <a:bodyPr wrap="none" rtlCol="0">
              <a:spAutoFit/>
            </a:bodyPr>
            <a:lstStyle/>
            <a:p>
              <a:r>
                <a:rPr lang="zh-CN" altLang="en-US" sz="20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团队合作</a:t>
              </a:r>
              <a:endParaRPr lang="zh-CN" altLang="en-US" sz="200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grpSp>
      <p:grpSp>
        <p:nvGrpSpPr>
          <p:cNvPr id="12" name="组合 11"/>
          <p:cNvGrpSpPr/>
          <p:nvPr/>
        </p:nvGrpSpPr>
        <p:grpSpPr>
          <a:xfrm>
            <a:off x="5011030" y="4447848"/>
            <a:ext cx="3989722" cy="520903"/>
            <a:chOff x="5011030" y="4447848"/>
            <a:chExt cx="3989722" cy="520903"/>
          </a:xfrm>
        </p:grpSpPr>
        <p:sp>
          <p:nvSpPr>
            <p:cNvPr id="34" name="六边形 33"/>
            <p:cNvSpPr/>
            <p:nvPr/>
          </p:nvSpPr>
          <p:spPr>
            <a:xfrm flipV="1">
              <a:off x="5011030" y="4447848"/>
              <a:ext cx="3989722" cy="520903"/>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860000"/>
                </a:solidFill>
              </a:endParaRPr>
            </a:p>
          </p:txBody>
        </p:sp>
        <p:sp>
          <p:nvSpPr>
            <p:cNvPr id="45" name="TextBox 44"/>
            <p:cNvSpPr txBox="1"/>
            <p:nvPr/>
          </p:nvSpPr>
          <p:spPr>
            <a:xfrm>
              <a:off x="6350004" y="4534947"/>
              <a:ext cx="954107" cy="400110"/>
            </a:xfrm>
            <a:prstGeom prst="rect">
              <a:avLst/>
            </a:prstGeom>
            <a:noFill/>
          </p:spPr>
          <p:txBody>
            <a:bodyPr wrap="none" rtlCol="0">
              <a:spAutoFit/>
            </a:bodyPr>
            <a:lstStyle/>
            <a:p>
              <a:r>
                <a:rPr lang="zh-CN" altLang="en-US" sz="20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执行力</a:t>
              </a:r>
              <a:endParaRPr lang="zh-CN" altLang="en-US" sz="200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grpSp>
      <p:pic>
        <p:nvPicPr>
          <p:cNvPr id="46" name="Picture 4" descr="\\MAGNUM\Projects\Microsoft\Journey to the Cloud Campaign\Design\Assets\PrivateCloud.png"/>
          <p:cNvPicPr>
            <a:picLocks noChangeAspect="1" noChangeArrowheads="1"/>
          </p:cNvPicPr>
          <p:nvPr/>
        </p:nvPicPr>
        <p:blipFill>
          <a:blip r:embed="rId3" cstate="print">
            <a:biLevel thresh="75000"/>
            <a:extLst>
              <a:ext uri="{28A0092B-C50C-407E-A947-70E740481C1C}">
                <a14:useLocalDpi xmlns="" xmlns:a14="http://schemas.microsoft.com/office/drawing/2010/main" val="0"/>
              </a:ext>
            </a:extLst>
          </a:blip>
          <a:srcRect/>
          <a:stretch>
            <a:fillRect/>
          </a:stretch>
        </p:blipFill>
        <p:spPr bwMode="auto">
          <a:xfrm>
            <a:off x="1903627" y="1446735"/>
            <a:ext cx="1264477" cy="634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802751617"/>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ppt_w</p:attrName>
                                        </p:attrNameLst>
                                      </p:cBhvr>
                                      <p:tavLst>
                                        <p:tav tm="0" fmla="#ppt_w*sin(2.5*pi*$)">
                                          <p:val>
                                            <p:fltVal val="0"/>
                                          </p:val>
                                        </p:tav>
                                        <p:tav tm="100000">
                                          <p:val>
                                            <p:fltVal val="1"/>
                                          </p:val>
                                        </p:tav>
                                      </p:tavLst>
                                    </p:anim>
                                    <p:anim calcmode="lin" valueType="num">
                                      <p:cBhvr>
                                        <p:cTn id="16" dur="1000" fill="hold"/>
                                        <p:tgtEl>
                                          <p:spTgt spid="46"/>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41" presetClass="entr" presetSubtype="0" fill="hold" grpId="0" nodeType="clickEffect">
                                  <p:stCondLst>
                                    <p:cond delay="0"/>
                                  </p:stCondLst>
                                  <p:iterate type="lt">
                                    <p:tmPct val="10000"/>
                                  </p:iterate>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18"/>
                                        </p:tgtEl>
                                        <p:attrNameLst>
                                          <p:attrName>ppt_y</p:attrName>
                                        </p:attrNameLst>
                                      </p:cBhvr>
                                      <p:tavLst>
                                        <p:tav tm="0">
                                          <p:val>
                                            <p:strVal val="#ppt_y"/>
                                          </p:val>
                                        </p:tav>
                                        <p:tav tm="100000">
                                          <p:val>
                                            <p:strVal val="#ppt_y"/>
                                          </p:val>
                                        </p:tav>
                                      </p:tavLst>
                                    </p:anim>
                                    <p:anim calcmode="lin" valueType="num">
                                      <p:cBhvr>
                                        <p:cTn id="33"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18"/>
                                        </p:tgtEl>
                                      </p:cBhvr>
                                    </p:animEffect>
                                  </p:childTnLst>
                                </p:cTn>
                              </p:par>
                              <p:par>
                                <p:cTn id="36" presetID="41" presetClass="entr" presetSubtype="0" fill="hold" grpId="0" nodeType="withEffect">
                                  <p:stCondLst>
                                    <p:cond delay="0"/>
                                  </p:stCondLst>
                                  <p:iterate type="lt">
                                    <p:tmPct val="10000"/>
                                  </p:iterate>
                                  <p:childTnLst>
                                    <p:set>
                                      <p:cBhvr>
                                        <p:cTn id="37" dur="1" fill="hold">
                                          <p:stCondLst>
                                            <p:cond delay="0"/>
                                          </p:stCondLst>
                                        </p:cTn>
                                        <p:tgtEl>
                                          <p:spTgt spid="29"/>
                                        </p:tgtEl>
                                        <p:attrNameLst>
                                          <p:attrName>style.visibility</p:attrName>
                                        </p:attrNameLst>
                                      </p:cBhvr>
                                      <p:to>
                                        <p:strVal val="visible"/>
                                      </p:to>
                                    </p:set>
                                    <p:anim calcmode="lin" valueType="num">
                                      <p:cBhvr>
                                        <p:cTn id="38" dur="75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39" dur="750" fill="hold"/>
                                        <p:tgtEl>
                                          <p:spTgt spid="29"/>
                                        </p:tgtEl>
                                        <p:attrNameLst>
                                          <p:attrName>ppt_y</p:attrName>
                                        </p:attrNameLst>
                                      </p:cBhvr>
                                      <p:tavLst>
                                        <p:tav tm="0">
                                          <p:val>
                                            <p:strVal val="#ppt_y"/>
                                          </p:val>
                                        </p:tav>
                                        <p:tav tm="100000">
                                          <p:val>
                                            <p:strVal val="#ppt_y"/>
                                          </p:val>
                                        </p:tav>
                                      </p:tavLst>
                                    </p:anim>
                                    <p:anim calcmode="lin" valueType="num">
                                      <p:cBhvr>
                                        <p:cTn id="40" dur="75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41" dur="75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750" tmFilter="0,0; .5, 1; 1, 1"/>
                                        <p:tgtEl>
                                          <p:spTgt spid="29"/>
                                        </p:tgtEl>
                                      </p:cBhvr>
                                    </p:animEffect>
                                  </p:childTnLst>
                                </p:cTn>
                              </p:par>
                              <p:par>
                                <p:cTn id="43" presetID="41" presetClass="entr" presetSubtype="0" fill="hold" grpId="0" nodeType="withEffect">
                                  <p:stCondLst>
                                    <p:cond delay="0"/>
                                  </p:stCondLst>
                                  <p:iterate type="lt">
                                    <p:tmPct val="10000"/>
                                  </p:iterate>
                                  <p:childTnLst>
                                    <p:set>
                                      <p:cBhvr>
                                        <p:cTn id="44" dur="1" fill="hold">
                                          <p:stCondLst>
                                            <p:cond delay="0"/>
                                          </p:stCondLst>
                                        </p:cTn>
                                        <p:tgtEl>
                                          <p:spTgt spid="36"/>
                                        </p:tgtEl>
                                        <p:attrNameLst>
                                          <p:attrName>style.visibility</p:attrName>
                                        </p:attrNameLst>
                                      </p:cBhvr>
                                      <p:to>
                                        <p:strVal val="visible"/>
                                      </p:to>
                                    </p:set>
                                    <p:anim calcmode="lin" valueType="num">
                                      <p:cBhvr>
                                        <p:cTn id="45" dur="10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46" dur="1000" fill="hold"/>
                                        <p:tgtEl>
                                          <p:spTgt spid="36"/>
                                        </p:tgtEl>
                                        <p:attrNameLst>
                                          <p:attrName>ppt_y</p:attrName>
                                        </p:attrNameLst>
                                      </p:cBhvr>
                                      <p:tavLst>
                                        <p:tav tm="0">
                                          <p:val>
                                            <p:strVal val="#ppt_y"/>
                                          </p:val>
                                        </p:tav>
                                        <p:tav tm="100000">
                                          <p:val>
                                            <p:strVal val="#ppt_y"/>
                                          </p:val>
                                        </p:tav>
                                      </p:tavLst>
                                    </p:anim>
                                    <p:anim calcmode="lin" valueType="num">
                                      <p:cBhvr>
                                        <p:cTn id="47" dur="10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48" dur="10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49" dur="1000" tmFilter="0,0; .5, 1; 1, 1"/>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right)">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Effect transition="in" filter="wipe(left)">
                                      <p:cBhvr>
                                        <p:cTn id="59" dur="500"/>
                                        <p:tgtEl>
                                          <p:spTgt spid="25">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5">
                                            <p:txEl>
                                              <p:pRg st="1" end="1"/>
                                            </p:txEl>
                                          </p:spTgt>
                                        </p:tgtEl>
                                        <p:attrNameLst>
                                          <p:attrName>style.visibility</p:attrName>
                                        </p:attrNameLst>
                                      </p:cBhvr>
                                      <p:to>
                                        <p:strVal val="visible"/>
                                      </p:to>
                                    </p:set>
                                    <p:animEffect transition="in" filter="wipe(left)">
                                      <p:cBhvr>
                                        <p:cTn id="64" dur="500"/>
                                        <p:tgtEl>
                                          <p:spTgt spid="25">
                                            <p:txEl>
                                              <p:pRg st="1" end="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42" fill="hold" grpId="0"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barn(outHorizontal)">
                                      <p:cBhvr>
                                        <p:cTn id="69" dur="500"/>
                                        <p:tgtEl>
                                          <p:spTgt spid="5"/>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nodeType="clickEffect">
                                  <p:stCondLst>
                                    <p:cond delay="0"/>
                                  </p:stCondLst>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0-#ppt_w/2"/>
                                          </p:val>
                                        </p:tav>
                                        <p:tav tm="100000">
                                          <p:val>
                                            <p:strVal val="#ppt_x"/>
                                          </p:val>
                                        </p:tav>
                                      </p:tavLst>
                                    </p:anim>
                                    <p:anim calcmode="lin" valueType="num">
                                      <p:cBhvr additive="base">
                                        <p:cTn id="7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2" fill="hold" nodeType="clickEffect">
                                  <p:stCondLst>
                                    <p:cond delay="0"/>
                                  </p:stCondLst>
                                  <p:childTnLst>
                                    <p:set>
                                      <p:cBhvr>
                                        <p:cTn id="79" dur="1" fill="hold">
                                          <p:stCondLst>
                                            <p:cond delay="0"/>
                                          </p:stCondLst>
                                        </p:cTn>
                                        <p:tgtEl>
                                          <p:spTgt spid="4"/>
                                        </p:tgtEl>
                                        <p:attrNameLst>
                                          <p:attrName>style.visibility</p:attrName>
                                        </p:attrNameLst>
                                      </p:cBhvr>
                                      <p:to>
                                        <p:strVal val="visible"/>
                                      </p:to>
                                    </p:set>
                                    <p:anim calcmode="lin" valueType="num">
                                      <p:cBhvr additive="base">
                                        <p:cTn id="80" dur="500" fill="hold"/>
                                        <p:tgtEl>
                                          <p:spTgt spid="4"/>
                                        </p:tgtEl>
                                        <p:attrNameLst>
                                          <p:attrName>ppt_x</p:attrName>
                                        </p:attrNameLst>
                                      </p:cBhvr>
                                      <p:tavLst>
                                        <p:tav tm="0">
                                          <p:val>
                                            <p:strVal val="1+#ppt_w/2"/>
                                          </p:val>
                                        </p:tav>
                                        <p:tav tm="100000">
                                          <p:val>
                                            <p:strVal val="#ppt_x"/>
                                          </p:val>
                                        </p:tav>
                                      </p:tavLst>
                                    </p:anim>
                                    <p:anim calcmode="lin" valueType="num">
                                      <p:cBhvr additive="base">
                                        <p:cTn id="8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8" fill="hold" nodeType="clickEffect">
                                  <p:stCondLst>
                                    <p:cond delay="0"/>
                                  </p:stCondLst>
                                  <p:childTnLst>
                                    <p:set>
                                      <p:cBhvr>
                                        <p:cTn id="85" dur="1" fill="hold">
                                          <p:stCondLst>
                                            <p:cond delay="0"/>
                                          </p:stCondLst>
                                        </p:cTn>
                                        <p:tgtEl>
                                          <p:spTgt spid="6"/>
                                        </p:tgtEl>
                                        <p:attrNameLst>
                                          <p:attrName>style.visibility</p:attrName>
                                        </p:attrNameLst>
                                      </p:cBhvr>
                                      <p:to>
                                        <p:strVal val="visible"/>
                                      </p:to>
                                    </p:set>
                                    <p:anim calcmode="lin" valueType="num">
                                      <p:cBhvr additive="base">
                                        <p:cTn id="86" dur="500" fill="hold"/>
                                        <p:tgtEl>
                                          <p:spTgt spid="6"/>
                                        </p:tgtEl>
                                        <p:attrNameLst>
                                          <p:attrName>ppt_x</p:attrName>
                                        </p:attrNameLst>
                                      </p:cBhvr>
                                      <p:tavLst>
                                        <p:tav tm="0">
                                          <p:val>
                                            <p:strVal val="0-#ppt_w/2"/>
                                          </p:val>
                                        </p:tav>
                                        <p:tav tm="100000">
                                          <p:val>
                                            <p:strVal val="#ppt_x"/>
                                          </p:val>
                                        </p:tav>
                                      </p:tavLst>
                                    </p:anim>
                                    <p:anim calcmode="lin" valueType="num">
                                      <p:cBhvr additive="base">
                                        <p:cTn id="87"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2" fill="hold" nodeType="clickEffect">
                                  <p:stCondLst>
                                    <p:cond delay="0"/>
                                  </p:stCondLst>
                                  <p:childTnLst>
                                    <p:set>
                                      <p:cBhvr>
                                        <p:cTn id="91" dur="1" fill="hold">
                                          <p:stCondLst>
                                            <p:cond delay="0"/>
                                          </p:stCondLst>
                                        </p:cTn>
                                        <p:tgtEl>
                                          <p:spTgt spid="8"/>
                                        </p:tgtEl>
                                        <p:attrNameLst>
                                          <p:attrName>style.visibility</p:attrName>
                                        </p:attrNameLst>
                                      </p:cBhvr>
                                      <p:to>
                                        <p:strVal val="visible"/>
                                      </p:to>
                                    </p:set>
                                    <p:anim calcmode="lin" valueType="num">
                                      <p:cBhvr additive="base">
                                        <p:cTn id="92" dur="500" fill="hold"/>
                                        <p:tgtEl>
                                          <p:spTgt spid="8"/>
                                        </p:tgtEl>
                                        <p:attrNameLst>
                                          <p:attrName>ppt_x</p:attrName>
                                        </p:attrNameLst>
                                      </p:cBhvr>
                                      <p:tavLst>
                                        <p:tav tm="0">
                                          <p:val>
                                            <p:strVal val="1+#ppt_w/2"/>
                                          </p:val>
                                        </p:tav>
                                        <p:tav tm="100000">
                                          <p:val>
                                            <p:strVal val="#ppt_x"/>
                                          </p:val>
                                        </p:tav>
                                      </p:tavLst>
                                    </p:anim>
                                    <p:anim calcmode="lin" valueType="num">
                                      <p:cBhvr additive="base">
                                        <p:cTn id="9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8" fill="hold" nodeType="clickEffect">
                                  <p:stCondLst>
                                    <p:cond delay="0"/>
                                  </p:stCondLst>
                                  <p:childTnLst>
                                    <p:set>
                                      <p:cBhvr>
                                        <p:cTn id="97" dur="1" fill="hold">
                                          <p:stCondLst>
                                            <p:cond delay="0"/>
                                          </p:stCondLst>
                                        </p:cTn>
                                        <p:tgtEl>
                                          <p:spTgt spid="10"/>
                                        </p:tgtEl>
                                        <p:attrNameLst>
                                          <p:attrName>style.visibility</p:attrName>
                                        </p:attrNameLst>
                                      </p:cBhvr>
                                      <p:to>
                                        <p:strVal val="visible"/>
                                      </p:to>
                                    </p:set>
                                    <p:anim calcmode="lin" valueType="num">
                                      <p:cBhvr additive="base">
                                        <p:cTn id="98" dur="500" fill="hold"/>
                                        <p:tgtEl>
                                          <p:spTgt spid="10"/>
                                        </p:tgtEl>
                                        <p:attrNameLst>
                                          <p:attrName>ppt_x</p:attrName>
                                        </p:attrNameLst>
                                      </p:cBhvr>
                                      <p:tavLst>
                                        <p:tav tm="0">
                                          <p:val>
                                            <p:strVal val="0-#ppt_w/2"/>
                                          </p:val>
                                        </p:tav>
                                        <p:tav tm="100000">
                                          <p:val>
                                            <p:strVal val="#ppt_x"/>
                                          </p:val>
                                        </p:tav>
                                      </p:tavLst>
                                    </p:anim>
                                    <p:anim calcmode="lin" valueType="num">
                                      <p:cBhvr additive="base">
                                        <p:cTn id="9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2" fill="hold" nodeType="clickEffect">
                                  <p:stCondLst>
                                    <p:cond delay="0"/>
                                  </p:stCondLst>
                                  <p:childTnLst>
                                    <p:set>
                                      <p:cBhvr>
                                        <p:cTn id="103" dur="1" fill="hold">
                                          <p:stCondLst>
                                            <p:cond delay="0"/>
                                          </p:stCondLst>
                                        </p:cTn>
                                        <p:tgtEl>
                                          <p:spTgt spid="12"/>
                                        </p:tgtEl>
                                        <p:attrNameLst>
                                          <p:attrName>style.visibility</p:attrName>
                                        </p:attrNameLst>
                                      </p:cBhvr>
                                      <p:to>
                                        <p:strVal val="visible"/>
                                      </p:to>
                                    </p:set>
                                    <p:anim calcmode="lin" valueType="num">
                                      <p:cBhvr additive="base">
                                        <p:cTn id="104" dur="500" fill="hold"/>
                                        <p:tgtEl>
                                          <p:spTgt spid="12"/>
                                        </p:tgtEl>
                                        <p:attrNameLst>
                                          <p:attrName>ppt_x</p:attrName>
                                        </p:attrNameLst>
                                      </p:cBhvr>
                                      <p:tavLst>
                                        <p:tav tm="0">
                                          <p:val>
                                            <p:strVal val="1+#ppt_w/2"/>
                                          </p:val>
                                        </p:tav>
                                        <p:tav tm="100000">
                                          <p:val>
                                            <p:strVal val="#ppt_x"/>
                                          </p:val>
                                        </p:tav>
                                      </p:tavLst>
                                    </p:anim>
                                    <p:anim calcmode="lin" valueType="num">
                                      <p:cBhvr additive="base">
                                        <p:cTn id="10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p:bldP spid="18" grpId="0"/>
      <p:bldP spid="25" grpId="0" build="p"/>
      <p:bldP spid="5" grpId="0" animBg="1"/>
      <p:bldP spid="29" grpId="0"/>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0840140068.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r="47125"/>
          <a:stretch/>
        </p:blipFill>
        <p:spPr bwMode="auto">
          <a:xfrm flipH="1">
            <a:off x="1295896" y="1110879"/>
            <a:ext cx="2880320" cy="3857872"/>
          </a:xfrm>
          <a:prstGeom prst="rect">
            <a:avLst/>
          </a:prstGeom>
          <a:noFill/>
          <a:extLst>
            <a:ext uri="{909E8E84-426E-40DD-AFC4-6F175D3DCCD1}">
              <a14:hiddenFill xmlns="" xmlns:a14="http://schemas.microsoft.com/office/drawing/2010/main">
                <a:solidFill>
                  <a:srgbClr val="FFFFFF"/>
                </a:solidFill>
              </a14:hiddenFill>
            </a:ext>
          </a:extLst>
        </p:spPr>
      </p:pic>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800219" cy="338554"/>
          </a:xfrm>
          <a:prstGeom prst="rect">
            <a:avLst/>
          </a:prstGeom>
          <a:noFill/>
        </p:spPr>
        <p:txBody>
          <a:bodyPr wrap="none" rtlCol="0">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领导力</a:t>
            </a: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4" name="图文框 13"/>
          <p:cNvSpPr/>
          <p:nvPr/>
        </p:nvSpPr>
        <p:spPr>
          <a:xfrm>
            <a:off x="1270924" y="936303"/>
            <a:ext cx="2977300" cy="4032448"/>
          </a:xfrm>
          <a:prstGeom prst="frame">
            <a:avLst>
              <a:gd name="adj1" fmla="val 5620"/>
            </a:avLst>
          </a:prstGeom>
          <a:solidFill>
            <a:schemeClr val="tx1">
              <a:lumMod val="95000"/>
              <a:lumOff val="5000"/>
            </a:schemeClr>
          </a:solidFill>
          <a:ln>
            <a:solidFill>
              <a:schemeClr val="bg1"/>
            </a:solidFill>
          </a:ln>
          <a:effectLst>
            <a:outerShdw blurRad="63500" dist="114300" dir="8400000" sx="101000" sy="101000" algn="tl"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TextBox 19"/>
          <p:cNvSpPr txBox="1"/>
          <p:nvPr/>
        </p:nvSpPr>
        <p:spPr>
          <a:xfrm>
            <a:off x="4431734" y="4473987"/>
            <a:ext cx="2492990" cy="646331"/>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管辖</a:t>
            </a:r>
            <a:r>
              <a:rPr lang="zh-CN" altLang="en-US" sz="1200" dirty="0">
                <a:latin typeface="微软雅黑" panose="020B0503020204020204" pitchFamily="34" charset="-122"/>
                <a:ea typeface="微软雅黑" panose="020B0503020204020204" pitchFamily="34" charset="-122"/>
              </a:rPr>
              <a:t>的范围内充分地</a:t>
            </a:r>
            <a:r>
              <a:rPr lang="zh-CN" altLang="en-US" sz="1200" dirty="0" smtClean="0">
                <a:latin typeface="微软雅黑" panose="020B0503020204020204" pitchFamily="34" charset="-122"/>
                <a:ea typeface="微软雅黑" panose="020B0503020204020204" pitchFamily="34" charset="-122"/>
              </a:rPr>
              <a:t>利用人力和</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客观</a:t>
            </a:r>
            <a:r>
              <a:rPr lang="zh-CN" altLang="en-US" sz="1200" dirty="0">
                <a:latin typeface="微软雅黑" panose="020B0503020204020204" pitchFamily="34" charset="-122"/>
                <a:ea typeface="微软雅黑" panose="020B0503020204020204" pitchFamily="34" charset="-122"/>
              </a:rPr>
              <a:t>条件在以最小的成本</a:t>
            </a:r>
            <a:r>
              <a:rPr lang="zh-CN" altLang="en-US" sz="1200" dirty="0" smtClean="0">
                <a:latin typeface="微软雅黑" panose="020B0503020204020204" pitchFamily="34" charset="-122"/>
                <a:ea typeface="微软雅黑" panose="020B0503020204020204" pitchFamily="34" charset="-122"/>
              </a:rPr>
              <a:t>办成所</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需</a:t>
            </a:r>
            <a:r>
              <a:rPr lang="zh-CN" altLang="en-US" sz="1200" dirty="0">
                <a:latin typeface="微软雅黑" panose="020B0503020204020204" pitchFamily="34" charset="-122"/>
                <a:ea typeface="微软雅黑" panose="020B0503020204020204" pitchFamily="34" charset="-122"/>
              </a:rPr>
              <a:t>的事提高整个团体的办事</a:t>
            </a:r>
            <a:r>
              <a:rPr lang="zh-CN" altLang="en-US" sz="1200" dirty="0" smtClean="0">
                <a:latin typeface="微软雅黑" panose="020B0503020204020204" pitchFamily="34" charset="-122"/>
                <a:ea typeface="微软雅黑" panose="020B0503020204020204" pitchFamily="34" charset="-122"/>
              </a:rPr>
              <a:t>效率</a:t>
            </a:r>
            <a:r>
              <a:rPr lang="zh-CN" altLang="en-US" sz="1200" dirty="0">
                <a:latin typeface="微软雅黑" panose="020B0503020204020204" pitchFamily="34" charset="-122"/>
                <a:ea typeface="微软雅黑" panose="020B0503020204020204" pitchFamily="34" charset="-122"/>
              </a:rPr>
              <a:t>。</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4413572" y="4176663"/>
            <a:ext cx="1338828" cy="369332"/>
          </a:xfrm>
          <a:prstGeom prst="rect">
            <a:avLst/>
          </a:prstGeom>
          <a:noFill/>
        </p:spPr>
        <p:txBody>
          <a:bodyPr wrap="none" rtlCol="0">
            <a:spAutoFit/>
          </a:bodyPr>
          <a:lstStyle/>
          <a:p>
            <a:r>
              <a:rPr lang="zh-CN" altLang="en-US" dirty="0">
                <a:solidFill>
                  <a:schemeClr val="tx1">
                    <a:lumMod val="95000"/>
                    <a:lumOff val="5000"/>
                  </a:schemeClr>
                </a:solidFill>
                <a:latin typeface="方正大黑简体" panose="03000509000000000000" pitchFamily="65" charset="-122"/>
                <a:ea typeface="方正大黑简体" panose="03000509000000000000" pitchFamily="65" charset="-122"/>
              </a:rPr>
              <a:t>管理</a:t>
            </a:r>
            <a:r>
              <a:rPr lang="zh-CN" altLang="en-US" dirty="0" smtClean="0">
                <a:solidFill>
                  <a:schemeClr val="tx1">
                    <a:lumMod val="95000"/>
                    <a:lumOff val="5000"/>
                  </a:schemeClr>
                </a:solidFill>
                <a:latin typeface="方正大黑简体" panose="03000509000000000000" pitchFamily="65" charset="-122"/>
                <a:ea typeface="方正大黑简体" panose="03000509000000000000" pitchFamily="65" charset="-122"/>
              </a:rPr>
              <a:t>能力。</a:t>
            </a:r>
            <a:endParaRPr lang="zh-CN" altLang="en-US"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grpSp>
        <p:nvGrpSpPr>
          <p:cNvPr id="3" name="组合 2"/>
          <p:cNvGrpSpPr/>
          <p:nvPr/>
        </p:nvGrpSpPr>
        <p:grpSpPr>
          <a:xfrm>
            <a:off x="4557588" y="961703"/>
            <a:ext cx="2592288" cy="432048"/>
            <a:chOff x="4557588" y="961703"/>
            <a:chExt cx="2592288" cy="432048"/>
          </a:xfrm>
        </p:grpSpPr>
        <p:sp>
          <p:nvSpPr>
            <p:cNvPr id="15" name="五边形 14"/>
            <p:cNvSpPr/>
            <p:nvPr/>
          </p:nvSpPr>
          <p:spPr>
            <a:xfrm>
              <a:off x="4557588" y="961703"/>
              <a:ext cx="2592288" cy="432048"/>
            </a:xfrm>
            <a:prstGeom prst="homePlat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52400" dist="38100" dir="2700000" sx="101000" sy="101000" algn="tl"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5328344" y="974617"/>
              <a:ext cx="954107" cy="400110"/>
            </a:xfrm>
            <a:prstGeom prst="rect">
              <a:avLst/>
            </a:prstGeom>
            <a:noFill/>
          </p:spPr>
          <p:txBody>
            <a:bodyPr wrap="none" rtlCol="0">
              <a:spAutoFit/>
            </a:bodyPr>
            <a:lstStyle/>
            <a:p>
              <a:r>
                <a:rPr lang="zh-CN" altLang="en-US" sz="2000" dirty="0" smtClean="0">
                  <a:solidFill>
                    <a:srgbClr val="C00000"/>
                  </a:solidFill>
                  <a:latin typeface="方正大黑简体" panose="03000509000000000000" pitchFamily="65" charset="-122"/>
                  <a:ea typeface="方正大黑简体" panose="03000509000000000000" pitchFamily="65" charset="-122"/>
                </a:rPr>
                <a:t>学习力</a:t>
              </a:r>
              <a:endParaRPr lang="zh-CN" altLang="en-US" sz="2000" dirty="0">
                <a:solidFill>
                  <a:srgbClr val="C00000"/>
                </a:solidFill>
                <a:latin typeface="方正大黑简体" panose="03000509000000000000" pitchFamily="65" charset="-122"/>
                <a:ea typeface="方正大黑简体" panose="03000509000000000000" pitchFamily="65" charset="-122"/>
              </a:endParaRPr>
            </a:p>
          </p:txBody>
        </p:sp>
      </p:grpSp>
      <p:grpSp>
        <p:nvGrpSpPr>
          <p:cNvPr id="4" name="组合 3"/>
          <p:cNvGrpSpPr/>
          <p:nvPr/>
        </p:nvGrpSpPr>
        <p:grpSpPr>
          <a:xfrm>
            <a:off x="4557588" y="1584375"/>
            <a:ext cx="2592288" cy="432048"/>
            <a:chOff x="4557588" y="1584375"/>
            <a:chExt cx="2592288" cy="432048"/>
          </a:xfrm>
        </p:grpSpPr>
        <p:sp>
          <p:nvSpPr>
            <p:cNvPr id="16" name="五边形 15"/>
            <p:cNvSpPr/>
            <p:nvPr/>
          </p:nvSpPr>
          <p:spPr>
            <a:xfrm>
              <a:off x="4557588" y="1584375"/>
              <a:ext cx="2592288" cy="432048"/>
            </a:xfrm>
            <a:prstGeom prst="homePlat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52400" dist="38100" dir="2700000" sx="101000" sy="101000" algn="tl"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5328344" y="1603093"/>
              <a:ext cx="954107" cy="400110"/>
            </a:xfrm>
            <a:prstGeom prst="rect">
              <a:avLst/>
            </a:prstGeom>
            <a:noFill/>
          </p:spPr>
          <p:txBody>
            <a:bodyPr wrap="none" rtlCol="0">
              <a:spAutoFit/>
            </a:bodyPr>
            <a:lstStyle/>
            <a:p>
              <a:r>
                <a:rPr lang="zh-CN" altLang="en-US" sz="2000" dirty="0">
                  <a:solidFill>
                    <a:srgbClr val="C00000"/>
                  </a:solidFill>
                  <a:latin typeface="方正大黑简体" panose="03000509000000000000" pitchFamily="65" charset="-122"/>
                  <a:ea typeface="方正大黑简体" panose="03000509000000000000" pitchFamily="65" charset="-122"/>
                </a:rPr>
                <a:t>组织</a:t>
              </a:r>
              <a:r>
                <a:rPr lang="zh-CN" altLang="en-US" sz="2000" dirty="0" smtClean="0">
                  <a:solidFill>
                    <a:srgbClr val="C00000"/>
                  </a:solidFill>
                  <a:latin typeface="方正大黑简体" panose="03000509000000000000" pitchFamily="65" charset="-122"/>
                  <a:ea typeface="方正大黑简体" panose="03000509000000000000" pitchFamily="65" charset="-122"/>
                </a:rPr>
                <a:t>力</a:t>
              </a:r>
              <a:endParaRPr lang="zh-CN" altLang="en-US" sz="2000" dirty="0">
                <a:solidFill>
                  <a:srgbClr val="C00000"/>
                </a:solidFill>
                <a:latin typeface="方正大黑简体" panose="03000509000000000000" pitchFamily="65" charset="-122"/>
                <a:ea typeface="方正大黑简体" panose="03000509000000000000" pitchFamily="65" charset="-122"/>
              </a:endParaRPr>
            </a:p>
          </p:txBody>
        </p:sp>
      </p:grpSp>
      <p:grpSp>
        <p:nvGrpSpPr>
          <p:cNvPr id="5" name="组合 4"/>
          <p:cNvGrpSpPr/>
          <p:nvPr/>
        </p:nvGrpSpPr>
        <p:grpSpPr>
          <a:xfrm>
            <a:off x="4557588" y="2231569"/>
            <a:ext cx="2592288" cy="432926"/>
            <a:chOff x="4557588" y="2231569"/>
            <a:chExt cx="2592288" cy="432926"/>
          </a:xfrm>
        </p:grpSpPr>
        <p:sp>
          <p:nvSpPr>
            <p:cNvPr id="17" name="五边形 16"/>
            <p:cNvSpPr/>
            <p:nvPr/>
          </p:nvSpPr>
          <p:spPr>
            <a:xfrm>
              <a:off x="4557588" y="2232447"/>
              <a:ext cx="2592288" cy="432048"/>
            </a:xfrm>
            <a:prstGeom prst="homePlat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52400" dist="38100" dir="2700000" sx="101000" sy="101000" algn="tl"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5328344" y="2231569"/>
              <a:ext cx="954107" cy="400110"/>
            </a:xfrm>
            <a:prstGeom prst="rect">
              <a:avLst/>
            </a:prstGeom>
            <a:noFill/>
          </p:spPr>
          <p:txBody>
            <a:bodyPr wrap="none" rtlCol="0">
              <a:spAutoFit/>
            </a:bodyPr>
            <a:lstStyle/>
            <a:p>
              <a:r>
                <a:rPr lang="zh-CN" altLang="en-US" sz="2000" dirty="0" smtClean="0">
                  <a:solidFill>
                    <a:srgbClr val="C00000"/>
                  </a:solidFill>
                  <a:latin typeface="方正大黑简体" panose="03000509000000000000" pitchFamily="65" charset="-122"/>
                  <a:ea typeface="方正大黑简体" panose="03000509000000000000" pitchFamily="65" charset="-122"/>
                </a:rPr>
                <a:t>决策力</a:t>
              </a:r>
              <a:endParaRPr lang="zh-CN" altLang="en-US" sz="2000" dirty="0">
                <a:solidFill>
                  <a:srgbClr val="C00000"/>
                </a:solidFill>
                <a:latin typeface="方正大黑简体" panose="03000509000000000000" pitchFamily="65" charset="-122"/>
                <a:ea typeface="方正大黑简体" panose="03000509000000000000" pitchFamily="65" charset="-122"/>
              </a:endParaRPr>
            </a:p>
          </p:txBody>
        </p:sp>
      </p:grpSp>
      <p:grpSp>
        <p:nvGrpSpPr>
          <p:cNvPr id="6" name="组合 5"/>
          <p:cNvGrpSpPr/>
          <p:nvPr/>
        </p:nvGrpSpPr>
        <p:grpSpPr>
          <a:xfrm>
            <a:off x="4557588" y="2808511"/>
            <a:ext cx="2592288" cy="451644"/>
            <a:chOff x="4557588" y="2808511"/>
            <a:chExt cx="2592288" cy="451644"/>
          </a:xfrm>
        </p:grpSpPr>
        <p:sp>
          <p:nvSpPr>
            <p:cNvPr id="18" name="五边形 17"/>
            <p:cNvSpPr/>
            <p:nvPr/>
          </p:nvSpPr>
          <p:spPr>
            <a:xfrm>
              <a:off x="4557588" y="2808511"/>
              <a:ext cx="2592288" cy="432048"/>
            </a:xfrm>
            <a:prstGeom prst="homePlat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52400" dist="38100" dir="2700000" sx="101000" sy="101000" algn="tl"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5328344" y="2860045"/>
              <a:ext cx="954107" cy="400110"/>
            </a:xfrm>
            <a:prstGeom prst="rect">
              <a:avLst/>
            </a:prstGeom>
            <a:noFill/>
          </p:spPr>
          <p:txBody>
            <a:bodyPr wrap="none" rtlCol="0">
              <a:spAutoFit/>
            </a:bodyPr>
            <a:lstStyle/>
            <a:p>
              <a:r>
                <a:rPr lang="zh-CN" altLang="en-US" sz="2000" dirty="0" smtClean="0">
                  <a:solidFill>
                    <a:srgbClr val="C00000"/>
                  </a:solidFill>
                  <a:latin typeface="方正大黑简体" panose="03000509000000000000" pitchFamily="65" charset="-122"/>
                  <a:ea typeface="方正大黑简体" panose="03000509000000000000" pitchFamily="65" charset="-122"/>
                </a:rPr>
                <a:t>执行力</a:t>
              </a:r>
              <a:endParaRPr lang="zh-CN" altLang="en-US" sz="2000" dirty="0">
                <a:solidFill>
                  <a:srgbClr val="C00000"/>
                </a:solidFill>
                <a:latin typeface="方正大黑简体" panose="03000509000000000000" pitchFamily="65" charset="-122"/>
                <a:ea typeface="方正大黑简体" panose="03000509000000000000" pitchFamily="65" charset="-122"/>
              </a:endParaRPr>
            </a:p>
          </p:txBody>
        </p:sp>
      </p:grpSp>
      <p:grpSp>
        <p:nvGrpSpPr>
          <p:cNvPr id="8" name="组合 7"/>
          <p:cNvGrpSpPr/>
          <p:nvPr/>
        </p:nvGrpSpPr>
        <p:grpSpPr>
          <a:xfrm>
            <a:off x="4557588" y="3456583"/>
            <a:ext cx="2592288" cy="432048"/>
            <a:chOff x="4557588" y="3456583"/>
            <a:chExt cx="2592288" cy="432048"/>
          </a:xfrm>
        </p:grpSpPr>
        <p:sp>
          <p:nvSpPr>
            <p:cNvPr id="19" name="五边形 18"/>
            <p:cNvSpPr/>
            <p:nvPr/>
          </p:nvSpPr>
          <p:spPr>
            <a:xfrm>
              <a:off x="4557588" y="3456583"/>
              <a:ext cx="2592288" cy="432048"/>
            </a:xfrm>
            <a:prstGeom prst="homePlat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52400" dist="38100" dir="2700000" sx="101000" sy="101000" algn="tl"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328344" y="3488521"/>
              <a:ext cx="954107" cy="400110"/>
            </a:xfrm>
            <a:prstGeom prst="rect">
              <a:avLst/>
            </a:prstGeom>
            <a:noFill/>
          </p:spPr>
          <p:txBody>
            <a:bodyPr wrap="none" rtlCol="0">
              <a:spAutoFit/>
            </a:bodyPr>
            <a:lstStyle/>
            <a:p>
              <a:r>
                <a:rPr lang="zh-CN" altLang="en-US" sz="2000" dirty="0" smtClean="0">
                  <a:solidFill>
                    <a:srgbClr val="C00000"/>
                  </a:solidFill>
                  <a:latin typeface="方正大黑简体" panose="03000509000000000000" pitchFamily="65" charset="-122"/>
                  <a:ea typeface="方正大黑简体" panose="03000509000000000000" pitchFamily="65" charset="-122"/>
                </a:rPr>
                <a:t>感召力</a:t>
              </a:r>
              <a:endParaRPr lang="zh-CN" altLang="en-US" sz="2000" dirty="0">
                <a:solidFill>
                  <a:srgbClr val="C00000"/>
                </a:solidFill>
                <a:latin typeface="方正大黑简体" panose="03000509000000000000" pitchFamily="65" charset="-122"/>
                <a:ea typeface="方正大黑简体" panose="03000509000000000000" pitchFamily="65" charset="-122"/>
              </a:endParaRPr>
            </a:p>
          </p:txBody>
        </p:sp>
      </p:grpSp>
      <p:sp>
        <p:nvSpPr>
          <p:cNvPr id="29" name="TextBox 28"/>
          <p:cNvSpPr txBox="1"/>
          <p:nvPr/>
        </p:nvSpPr>
        <p:spPr>
          <a:xfrm>
            <a:off x="6766177" y="4466436"/>
            <a:ext cx="2954655" cy="646331"/>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个体素质、思维方式、实践经验以及</a:t>
            </a:r>
            <a:r>
              <a:rPr lang="zh-CN" altLang="en-US" sz="1200" dirty="0" smtClean="0">
                <a:latin typeface="微软雅黑" panose="020B0503020204020204" pitchFamily="34" charset="-122"/>
                <a:ea typeface="微软雅黑" panose="020B0503020204020204" pitchFamily="34" charset="-122"/>
              </a:rPr>
              <a:t>领导</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方法</a:t>
            </a:r>
            <a:r>
              <a:rPr lang="zh-CN" altLang="en-US" sz="1200" dirty="0">
                <a:latin typeface="微软雅黑" panose="020B0503020204020204" pitchFamily="34" charset="-122"/>
                <a:ea typeface="微软雅黑" panose="020B0503020204020204" pitchFamily="34" charset="-122"/>
              </a:rPr>
              <a:t>等，这些影响着具体的领导活动</a:t>
            </a:r>
            <a:r>
              <a:rPr lang="zh-CN" altLang="en-US" sz="1200" dirty="0" smtClean="0">
                <a:latin typeface="微软雅黑" panose="020B0503020204020204" pitchFamily="34" charset="-122"/>
                <a:ea typeface="微软雅黑" panose="020B0503020204020204" pitchFamily="34" charset="-122"/>
              </a:rPr>
              <a:t>效果</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的</a:t>
            </a:r>
            <a:r>
              <a:rPr lang="zh-CN" altLang="en-US" sz="1200" dirty="0">
                <a:latin typeface="微软雅黑" panose="020B0503020204020204" pitchFamily="34" charset="-122"/>
                <a:ea typeface="微软雅黑" panose="020B0503020204020204" pitchFamily="34" charset="-122"/>
              </a:rPr>
              <a:t>个性心理特征和行为的</a:t>
            </a:r>
            <a:r>
              <a:rPr lang="zh-CN" altLang="en-US" sz="1200" dirty="0" smtClean="0">
                <a:latin typeface="微软雅黑" panose="020B0503020204020204" pitchFamily="34" charset="-122"/>
                <a:ea typeface="微软雅黑" panose="020B0503020204020204" pitchFamily="34" charset="-122"/>
              </a:rPr>
              <a:t>总和</a:t>
            </a:r>
            <a:r>
              <a:rPr lang="zh-CN" altLang="en-US" sz="1200" dirty="0">
                <a:latin typeface="微软雅黑" panose="020B0503020204020204" pitchFamily="34" charset="-122"/>
                <a:ea typeface="微软雅黑" panose="020B0503020204020204" pitchFamily="34" charset="-122"/>
              </a:rPr>
              <a:t>。</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6748015" y="4169112"/>
            <a:ext cx="1338828" cy="369332"/>
          </a:xfrm>
          <a:prstGeom prst="rect">
            <a:avLst/>
          </a:prstGeom>
          <a:noFill/>
        </p:spPr>
        <p:txBody>
          <a:bodyPr wrap="none" rtlCol="0">
            <a:spAutoFit/>
          </a:bodyPr>
          <a:lstStyle/>
          <a:p>
            <a:r>
              <a:rPr lang="zh-CN" altLang="en-US" dirty="0" smtClean="0">
                <a:solidFill>
                  <a:schemeClr val="tx1">
                    <a:lumMod val="95000"/>
                    <a:lumOff val="5000"/>
                  </a:schemeClr>
                </a:solidFill>
                <a:latin typeface="方正大黑简体" panose="03000509000000000000" pitchFamily="65" charset="-122"/>
                <a:ea typeface="方正大黑简体" panose="03000509000000000000" pitchFamily="65" charset="-122"/>
              </a:rPr>
              <a:t>领导能力。</a:t>
            </a:r>
            <a:endParaRPr lang="zh-CN" altLang="en-US"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Tree>
    <p:extLst>
      <p:ext uri="{BB962C8B-B14F-4D97-AF65-F5344CB8AC3E}">
        <p14:creationId xmlns="" xmlns:p14="http://schemas.microsoft.com/office/powerpoint/2010/main" val="1926436028"/>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wipe(up)">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0-#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0-#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0-#ppt_w/2"/>
                                          </p:val>
                                        </p:tav>
                                        <p:tav tm="100000">
                                          <p:val>
                                            <p:strVal val="#ppt_x"/>
                                          </p:val>
                                        </p:tav>
                                      </p:tavLst>
                                    </p:anim>
                                    <p:anim calcmode="lin" valueType="num">
                                      <p:cBhvr additive="base">
                                        <p:cTn id="3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0-#ppt_w/2"/>
                                          </p:val>
                                        </p:tav>
                                        <p:tav tm="100000">
                                          <p:val>
                                            <p:strVal val="#ppt_x"/>
                                          </p:val>
                                        </p:tav>
                                      </p:tavLst>
                                    </p:anim>
                                    <p:anim calcmode="lin" valueType="num">
                                      <p:cBhvr additive="base">
                                        <p:cTn id="4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p:bldP spid="21" grpId="0"/>
      <p:bldP spid="29" grpId="0"/>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800219" cy="338554"/>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执行力</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3" name="椭圆 12"/>
          <p:cNvSpPr/>
          <p:nvPr/>
        </p:nvSpPr>
        <p:spPr>
          <a:xfrm>
            <a:off x="1727944" y="1296343"/>
            <a:ext cx="1836564" cy="183656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068564" y="1296343"/>
            <a:ext cx="1836564" cy="183656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444828" y="1296343"/>
            <a:ext cx="1836564" cy="183656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1799952" y="2288327"/>
            <a:ext cx="1627369" cy="461665"/>
          </a:xfrm>
          <a:prstGeom prst="rect">
            <a:avLst/>
          </a:prstGeom>
          <a:noFill/>
        </p:spPr>
        <p:txBody>
          <a:bodyPr wrap="none" rtlCol="0">
            <a:spAutoFit/>
          </a:bodyPr>
          <a:lstStyle/>
          <a:p>
            <a:r>
              <a:rPr lang="zh-CN" altLang="en-US" sz="2400" spc="-150" dirty="0" smtClean="0">
                <a:solidFill>
                  <a:schemeClr val="tx1">
                    <a:lumMod val="95000"/>
                    <a:lumOff val="5000"/>
                  </a:schemeClr>
                </a:solidFill>
                <a:latin typeface="方正大黑简体" panose="03000509000000000000" pitchFamily="65" charset="-122"/>
                <a:ea typeface="方正大黑简体" panose="03000509000000000000" pitchFamily="65" charset="-122"/>
              </a:rPr>
              <a:t>制度执行力</a:t>
            </a:r>
            <a:endParaRPr lang="zh-CN" altLang="en-US" sz="2400" spc="-15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
        <p:nvSpPr>
          <p:cNvPr id="21" name="TextBox 20"/>
          <p:cNvSpPr txBox="1"/>
          <p:nvPr/>
        </p:nvSpPr>
        <p:spPr>
          <a:xfrm>
            <a:off x="4141296" y="2288327"/>
            <a:ext cx="1627369" cy="461665"/>
          </a:xfrm>
          <a:prstGeom prst="rect">
            <a:avLst/>
          </a:prstGeom>
          <a:noFill/>
        </p:spPr>
        <p:txBody>
          <a:bodyPr wrap="none" rtlCol="0">
            <a:spAutoFit/>
          </a:bodyPr>
          <a:lstStyle/>
          <a:p>
            <a:r>
              <a:rPr lang="zh-CN" altLang="en-US" sz="2400" spc="-150" dirty="0" smtClean="0">
                <a:solidFill>
                  <a:schemeClr val="tx1">
                    <a:lumMod val="95000"/>
                    <a:lumOff val="5000"/>
                  </a:schemeClr>
                </a:solidFill>
                <a:latin typeface="方正大黑简体" panose="03000509000000000000" pitchFamily="65" charset="-122"/>
                <a:ea typeface="方正大黑简体" panose="03000509000000000000" pitchFamily="65" charset="-122"/>
              </a:rPr>
              <a:t>应急执行力</a:t>
            </a:r>
            <a:endParaRPr lang="zh-CN" altLang="en-US" sz="2400" spc="-15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
        <p:nvSpPr>
          <p:cNvPr id="27" name="TextBox 26"/>
          <p:cNvSpPr txBox="1"/>
          <p:nvPr/>
        </p:nvSpPr>
        <p:spPr>
          <a:xfrm>
            <a:off x="6581295" y="2275627"/>
            <a:ext cx="1627369" cy="461665"/>
          </a:xfrm>
          <a:prstGeom prst="rect">
            <a:avLst/>
          </a:prstGeom>
          <a:noFill/>
        </p:spPr>
        <p:txBody>
          <a:bodyPr wrap="none" rtlCol="0">
            <a:spAutoFit/>
          </a:bodyPr>
          <a:lstStyle/>
          <a:p>
            <a:r>
              <a:rPr lang="zh-CN" altLang="en-US" sz="2400" spc="-150" dirty="0" smtClean="0">
                <a:solidFill>
                  <a:schemeClr val="tx1">
                    <a:lumMod val="95000"/>
                    <a:lumOff val="5000"/>
                  </a:schemeClr>
                </a:solidFill>
                <a:latin typeface="方正大黑简体" panose="03000509000000000000" pitchFamily="65" charset="-122"/>
                <a:ea typeface="方正大黑简体" panose="03000509000000000000" pitchFamily="65" charset="-122"/>
              </a:rPr>
              <a:t>战略执行力</a:t>
            </a:r>
            <a:endParaRPr lang="zh-CN" altLang="en-US" sz="2400" spc="-15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
        <p:nvSpPr>
          <p:cNvPr id="3" name="左大括号 2"/>
          <p:cNvSpPr/>
          <p:nvPr/>
        </p:nvSpPr>
        <p:spPr>
          <a:xfrm>
            <a:off x="1439912" y="3672607"/>
            <a:ext cx="300732" cy="936104"/>
          </a:xfrm>
          <a:prstGeom prst="leftBrac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1741640" y="3744615"/>
            <a:ext cx="6494085" cy="830997"/>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执行力是指有效利用资源、保质保量达成目标的能力，指的是贯彻战略意图，完成预定目标</a:t>
            </a:r>
            <a:r>
              <a:rPr lang="zh-CN" altLang="en-US" sz="1200" dirty="0" smtClean="0">
                <a:latin typeface="微软雅黑" panose="020B0503020204020204" pitchFamily="34" charset="-122"/>
                <a:ea typeface="微软雅黑" panose="020B0503020204020204" pitchFamily="34" charset="-122"/>
              </a:rPr>
              <a:t>的</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操作</a:t>
            </a:r>
            <a:r>
              <a:rPr lang="zh-CN" altLang="en-US" sz="1200" dirty="0">
                <a:latin typeface="微软雅黑" panose="020B0503020204020204" pitchFamily="34" charset="-122"/>
                <a:ea typeface="微软雅黑" panose="020B0503020204020204" pitchFamily="34" charset="-122"/>
              </a:rPr>
              <a:t>能力。是把</a:t>
            </a:r>
            <a:r>
              <a:rPr lang="zh-CN" altLang="en-US" sz="1200" dirty="0" smtClean="0">
                <a:latin typeface="微软雅黑" panose="020B0503020204020204" pitchFamily="34" charset="-122"/>
                <a:ea typeface="微软雅黑" panose="020B0503020204020204" pitchFamily="34" charset="-122"/>
              </a:rPr>
              <a:t>企业</a:t>
            </a:r>
            <a:r>
              <a:rPr lang="zh-CN" altLang="en-US" sz="1200" dirty="0">
                <a:latin typeface="微软雅黑" panose="020B0503020204020204" pitchFamily="34" charset="-122"/>
                <a:ea typeface="微软雅黑" panose="020B0503020204020204" pitchFamily="34" charset="-122"/>
              </a:rPr>
              <a:t>战略</a:t>
            </a:r>
            <a:r>
              <a:rPr lang="zh-CN" altLang="en-US" sz="1200" dirty="0" smtClean="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规划转化成为效益、成果的关键。</a:t>
            </a:r>
          </a:p>
          <a:p>
            <a:r>
              <a:rPr lang="zh-CN" altLang="en-US" sz="1200" dirty="0">
                <a:latin typeface="微软雅黑" panose="020B0503020204020204" pitchFamily="34" charset="-122"/>
                <a:ea typeface="微软雅黑" panose="020B0503020204020204" pitchFamily="34" charset="-122"/>
              </a:rPr>
              <a:t>执行力包含完成任务的意愿，完成任务的能力，完成任务的程度。对个人而言执行力就是</a:t>
            </a:r>
            <a:r>
              <a:rPr lang="zh-CN" altLang="en-US" sz="1200" dirty="0" smtClean="0">
                <a:latin typeface="微软雅黑" panose="020B0503020204020204" pitchFamily="34" charset="-122"/>
                <a:ea typeface="微软雅黑" panose="020B0503020204020204" pitchFamily="34" charset="-122"/>
              </a:rPr>
              <a:t>办事</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能力</a:t>
            </a:r>
            <a:r>
              <a:rPr lang="zh-CN" altLang="en-US" sz="1200" dirty="0">
                <a:latin typeface="微软雅黑" panose="020B0503020204020204" pitchFamily="34" charset="-122"/>
                <a:ea typeface="微软雅黑" panose="020B0503020204020204" pitchFamily="34" charset="-122"/>
              </a:rPr>
              <a:t>；对团队而言执行力就是战斗力；对企业而言执行力就是经营能力。</a:t>
            </a:r>
          </a:p>
        </p:txBody>
      </p:sp>
      <p:sp>
        <p:nvSpPr>
          <p:cNvPr id="29" name="左大括号 28"/>
          <p:cNvSpPr/>
          <p:nvPr/>
        </p:nvSpPr>
        <p:spPr>
          <a:xfrm flipH="1">
            <a:off x="8208664" y="3600599"/>
            <a:ext cx="300732" cy="936104"/>
          </a:xfrm>
          <a:prstGeom prst="leftBrac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5" name="组合 4"/>
          <p:cNvGrpSpPr/>
          <p:nvPr/>
        </p:nvGrpSpPr>
        <p:grpSpPr>
          <a:xfrm>
            <a:off x="3492500" y="1908771"/>
            <a:ext cx="648072" cy="648072"/>
            <a:chOff x="3492500" y="1908771"/>
            <a:chExt cx="648072" cy="648072"/>
          </a:xfrm>
        </p:grpSpPr>
        <p:sp>
          <p:nvSpPr>
            <p:cNvPr id="16" name="椭圆 15"/>
            <p:cNvSpPr/>
            <p:nvPr/>
          </p:nvSpPr>
          <p:spPr>
            <a:xfrm>
              <a:off x="3492500" y="1908771"/>
              <a:ext cx="648072" cy="648072"/>
            </a:xfrm>
            <a:prstGeom prst="ellipse">
              <a:avLst/>
            </a:prstGeom>
            <a:solidFill>
              <a:schemeClr val="tx1">
                <a:lumMod val="95000"/>
                <a:lumOff val="5000"/>
              </a:schemeClr>
            </a:soli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加号 3"/>
            <p:cNvSpPr/>
            <p:nvPr/>
          </p:nvSpPr>
          <p:spPr>
            <a:xfrm>
              <a:off x="3612852" y="2025279"/>
              <a:ext cx="396404" cy="434156"/>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5833120" y="1908771"/>
            <a:ext cx="648072" cy="648072"/>
            <a:chOff x="5833120" y="1908771"/>
            <a:chExt cx="648072" cy="648072"/>
          </a:xfrm>
        </p:grpSpPr>
        <p:sp>
          <p:nvSpPr>
            <p:cNvPr id="17" name="椭圆 16"/>
            <p:cNvSpPr/>
            <p:nvPr/>
          </p:nvSpPr>
          <p:spPr>
            <a:xfrm>
              <a:off x="5833120" y="1908771"/>
              <a:ext cx="648072" cy="648072"/>
            </a:xfrm>
            <a:prstGeom prst="ellipse">
              <a:avLst/>
            </a:prstGeom>
            <a:solidFill>
              <a:schemeClr val="tx1">
                <a:lumMod val="95000"/>
                <a:lumOff val="5000"/>
              </a:schemeClr>
            </a:soli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加号 29"/>
            <p:cNvSpPr/>
            <p:nvPr/>
          </p:nvSpPr>
          <p:spPr>
            <a:xfrm>
              <a:off x="5952752" y="2025279"/>
              <a:ext cx="396404" cy="434156"/>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1904362" y="2665075"/>
            <a:ext cx="1407758" cy="215444"/>
          </a:xfrm>
          <a:prstGeom prst="rect">
            <a:avLst/>
          </a:prstGeom>
          <a:noFill/>
        </p:spPr>
        <p:txBody>
          <a:bodyPr wrap="none" rtlCol="0">
            <a:spAutoFit/>
          </a:bodyPr>
          <a:lstStyle/>
          <a:p>
            <a:r>
              <a:rPr lang="en-US" altLang="zh-CN" sz="800" dirty="0">
                <a:solidFill>
                  <a:schemeClr val="tx1">
                    <a:lumMod val="95000"/>
                    <a:lumOff val="5000"/>
                  </a:schemeClr>
                </a:solidFill>
                <a:latin typeface="微软雅黑" panose="020B0503020204020204" pitchFamily="34" charset="-122"/>
                <a:ea typeface="微软雅黑" panose="020B0503020204020204" pitchFamily="34" charset="-122"/>
              </a:rPr>
              <a:t>System </a:t>
            </a:r>
            <a:r>
              <a:rPr lang="en-US" altLang="zh-CN" sz="800" dirty="0" smtClean="0">
                <a:solidFill>
                  <a:schemeClr val="tx1">
                    <a:lumMod val="95000"/>
                    <a:lumOff val="5000"/>
                  </a:schemeClr>
                </a:solidFill>
                <a:latin typeface="微软雅黑" panose="020B0503020204020204" pitchFamily="34" charset="-122"/>
                <a:ea typeface="微软雅黑" panose="020B0503020204020204" pitchFamily="34" charset="-122"/>
              </a:rPr>
              <a:t>execution </a:t>
            </a:r>
            <a:r>
              <a:rPr lang="en-US" altLang="zh-CN" sz="800" dirty="0">
                <a:solidFill>
                  <a:schemeClr val="tx1">
                    <a:lumMod val="95000"/>
                    <a:lumOff val="5000"/>
                  </a:schemeClr>
                </a:solidFill>
                <a:latin typeface="微软雅黑" panose="020B0503020204020204" pitchFamily="34" charset="-122"/>
                <a:ea typeface="微软雅黑" panose="020B0503020204020204" pitchFamily="34" charset="-122"/>
              </a:rPr>
              <a:t>power.</a:t>
            </a:r>
            <a:endParaRPr lang="zh-CN" altLang="en-US" sz="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4248224" y="2634298"/>
            <a:ext cx="1410964" cy="200055"/>
          </a:xfrm>
          <a:prstGeom prst="rect">
            <a:avLst/>
          </a:prstGeom>
          <a:noFill/>
        </p:spPr>
        <p:txBody>
          <a:bodyPr wrap="none" rtlCol="0">
            <a:spAutoFit/>
          </a:bodyPr>
          <a:lstStyle/>
          <a:p>
            <a:r>
              <a:rPr lang="en-US" altLang="zh-CN" sz="700" dirty="0">
                <a:solidFill>
                  <a:schemeClr val="tx1">
                    <a:lumMod val="95000"/>
                    <a:lumOff val="5000"/>
                  </a:schemeClr>
                </a:solidFill>
                <a:latin typeface="微软雅黑" panose="020B0503020204020204" pitchFamily="34" charset="-122"/>
                <a:ea typeface="微软雅黑" panose="020B0503020204020204" pitchFamily="34" charset="-122"/>
              </a:rPr>
              <a:t>Emergency executive power.</a:t>
            </a:r>
            <a:endParaRPr lang="zh-CN" altLang="en-US" sz="7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696496" y="2592487"/>
            <a:ext cx="1390124" cy="246221"/>
          </a:xfrm>
          <a:prstGeom prst="rect">
            <a:avLst/>
          </a:prstGeom>
          <a:noFill/>
        </p:spPr>
        <p:txBody>
          <a:bodyPr wrap="none" rtlCol="0">
            <a:spAutoFit/>
          </a:bodyPr>
          <a:lstStyle/>
          <a:p>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rPr>
              <a:t>Strategic execution.</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34" name="Picture 34" descr="Efficiency.png"/>
          <p:cNvPicPr>
            <a:picLocks noChangeAspect="1"/>
          </p:cNvPicPr>
          <p:nvPr/>
        </p:nvPicPr>
        <p:blipFill>
          <a:blip r:embed="rId3" cstate="print">
            <a:biLevel thresh="75000"/>
            <a:extLst>
              <a:ext uri="{BEBA8EAE-BF5A-486C-A8C5-ECC9F3942E4B}">
                <a14:imgProps xmlns="" xmlns:a14="http://schemas.microsoft.com/office/drawing/2010/main">
                  <a14:imgLayer r:embed="rId4">
                    <a14:imgEffect>
                      <a14:brightnessContrast bright="-40000" contrast="-40000"/>
                    </a14:imgEffect>
                  </a14:imgLayer>
                </a14:imgProps>
              </a:ext>
              <a:ext uri="{28A0092B-C50C-407E-A947-70E740481C1C}">
                <a14:useLocalDpi xmlns="" xmlns:a14="http://schemas.microsoft.com/office/drawing/2010/main" val="0"/>
              </a:ext>
            </a:extLst>
          </a:blip>
          <a:srcRect/>
          <a:stretch>
            <a:fillRect/>
          </a:stretch>
        </p:blipFill>
        <p:spPr bwMode="auto">
          <a:xfrm>
            <a:off x="4536256" y="1512367"/>
            <a:ext cx="887249" cy="831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5" name="Group 657"/>
          <p:cNvGrpSpPr>
            <a:grpSpLocks/>
          </p:cNvGrpSpPr>
          <p:nvPr/>
        </p:nvGrpSpPr>
        <p:grpSpPr bwMode="auto">
          <a:xfrm>
            <a:off x="2232000" y="1794295"/>
            <a:ext cx="792088" cy="438151"/>
            <a:chOff x="3646" y="4088"/>
            <a:chExt cx="1003" cy="555"/>
          </a:xfrm>
        </p:grpSpPr>
        <p:grpSp>
          <p:nvGrpSpPr>
            <p:cNvPr id="36" name="Group 655"/>
            <p:cNvGrpSpPr>
              <a:grpSpLocks/>
            </p:cNvGrpSpPr>
            <p:nvPr/>
          </p:nvGrpSpPr>
          <p:grpSpPr bwMode="auto">
            <a:xfrm>
              <a:off x="3646" y="4088"/>
              <a:ext cx="1003" cy="555"/>
              <a:chOff x="3132" y="4264"/>
              <a:chExt cx="1125" cy="623"/>
            </a:xfrm>
          </p:grpSpPr>
          <p:sp>
            <p:nvSpPr>
              <p:cNvPr id="38" name="Freeform 652"/>
              <p:cNvSpPr>
                <a:spLocks noEditPoints="1"/>
              </p:cNvSpPr>
              <p:nvPr/>
            </p:nvSpPr>
            <p:spPr bwMode="auto">
              <a:xfrm>
                <a:off x="3132" y="4264"/>
                <a:ext cx="1125" cy="623"/>
              </a:xfrm>
              <a:custGeom>
                <a:avLst/>
                <a:gdLst>
                  <a:gd name="T0" fmla="*/ 15972 w 16875"/>
                  <a:gd name="T1" fmla="*/ 6015 h 9345"/>
                  <a:gd name="T2" fmla="*/ 14508 w 16875"/>
                  <a:gd name="T3" fmla="*/ 7426 h 9345"/>
                  <a:gd name="T4" fmla="*/ 10994 w 16875"/>
                  <a:gd name="T5" fmla="*/ 9069 h 9345"/>
                  <a:gd name="T6" fmla="*/ 6792 w 16875"/>
                  <a:gd name="T7" fmla="*/ 9233 h 9345"/>
                  <a:gd name="T8" fmla="*/ 3091 w 16875"/>
                  <a:gd name="T9" fmla="*/ 7919 h 9345"/>
                  <a:gd name="T10" fmla="*/ 1152 w 16875"/>
                  <a:gd name="T11" fmla="*/ 6297 h 9345"/>
                  <a:gd name="T12" fmla="*/ 148 w 16875"/>
                  <a:gd name="T13" fmla="*/ 4932 h 9345"/>
                  <a:gd name="T14" fmla="*/ 793 w 16875"/>
                  <a:gd name="T15" fmla="*/ 3484 h 9345"/>
                  <a:gd name="T16" fmla="*/ 2037 w 16875"/>
                  <a:gd name="T17" fmla="*/ 2194 h 9345"/>
                  <a:gd name="T18" fmla="*/ 5470 w 16875"/>
                  <a:gd name="T19" fmla="*/ 386 h 9345"/>
                  <a:gd name="T20" fmla="*/ 9642 w 16875"/>
                  <a:gd name="T21" fmla="*/ 57 h 9345"/>
                  <a:gd name="T22" fmla="*/ 13427 w 16875"/>
                  <a:gd name="T23" fmla="*/ 1207 h 9345"/>
                  <a:gd name="T24" fmla="*/ 15608 w 16875"/>
                  <a:gd name="T25" fmla="*/ 2918 h 9345"/>
                  <a:gd name="T26" fmla="*/ 16629 w 16875"/>
                  <a:gd name="T27" fmla="*/ 4261 h 9345"/>
                  <a:gd name="T28" fmla="*/ 14588 w 16875"/>
                  <a:gd name="T29" fmla="*/ 3690 h 9345"/>
                  <a:gd name="T30" fmla="*/ 12754 w 16875"/>
                  <a:gd name="T31" fmla="*/ 2138 h 9345"/>
                  <a:gd name="T32" fmla="*/ 10331 w 16875"/>
                  <a:gd name="T33" fmla="*/ 1226 h 9345"/>
                  <a:gd name="T34" fmla="*/ 10980 w 16875"/>
                  <a:gd name="T35" fmla="*/ 1741 h 9345"/>
                  <a:gd name="T36" fmla="*/ 11802 w 16875"/>
                  <a:gd name="T37" fmla="*/ 2677 h 9345"/>
                  <a:gd name="T38" fmla="*/ 12280 w 16875"/>
                  <a:gd name="T39" fmla="*/ 3836 h 9345"/>
                  <a:gd name="T40" fmla="*/ 12348 w 16875"/>
                  <a:gd name="T41" fmla="*/ 5103 h 9345"/>
                  <a:gd name="T42" fmla="*/ 12014 w 16875"/>
                  <a:gd name="T43" fmla="*/ 6287 h 9345"/>
                  <a:gd name="T44" fmla="*/ 11301 w 16875"/>
                  <a:gd name="T45" fmla="*/ 7314 h 9345"/>
                  <a:gd name="T46" fmla="*/ 10320 w 16875"/>
                  <a:gd name="T47" fmla="*/ 8055 h 9345"/>
                  <a:gd name="T48" fmla="*/ 12817 w 16875"/>
                  <a:gd name="T49" fmla="*/ 7206 h 9345"/>
                  <a:gd name="T50" fmla="*/ 15271 w 16875"/>
                  <a:gd name="T51" fmla="*/ 4679 h 9345"/>
                  <a:gd name="T52" fmla="*/ 11297 w 16875"/>
                  <a:gd name="T53" fmla="*/ 3445 h 9345"/>
                  <a:gd name="T54" fmla="*/ 10465 w 16875"/>
                  <a:gd name="T55" fmla="*/ 2365 h 9345"/>
                  <a:gd name="T56" fmla="*/ 9279 w 16875"/>
                  <a:gd name="T57" fmla="*/ 1736 h 9345"/>
                  <a:gd name="T58" fmla="*/ 8143 w 16875"/>
                  <a:gd name="T59" fmla="*/ 1643 h 9345"/>
                  <a:gd name="T60" fmla="*/ 7226 w 16875"/>
                  <a:gd name="T61" fmla="*/ 1872 h 9345"/>
                  <a:gd name="T62" fmla="*/ 3736 w 16875"/>
                  <a:gd name="T63" fmla="*/ 2352 h 9345"/>
                  <a:gd name="T64" fmla="*/ 1728 w 16875"/>
                  <a:gd name="T65" fmla="*/ 4888 h 9345"/>
                  <a:gd name="T66" fmla="*/ 2599 w 16875"/>
                  <a:gd name="T67" fmla="*/ 6014 h 9345"/>
                  <a:gd name="T68" fmla="*/ 4344 w 16875"/>
                  <a:gd name="T69" fmla="*/ 7341 h 9345"/>
                  <a:gd name="T70" fmla="*/ 6796 w 16875"/>
                  <a:gd name="T71" fmla="*/ 8178 h 9345"/>
                  <a:gd name="T72" fmla="*/ 5763 w 16875"/>
                  <a:gd name="T73" fmla="*/ 7505 h 9345"/>
                  <a:gd name="T74" fmla="*/ 4988 w 16875"/>
                  <a:gd name="T75" fmla="*/ 6533 h 9345"/>
                  <a:gd name="T76" fmla="*/ 4566 w 16875"/>
                  <a:gd name="T77" fmla="*/ 5377 h 9345"/>
                  <a:gd name="T78" fmla="*/ 4566 w 16875"/>
                  <a:gd name="T79" fmla="*/ 3989 h 9345"/>
                  <a:gd name="T80" fmla="*/ 5362 w 16875"/>
                  <a:gd name="T81" fmla="*/ 4184 h 9345"/>
                  <a:gd name="T82" fmla="*/ 5427 w 16875"/>
                  <a:gd name="T83" fmla="*/ 5504 h 9345"/>
                  <a:gd name="T84" fmla="*/ 6072 w 16875"/>
                  <a:gd name="T85" fmla="*/ 6666 h 9345"/>
                  <a:gd name="T86" fmla="*/ 7174 w 16875"/>
                  <a:gd name="T87" fmla="*/ 7473 h 9345"/>
                  <a:gd name="T88" fmla="*/ 8518 w 16875"/>
                  <a:gd name="T89" fmla="*/ 7724 h 9345"/>
                  <a:gd name="T90" fmla="*/ 9836 w 16875"/>
                  <a:gd name="T91" fmla="*/ 7411 h 9345"/>
                  <a:gd name="T92" fmla="*/ 10903 w 16875"/>
                  <a:gd name="T93" fmla="*/ 6549 h 9345"/>
                  <a:gd name="T94" fmla="*/ 11482 w 16875"/>
                  <a:gd name="T95" fmla="*/ 5361 h 9345"/>
                  <a:gd name="T96" fmla="*/ 10754 w 16875"/>
                  <a:gd name="T97" fmla="*/ 5137 h 9345"/>
                  <a:gd name="T98" fmla="*/ 10340 w 16875"/>
                  <a:gd name="T99" fmla="*/ 6045 h 9345"/>
                  <a:gd name="T100" fmla="*/ 9545 w 16875"/>
                  <a:gd name="T101" fmla="*/ 6723 h 9345"/>
                  <a:gd name="T102" fmla="*/ 8558 w 16875"/>
                  <a:gd name="T103" fmla="*/ 6984 h 9345"/>
                  <a:gd name="T104" fmla="*/ 7528 w 16875"/>
                  <a:gd name="T105" fmla="*/ 6817 h 9345"/>
                  <a:gd name="T106" fmla="*/ 6683 w 16875"/>
                  <a:gd name="T107" fmla="*/ 6223 h 9345"/>
                  <a:gd name="T108" fmla="*/ 6174 w 16875"/>
                  <a:gd name="T109" fmla="*/ 5354 h 9345"/>
                  <a:gd name="T110" fmla="*/ 6099 w 16875"/>
                  <a:gd name="T111" fmla="*/ 4366 h 9345"/>
                  <a:gd name="T112" fmla="*/ 7843 w 16875"/>
                  <a:gd name="T113" fmla="*/ 2446 h 9345"/>
                  <a:gd name="T114" fmla="*/ 8906 w 16875"/>
                  <a:gd name="T115" fmla="*/ 2411 h 9345"/>
                  <a:gd name="T116" fmla="*/ 9835 w 16875"/>
                  <a:gd name="T117" fmla="*/ 2815 h 9345"/>
                  <a:gd name="T118" fmla="*/ 10527 w 16875"/>
                  <a:gd name="T119" fmla="*/ 3593 h 9345"/>
                  <a:gd name="T120" fmla="*/ 10795 w 16875"/>
                  <a:gd name="T121" fmla="*/ 4561 h 9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875" h="9345">
                    <a:moveTo>
                      <a:pt x="16875" y="4679"/>
                    </a:moveTo>
                    <a:lnTo>
                      <a:pt x="16828" y="4764"/>
                    </a:lnTo>
                    <a:lnTo>
                      <a:pt x="16779" y="4849"/>
                    </a:lnTo>
                    <a:lnTo>
                      <a:pt x="16729" y="4932"/>
                    </a:lnTo>
                    <a:lnTo>
                      <a:pt x="16680" y="5014"/>
                    </a:lnTo>
                    <a:lnTo>
                      <a:pt x="16629" y="5095"/>
                    </a:lnTo>
                    <a:lnTo>
                      <a:pt x="16579" y="5176"/>
                    </a:lnTo>
                    <a:lnTo>
                      <a:pt x="16526" y="5256"/>
                    </a:lnTo>
                    <a:lnTo>
                      <a:pt x="16474" y="5335"/>
                    </a:lnTo>
                    <a:lnTo>
                      <a:pt x="16420" y="5415"/>
                    </a:lnTo>
                    <a:lnTo>
                      <a:pt x="16368" y="5493"/>
                    </a:lnTo>
                    <a:lnTo>
                      <a:pt x="16313" y="5569"/>
                    </a:lnTo>
                    <a:lnTo>
                      <a:pt x="16258" y="5645"/>
                    </a:lnTo>
                    <a:lnTo>
                      <a:pt x="16202" y="5721"/>
                    </a:lnTo>
                    <a:lnTo>
                      <a:pt x="16145" y="5795"/>
                    </a:lnTo>
                    <a:lnTo>
                      <a:pt x="16088" y="5870"/>
                    </a:lnTo>
                    <a:lnTo>
                      <a:pt x="16031" y="5943"/>
                    </a:lnTo>
                    <a:lnTo>
                      <a:pt x="15972" y="6015"/>
                    </a:lnTo>
                    <a:lnTo>
                      <a:pt x="15913" y="6086"/>
                    </a:lnTo>
                    <a:lnTo>
                      <a:pt x="15854" y="6158"/>
                    </a:lnTo>
                    <a:lnTo>
                      <a:pt x="15793" y="6227"/>
                    </a:lnTo>
                    <a:lnTo>
                      <a:pt x="15732" y="6297"/>
                    </a:lnTo>
                    <a:lnTo>
                      <a:pt x="15671" y="6365"/>
                    </a:lnTo>
                    <a:lnTo>
                      <a:pt x="15608" y="6433"/>
                    </a:lnTo>
                    <a:lnTo>
                      <a:pt x="15545" y="6499"/>
                    </a:lnTo>
                    <a:lnTo>
                      <a:pt x="15481" y="6566"/>
                    </a:lnTo>
                    <a:lnTo>
                      <a:pt x="15416" y="6631"/>
                    </a:lnTo>
                    <a:lnTo>
                      <a:pt x="15352" y="6695"/>
                    </a:lnTo>
                    <a:lnTo>
                      <a:pt x="15286" y="6759"/>
                    </a:lnTo>
                    <a:lnTo>
                      <a:pt x="15219" y="6823"/>
                    </a:lnTo>
                    <a:lnTo>
                      <a:pt x="15152" y="6885"/>
                    </a:lnTo>
                    <a:lnTo>
                      <a:pt x="15084" y="6946"/>
                    </a:lnTo>
                    <a:lnTo>
                      <a:pt x="15016" y="7007"/>
                    </a:lnTo>
                    <a:lnTo>
                      <a:pt x="14849" y="7152"/>
                    </a:lnTo>
                    <a:lnTo>
                      <a:pt x="14680" y="7291"/>
                    </a:lnTo>
                    <a:lnTo>
                      <a:pt x="14508" y="7426"/>
                    </a:lnTo>
                    <a:lnTo>
                      <a:pt x="14334" y="7555"/>
                    </a:lnTo>
                    <a:lnTo>
                      <a:pt x="14158" y="7681"/>
                    </a:lnTo>
                    <a:lnTo>
                      <a:pt x="13979" y="7802"/>
                    </a:lnTo>
                    <a:lnTo>
                      <a:pt x="13797" y="7919"/>
                    </a:lnTo>
                    <a:lnTo>
                      <a:pt x="13614" y="8031"/>
                    </a:lnTo>
                    <a:lnTo>
                      <a:pt x="13427" y="8138"/>
                    </a:lnTo>
                    <a:lnTo>
                      <a:pt x="13238" y="8240"/>
                    </a:lnTo>
                    <a:lnTo>
                      <a:pt x="13046" y="8338"/>
                    </a:lnTo>
                    <a:lnTo>
                      <a:pt x="12852" y="8432"/>
                    </a:lnTo>
                    <a:lnTo>
                      <a:pt x="12656" y="8522"/>
                    </a:lnTo>
                    <a:lnTo>
                      <a:pt x="12457" y="8606"/>
                    </a:lnTo>
                    <a:lnTo>
                      <a:pt x="12255" y="8686"/>
                    </a:lnTo>
                    <a:lnTo>
                      <a:pt x="12051" y="8761"/>
                    </a:lnTo>
                    <a:lnTo>
                      <a:pt x="11845" y="8832"/>
                    </a:lnTo>
                    <a:lnTo>
                      <a:pt x="11635" y="8898"/>
                    </a:lnTo>
                    <a:lnTo>
                      <a:pt x="11424" y="8959"/>
                    </a:lnTo>
                    <a:lnTo>
                      <a:pt x="11210" y="9016"/>
                    </a:lnTo>
                    <a:lnTo>
                      <a:pt x="10994" y="9069"/>
                    </a:lnTo>
                    <a:lnTo>
                      <a:pt x="10775" y="9117"/>
                    </a:lnTo>
                    <a:lnTo>
                      <a:pt x="10553" y="9161"/>
                    </a:lnTo>
                    <a:lnTo>
                      <a:pt x="10329" y="9200"/>
                    </a:lnTo>
                    <a:lnTo>
                      <a:pt x="10103" y="9233"/>
                    </a:lnTo>
                    <a:lnTo>
                      <a:pt x="9874" y="9263"/>
                    </a:lnTo>
                    <a:lnTo>
                      <a:pt x="9642" y="9288"/>
                    </a:lnTo>
                    <a:lnTo>
                      <a:pt x="9408" y="9308"/>
                    </a:lnTo>
                    <a:lnTo>
                      <a:pt x="9172" y="9325"/>
                    </a:lnTo>
                    <a:lnTo>
                      <a:pt x="8933" y="9336"/>
                    </a:lnTo>
                    <a:lnTo>
                      <a:pt x="8692" y="9343"/>
                    </a:lnTo>
                    <a:lnTo>
                      <a:pt x="8448" y="9345"/>
                    </a:lnTo>
                    <a:lnTo>
                      <a:pt x="8203" y="9343"/>
                    </a:lnTo>
                    <a:lnTo>
                      <a:pt x="7962" y="9336"/>
                    </a:lnTo>
                    <a:lnTo>
                      <a:pt x="7723" y="9325"/>
                    </a:lnTo>
                    <a:lnTo>
                      <a:pt x="7487" y="9308"/>
                    </a:lnTo>
                    <a:lnTo>
                      <a:pt x="7253" y="9288"/>
                    </a:lnTo>
                    <a:lnTo>
                      <a:pt x="7021" y="9263"/>
                    </a:lnTo>
                    <a:lnTo>
                      <a:pt x="6792" y="9233"/>
                    </a:lnTo>
                    <a:lnTo>
                      <a:pt x="6565" y="9200"/>
                    </a:lnTo>
                    <a:lnTo>
                      <a:pt x="6341" y="9161"/>
                    </a:lnTo>
                    <a:lnTo>
                      <a:pt x="6119" y="9117"/>
                    </a:lnTo>
                    <a:lnTo>
                      <a:pt x="5900" y="9069"/>
                    </a:lnTo>
                    <a:lnTo>
                      <a:pt x="5684" y="9016"/>
                    </a:lnTo>
                    <a:lnTo>
                      <a:pt x="5470" y="8959"/>
                    </a:lnTo>
                    <a:lnTo>
                      <a:pt x="5258" y="8898"/>
                    </a:lnTo>
                    <a:lnTo>
                      <a:pt x="5048" y="8832"/>
                    </a:lnTo>
                    <a:lnTo>
                      <a:pt x="4841" y="8761"/>
                    </a:lnTo>
                    <a:lnTo>
                      <a:pt x="4636" y="8686"/>
                    </a:lnTo>
                    <a:lnTo>
                      <a:pt x="4435" y="8606"/>
                    </a:lnTo>
                    <a:lnTo>
                      <a:pt x="4236" y="8522"/>
                    </a:lnTo>
                    <a:lnTo>
                      <a:pt x="4038" y="8432"/>
                    </a:lnTo>
                    <a:lnTo>
                      <a:pt x="3844" y="8338"/>
                    </a:lnTo>
                    <a:lnTo>
                      <a:pt x="3652" y="8240"/>
                    </a:lnTo>
                    <a:lnTo>
                      <a:pt x="3463" y="8138"/>
                    </a:lnTo>
                    <a:lnTo>
                      <a:pt x="3276" y="8031"/>
                    </a:lnTo>
                    <a:lnTo>
                      <a:pt x="3091" y="7919"/>
                    </a:lnTo>
                    <a:lnTo>
                      <a:pt x="2909" y="7802"/>
                    </a:lnTo>
                    <a:lnTo>
                      <a:pt x="2730" y="7681"/>
                    </a:lnTo>
                    <a:lnTo>
                      <a:pt x="2552" y="7555"/>
                    </a:lnTo>
                    <a:lnTo>
                      <a:pt x="2378" y="7426"/>
                    </a:lnTo>
                    <a:lnTo>
                      <a:pt x="2206" y="7291"/>
                    </a:lnTo>
                    <a:lnTo>
                      <a:pt x="2037" y="7152"/>
                    </a:lnTo>
                    <a:lnTo>
                      <a:pt x="1869" y="7007"/>
                    </a:lnTo>
                    <a:lnTo>
                      <a:pt x="1800" y="6946"/>
                    </a:lnTo>
                    <a:lnTo>
                      <a:pt x="1733" y="6885"/>
                    </a:lnTo>
                    <a:lnTo>
                      <a:pt x="1665" y="6823"/>
                    </a:lnTo>
                    <a:lnTo>
                      <a:pt x="1599" y="6759"/>
                    </a:lnTo>
                    <a:lnTo>
                      <a:pt x="1534" y="6695"/>
                    </a:lnTo>
                    <a:lnTo>
                      <a:pt x="1468" y="6631"/>
                    </a:lnTo>
                    <a:lnTo>
                      <a:pt x="1404" y="6566"/>
                    </a:lnTo>
                    <a:lnTo>
                      <a:pt x="1339" y="6499"/>
                    </a:lnTo>
                    <a:lnTo>
                      <a:pt x="1276" y="6433"/>
                    </a:lnTo>
                    <a:lnTo>
                      <a:pt x="1214" y="6365"/>
                    </a:lnTo>
                    <a:lnTo>
                      <a:pt x="1152" y="6297"/>
                    </a:lnTo>
                    <a:lnTo>
                      <a:pt x="1091" y="6227"/>
                    </a:lnTo>
                    <a:lnTo>
                      <a:pt x="1029" y="6158"/>
                    </a:lnTo>
                    <a:lnTo>
                      <a:pt x="969" y="6086"/>
                    </a:lnTo>
                    <a:lnTo>
                      <a:pt x="910" y="6015"/>
                    </a:lnTo>
                    <a:lnTo>
                      <a:pt x="851" y="5943"/>
                    </a:lnTo>
                    <a:lnTo>
                      <a:pt x="793" y="5870"/>
                    </a:lnTo>
                    <a:lnTo>
                      <a:pt x="736" y="5795"/>
                    </a:lnTo>
                    <a:lnTo>
                      <a:pt x="679" y="5721"/>
                    </a:lnTo>
                    <a:lnTo>
                      <a:pt x="623" y="5645"/>
                    </a:lnTo>
                    <a:lnTo>
                      <a:pt x="567" y="5569"/>
                    </a:lnTo>
                    <a:lnTo>
                      <a:pt x="513" y="5493"/>
                    </a:lnTo>
                    <a:lnTo>
                      <a:pt x="459" y="5415"/>
                    </a:lnTo>
                    <a:lnTo>
                      <a:pt x="405" y="5335"/>
                    </a:lnTo>
                    <a:lnTo>
                      <a:pt x="352" y="5256"/>
                    </a:lnTo>
                    <a:lnTo>
                      <a:pt x="301" y="5176"/>
                    </a:lnTo>
                    <a:lnTo>
                      <a:pt x="249" y="5095"/>
                    </a:lnTo>
                    <a:lnTo>
                      <a:pt x="197" y="5014"/>
                    </a:lnTo>
                    <a:lnTo>
                      <a:pt x="148" y="4932"/>
                    </a:lnTo>
                    <a:lnTo>
                      <a:pt x="97" y="4849"/>
                    </a:lnTo>
                    <a:lnTo>
                      <a:pt x="49" y="4764"/>
                    </a:lnTo>
                    <a:lnTo>
                      <a:pt x="0" y="4679"/>
                    </a:lnTo>
                    <a:lnTo>
                      <a:pt x="49" y="4595"/>
                    </a:lnTo>
                    <a:lnTo>
                      <a:pt x="97" y="4510"/>
                    </a:lnTo>
                    <a:lnTo>
                      <a:pt x="148" y="4426"/>
                    </a:lnTo>
                    <a:lnTo>
                      <a:pt x="197" y="4344"/>
                    </a:lnTo>
                    <a:lnTo>
                      <a:pt x="249" y="4261"/>
                    </a:lnTo>
                    <a:lnTo>
                      <a:pt x="301" y="4180"/>
                    </a:lnTo>
                    <a:lnTo>
                      <a:pt x="352" y="4100"/>
                    </a:lnTo>
                    <a:lnTo>
                      <a:pt x="405" y="4020"/>
                    </a:lnTo>
                    <a:lnTo>
                      <a:pt x="459" y="3941"/>
                    </a:lnTo>
                    <a:lnTo>
                      <a:pt x="513" y="3863"/>
                    </a:lnTo>
                    <a:lnTo>
                      <a:pt x="567" y="3786"/>
                    </a:lnTo>
                    <a:lnTo>
                      <a:pt x="623" y="3709"/>
                    </a:lnTo>
                    <a:lnTo>
                      <a:pt x="679" y="3633"/>
                    </a:lnTo>
                    <a:lnTo>
                      <a:pt x="736" y="3558"/>
                    </a:lnTo>
                    <a:lnTo>
                      <a:pt x="793" y="3484"/>
                    </a:lnTo>
                    <a:lnTo>
                      <a:pt x="851" y="3411"/>
                    </a:lnTo>
                    <a:lnTo>
                      <a:pt x="910" y="3338"/>
                    </a:lnTo>
                    <a:lnTo>
                      <a:pt x="969" y="3265"/>
                    </a:lnTo>
                    <a:lnTo>
                      <a:pt x="1029" y="3195"/>
                    </a:lnTo>
                    <a:lnTo>
                      <a:pt x="1091" y="3124"/>
                    </a:lnTo>
                    <a:lnTo>
                      <a:pt x="1152" y="3055"/>
                    </a:lnTo>
                    <a:lnTo>
                      <a:pt x="1214" y="2986"/>
                    </a:lnTo>
                    <a:lnTo>
                      <a:pt x="1276" y="2918"/>
                    </a:lnTo>
                    <a:lnTo>
                      <a:pt x="1339" y="2850"/>
                    </a:lnTo>
                    <a:lnTo>
                      <a:pt x="1404" y="2784"/>
                    </a:lnTo>
                    <a:lnTo>
                      <a:pt x="1468" y="2717"/>
                    </a:lnTo>
                    <a:lnTo>
                      <a:pt x="1534" y="2652"/>
                    </a:lnTo>
                    <a:lnTo>
                      <a:pt x="1599" y="2588"/>
                    </a:lnTo>
                    <a:lnTo>
                      <a:pt x="1665" y="2524"/>
                    </a:lnTo>
                    <a:lnTo>
                      <a:pt x="1733" y="2461"/>
                    </a:lnTo>
                    <a:lnTo>
                      <a:pt x="1800" y="2399"/>
                    </a:lnTo>
                    <a:lnTo>
                      <a:pt x="1869" y="2338"/>
                    </a:lnTo>
                    <a:lnTo>
                      <a:pt x="2037" y="2194"/>
                    </a:lnTo>
                    <a:lnTo>
                      <a:pt x="2206" y="2054"/>
                    </a:lnTo>
                    <a:lnTo>
                      <a:pt x="2378" y="1919"/>
                    </a:lnTo>
                    <a:lnTo>
                      <a:pt x="2552" y="1790"/>
                    </a:lnTo>
                    <a:lnTo>
                      <a:pt x="2730" y="1664"/>
                    </a:lnTo>
                    <a:lnTo>
                      <a:pt x="2909" y="1543"/>
                    </a:lnTo>
                    <a:lnTo>
                      <a:pt x="3091" y="1426"/>
                    </a:lnTo>
                    <a:lnTo>
                      <a:pt x="3276" y="1314"/>
                    </a:lnTo>
                    <a:lnTo>
                      <a:pt x="3463" y="1207"/>
                    </a:lnTo>
                    <a:lnTo>
                      <a:pt x="3652" y="1105"/>
                    </a:lnTo>
                    <a:lnTo>
                      <a:pt x="3844" y="1007"/>
                    </a:lnTo>
                    <a:lnTo>
                      <a:pt x="4038" y="913"/>
                    </a:lnTo>
                    <a:lnTo>
                      <a:pt x="4236" y="824"/>
                    </a:lnTo>
                    <a:lnTo>
                      <a:pt x="4435" y="739"/>
                    </a:lnTo>
                    <a:lnTo>
                      <a:pt x="4636" y="660"/>
                    </a:lnTo>
                    <a:lnTo>
                      <a:pt x="4841" y="584"/>
                    </a:lnTo>
                    <a:lnTo>
                      <a:pt x="5048" y="513"/>
                    </a:lnTo>
                    <a:lnTo>
                      <a:pt x="5258" y="447"/>
                    </a:lnTo>
                    <a:lnTo>
                      <a:pt x="5470" y="386"/>
                    </a:lnTo>
                    <a:lnTo>
                      <a:pt x="5684" y="329"/>
                    </a:lnTo>
                    <a:lnTo>
                      <a:pt x="5900" y="276"/>
                    </a:lnTo>
                    <a:lnTo>
                      <a:pt x="6119" y="228"/>
                    </a:lnTo>
                    <a:lnTo>
                      <a:pt x="6341" y="184"/>
                    </a:lnTo>
                    <a:lnTo>
                      <a:pt x="6565" y="145"/>
                    </a:lnTo>
                    <a:lnTo>
                      <a:pt x="6792" y="112"/>
                    </a:lnTo>
                    <a:lnTo>
                      <a:pt x="7021" y="82"/>
                    </a:lnTo>
                    <a:lnTo>
                      <a:pt x="7253" y="57"/>
                    </a:lnTo>
                    <a:lnTo>
                      <a:pt x="7487" y="37"/>
                    </a:lnTo>
                    <a:lnTo>
                      <a:pt x="7723" y="20"/>
                    </a:lnTo>
                    <a:lnTo>
                      <a:pt x="7962" y="9"/>
                    </a:lnTo>
                    <a:lnTo>
                      <a:pt x="8203" y="2"/>
                    </a:lnTo>
                    <a:lnTo>
                      <a:pt x="8448" y="0"/>
                    </a:lnTo>
                    <a:lnTo>
                      <a:pt x="8692" y="2"/>
                    </a:lnTo>
                    <a:lnTo>
                      <a:pt x="8933" y="9"/>
                    </a:lnTo>
                    <a:lnTo>
                      <a:pt x="9172" y="20"/>
                    </a:lnTo>
                    <a:lnTo>
                      <a:pt x="9408" y="37"/>
                    </a:lnTo>
                    <a:lnTo>
                      <a:pt x="9642" y="57"/>
                    </a:lnTo>
                    <a:lnTo>
                      <a:pt x="9874" y="82"/>
                    </a:lnTo>
                    <a:lnTo>
                      <a:pt x="10103" y="112"/>
                    </a:lnTo>
                    <a:lnTo>
                      <a:pt x="10329" y="145"/>
                    </a:lnTo>
                    <a:lnTo>
                      <a:pt x="10553" y="184"/>
                    </a:lnTo>
                    <a:lnTo>
                      <a:pt x="10775" y="228"/>
                    </a:lnTo>
                    <a:lnTo>
                      <a:pt x="10994" y="276"/>
                    </a:lnTo>
                    <a:lnTo>
                      <a:pt x="11210" y="329"/>
                    </a:lnTo>
                    <a:lnTo>
                      <a:pt x="11424" y="386"/>
                    </a:lnTo>
                    <a:lnTo>
                      <a:pt x="11635" y="447"/>
                    </a:lnTo>
                    <a:lnTo>
                      <a:pt x="11845" y="513"/>
                    </a:lnTo>
                    <a:lnTo>
                      <a:pt x="12051" y="584"/>
                    </a:lnTo>
                    <a:lnTo>
                      <a:pt x="12255" y="660"/>
                    </a:lnTo>
                    <a:lnTo>
                      <a:pt x="12457" y="739"/>
                    </a:lnTo>
                    <a:lnTo>
                      <a:pt x="12656" y="824"/>
                    </a:lnTo>
                    <a:lnTo>
                      <a:pt x="12852" y="913"/>
                    </a:lnTo>
                    <a:lnTo>
                      <a:pt x="13046" y="1007"/>
                    </a:lnTo>
                    <a:lnTo>
                      <a:pt x="13238" y="1105"/>
                    </a:lnTo>
                    <a:lnTo>
                      <a:pt x="13427" y="1207"/>
                    </a:lnTo>
                    <a:lnTo>
                      <a:pt x="13614" y="1314"/>
                    </a:lnTo>
                    <a:lnTo>
                      <a:pt x="13797" y="1426"/>
                    </a:lnTo>
                    <a:lnTo>
                      <a:pt x="13979" y="1543"/>
                    </a:lnTo>
                    <a:lnTo>
                      <a:pt x="14158" y="1664"/>
                    </a:lnTo>
                    <a:lnTo>
                      <a:pt x="14334" y="1790"/>
                    </a:lnTo>
                    <a:lnTo>
                      <a:pt x="14508" y="1919"/>
                    </a:lnTo>
                    <a:lnTo>
                      <a:pt x="14680" y="2054"/>
                    </a:lnTo>
                    <a:lnTo>
                      <a:pt x="14849" y="2194"/>
                    </a:lnTo>
                    <a:lnTo>
                      <a:pt x="15016" y="2338"/>
                    </a:lnTo>
                    <a:lnTo>
                      <a:pt x="15084" y="2399"/>
                    </a:lnTo>
                    <a:lnTo>
                      <a:pt x="15152" y="2461"/>
                    </a:lnTo>
                    <a:lnTo>
                      <a:pt x="15219" y="2524"/>
                    </a:lnTo>
                    <a:lnTo>
                      <a:pt x="15286" y="2588"/>
                    </a:lnTo>
                    <a:lnTo>
                      <a:pt x="15352" y="2652"/>
                    </a:lnTo>
                    <a:lnTo>
                      <a:pt x="15416" y="2717"/>
                    </a:lnTo>
                    <a:lnTo>
                      <a:pt x="15481" y="2784"/>
                    </a:lnTo>
                    <a:lnTo>
                      <a:pt x="15545" y="2850"/>
                    </a:lnTo>
                    <a:lnTo>
                      <a:pt x="15608" y="2918"/>
                    </a:lnTo>
                    <a:lnTo>
                      <a:pt x="15671" y="2986"/>
                    </a:lnTo>
                    <a:lnTo>
                      <a:pt x="15732" y="3055"/>
                    </a:lnTo>
                    <a:lnTo>
                      <a:pt x="15793" y="3124"/>
                    </a:lnTo>
                    <a:lnTo>
                      <a:pt x="15854" y="3195"/>
                    </a:lnTo>
                    <a:lnTo>
                      <a:pt x="15913" y="3265"/>
                    </a:lnTo>
                    <a:lnTo>
                      <a:pt x="15972" y="3338"/>
                    </a:lnTo>
                    <a:lnTo>
                      <a:pt x="16031" y="3411"/>
                    </a:lnTo>
                    <a:lnTo>
                      <a:pt x="16088" y="3484"/>
                    </a:lnTo>
                    <a:lnTo>
                      <a:pt x="16145" y="3558"/>
                    </a:lnTo>
                    <a:lnTo>
                      <a:pt x="16202" y="3633"/>
                    </a:lnTo>
                    <a:lnTo>
                      <a:pt x="16258" y="3709"/>
                    </a:lnTo>
                    <a:lnTo>
                      <a:pt x="16313" y="3786"/>
                    </a:lnTo>
                    <a:lnTo>
                      <a:pt x="16368" y="3863"/>
                    </a:lnTo>
                    <a:lnTo>
                      <a:pt x="16420" y="3941"/>
                    </a:lnTo>
                    <a:lnTo>
                      <a:pt x="16474" y="4020"/>
                    </a:lnTo>
                    <a:lnTo>
                      <a:pt x="16526" y="4100"/>
                    </a:lnTo>
                    <a:lnTo>
                      <a:pt x="16579" y="4180"/>
                    </a:lnTo>
                    <a:lnTo>
                      <a:pt x="16629" y="4261"/>
                    </a:lnTo>
                    <a:lnTo>
                      <a:pt x="16680" y="4344"/>
                    </a:lnTo>
                    <a:lnTo>
                      <a:pt x="16729" y="4426"/>
                    </a:lnTo>
                    <a:lnTo>
                      <a:pt x="16779" y="4510"/>
                    </a:lnTo>
                    <a:lnTo>
                      <a:pt x="16828" y="4595"/>
                    </a:lnTo>
                    <a:lnTo>
                      <a:pt x="16875" y="4679"/>
                    </a:lnTo>
                    <a:close/>
                    <a:moveTo>
                      <a:pt x="15271" y="4679"/>
                    </a:moveTo>
                    <a:lnTo>
                      <a:pt x="15210" y="4574"/>
                    </a:lnTo>
                    <a:lnTo>
                      <a:pt x="15147" y="4470"/>
                    </a:lnTo>
                    <a:lnTo>
                      <a:pt x="15116" y="4420"/>
                    </a:lnTo>
                    <a:lnTo>
                      <a:pt x="15084" y="4368"/>
                    </a:lnTo>
                    <a:lnTo>
                      <a:pt x="15051" y="4317"/>
                    </a:lnTo>
                    <a:lnTo>
                      <a:pt x="15018" y="4268"/>
                    </a:lnTo>
                    <a:lnTo>
                      <a:pt x="14950" y="4168"/>
                    </a:lnTo>
                    <a:lnTo>
                      <a:pt x="14882" y="4070"/>
                    </a:lnTo>
                    <a:lnTo>
                      <a:pt x="14811" y="3973"/>
                    </a:lnTo>
                    <a:lnTo>
                      <a:pt x="14738" y="3877"/>
                    </a:lnTo>
                    <a:lnTo>
                      <a:pt x="14664" y="3783"/>
                    </a:lnTo>
                    <a:lnTo>
                      <a:pt x="14588" y="3690"/>
                    </a:lnTo>
                    <a:lnTo>
                      <a:pt x="14511" y="3598"/>
                    </a:lnTo>
                    <a:lnTo>
                      <a:pt x="14433" y="3509"/>
                    </a:lnTo>
                    <a:lnTo>
                      <a:pt x="14352" y="3420"/>
                    </a:lnTo>
                    <a:lnTo>
                      <a:pt x="14271" y="3333"/>
                    </a:lnTo>
                    <a:lnTo>
                      <a:pt x="14188" y="3247"/>
                    </a:lnTo>
                    <a:lnTo>
                      <a:pt x="14103" y="3163"/>
                    </a:lnTo>
                    <a:lnTo>
                      <a:pt x="13999" y="3065"/>
                    </a:lnTo>
                    <a:lnTo>
                      <a:pt x="13892" y="2969"/>
                    </a:lnTo>
                    <a:lnTo>
                      <a:pt x="13786" y="2875"/>
                    </a:lnTo>
                    <a:lnTo>
                      <a:pt x="13677" y="2784"/>
                    </a:lnTo>
                    <a:lnTo>
                      <a:pt x="13566" y="2695"/>
                    </a:lnTo>
                    <a:lnTo>
                      <a:pt x="13455" y="2609"/>
                    </a:lnTo>
                    <a:lnTo>
                      <a:pt x="13342" y="2524"/>
                    </a:lnTo>
                    <a:lnTo>
                      <a:pt x="13228" y="2442"/>
                    </a:lnTo>
                    <a:lnTo>
                      <a:pt x="13111" y="2363"/>
                    </a:lnTo>
                    <a:lnTo>
                      <a:pt x="12994" y="2285"/>
                    </a:lnTo>
                    <a:lnTo>
                      <a:pt x="12875" y="2210"/>
                    </a:lnTo>
                    <a:lnTo>
                      <a:pt x="12754" y="2138"/>
                    </a:lnTo>
                    <a:lnTo>
                      <a:pt x="12632" y="2067"/>
                    </a:lnTo>
                    <a:lnTo>
                      <a:pt x="12509" y="1999"/>
                    </a:lnTo>
                    <a:lnTo>
                      <a:pt x="12384" y="1933"/>
                    </a:lnTo>
                    <a:lnTo>
                      <a:pt x="12258" y="1870"/>
                    </a:lnTo>
                    <a:lnTo>
                      <a:pt x="12129" y="1809"/>
                    </a:lnTo>
                    <a:lnTo>
                      <a:pt x="12000" y="1750"/>
                    </a:lnTo>
                    <a:lnTo>
                      <a:pt x="11869" y="1694"/>
                    </a:lnTo>
                    <a:lnTo>
                      <a:pt x="11737" y="1640"/>
                    </a:lnTo>
                    <a:lnTo>
                      <a:pt x="11603" y="1587"/>
                    </a:lnTo>
                    <a:lnTo>
                      <a:pt x="11468" y="1538"/>
                    </a:lnTo>
                    <a:lnTo>
                      <a:pt x="11331" y="1491"/>
                    </a:lnTo>
                    <a:lnTo>
                      <a:pt x="11192" y="1446"/>
                    </a:lnTo>
                    <a:lnTo>
                      <a:pt x="11052" y="1404"/>
                    </a:lnTo>
                    <a:lnTo>
                      <a:pt x="10911" y="1363"/>
                    </a:lnTo>
                    <a:lnTo>
                      <a:pt x="10768" y="1326"/>
                    </a:lnTo>
                    <a:lnTo>
                      <a:pt x="10624" y="1290"/>
                    </a:lnTo>
                    <a:lnTo>
                      <a:pt x="10478" y="1256"/>
                    </a:lnTo>
                    <a:lnTo>
                      <a:pt x="10331" y="1226"/>
                    </a:lnTo>
                    <a:lnTo>
                      <a:pt x="10182" y="1197"/>
                    </a:lnTo>
                    <a:lnTo>
                      <a:pt x="10031" y="1171"/>
                    </a:lnTo>
                    <a:lnTo>
                      <a:pt x="10097" y="1199"/>
                    </a:lnTo>
                    <a:lnTo>
                      <a:pt x="10162" y="1229"/>
                    </a:lnTo>
                    <a:lnTo>
                      <a:pt x="10225" y="1259"/>
                    </a:lnTo>
                    <a:lnTo>
                      <a:pt x="10288" y="1290"/>
                    </a:lnTo>
                    <a:lnTo>
                      <a:pt x="10351" y="1323"/>
                    </a:lnTo>
                    <a:lnTo>
                      <a:pt x="10412" y="1355"/>
                    </a:lnTo>
                    <a:lnTo>
                      <a:pt x="10472" y="1390"/>
                    </a:lnTo>
                    <a:lnTo>
                      <a:pt x="10532" y="1425"/>
                    </a:lnTo>
                    <a:lnTo>
                      <a:pt x="10591" y="1462"/>
                    </a:lnTo>
                    <a:lnTo>
                      <a:pt x="10649" y="1499"/>
                    </a:lnTo>
                    <a:lnTo>
                      <a:pt x="10706" y="1537"/>
                    </a:lnTo>
                    <a:lnTo>
                      <a:pt x="10763" y="1576"/>
                    </a:lnTo>
                    <a:lnTo>
                      <a:pt x="10818" y="1616"/>
                    </a:lnTo>
                    <a:lnTo>
                      <a:pt x="10874" y="1657"/>
                    </a:lnTo>
                    <a:lnTo>
                      <a:pt x="10928" y="1698"/>
                    </a:lnTo>
                    <a:lnTo>
                      <a:pt x="10980" y="1741"/>
                    </a:lnTo>
                    <a:lnTo>
                      <a:pt x="11033" y="1786"/>
                    </a:lnTo>
                    <a:lnTo>
                      <a:pt x="11085" y="1830"/>
                    </a:lnTo>
                    <a:lnTo>
                      <a:pt x="11135" y="1875"/>
                    </a:lnTo>
                    <a:lnTo>
                      <a:pt x="11186" y="1923"/>
                    </a:lnTo>
                    <a:lnTo>
                      <a:pt x="11235" y="1970"/>
                    </a:lnTo>
                    <a:lnTo>
                      <a:pt x="11283" y="2018"/>
                    </a:lnTo>
                    <a:lnTo>
                      <a:pt x="11331" y="2068"/>
                    </a:lnTo>
                    <a:lnTo>
                      <a:pt x="11378" y="2119"/>
                    </a:lnTo>
                    <a:lnTo>
                      <a:pt x="11423" y="2169"/>
                    </a:lnTo>
                    <a:lnTo>
                      <a:pt x="11469" y="2222"/>
                    </a:lnTo>
                    <a:lnTo>
                      <a:pt x="11513" y="2276"/>
                    </a:lnTo>
                    <a:lnTo>
                      <a:pt x="11557" y="2329"/>
                    </a:lnTo>
                    <a:lnTo>
                      <a:pt x="11599" y="2385"/>
                    </a:lnTo>
                    <a:lnTo>
                      <a:pt x="11642" y="2441"/>
                    </a:lnTo>
                    <a:lnTo>
                      <a:pt x="11683" y="2498"/>
                    </a:lnTo>
                    <a:lnTo>
                      <a:pt x="11723" y="2556"/>
                    </a:lnTo>
                    <a:lnTo>
                      <a:pt x="11763" y="2616"/>
                    </a:lnTo>
                    <a:lnTo>
                      <a:pt x="11802" y="2677"/>
                    </a:lnTo>
                    <a:lnTo>
                      <a:pt x="11839" y="2738"/>
                    </a:lnTo>
                    <a:lnTo>
                      <a:pt x="11876" y="2799"/>
                    </a:lnTo>
                    <a:lnTo>
                      <a:pt x="11911" y="2862"/>
                    </a:lnTo>
                    <a:lnTo>
                      <a:pt x="11943" y="2924"/>
                    </a:lnTo>
                    <a:lnTo>
                      <a:pt x="11976" y="2986"/>
                    </a:lnTo>
                    <a:lnTo>
                      <a:pt x="12007" y="3049"/>
                    </a:lnTo>
                    <a:lnTo>
                      <a:pt x="12037" y="3113"/>
                    </a:lnTo>
                    <a:lnTo>
                      <a:pt x="12066" y="3176"/>
                    </a:lnTo>
                    <a:lnTo>
                      <a:pt x="12092" y="3240"/>
                    </a:lnTo>
                    <a:lnTo>
                      <a:pt x="12118" y="3305"/>
                    </a:lnTo>
                    <a:lnTo>
                      <a:pt x="12143" y="3370"/>
                    </a:lnTo>
                    <a:lnTo>
                      <a:pt x="12167" y="3435"/>
                    </a:lnTo>
                    <a:lnTo>
                      <a:pt x="12189" y="3501"/>
                    </a:lnTo>
                    <a:lnTo>
                      <a:pt x="12209" y="3567"/>
                    </a:lnTo>
                    <a:lnTo>
                      <a:pt x="12229" y="3634"/>
                    </a:lnTo>
                    <a:lnTo>
                      <a:pt x="12247" y="3701"/>
                    </a:lnTo>
                    <a:lnTo>
                      <a:pt x="12264" y="3768"/>
                    </a:lnTo>
                    <a:lnTo>
                      <a:pt x="12280" y="3836"/>
                    </a:lnTo>
                    <a:lnTo>
                      <a:pt x="12294" y="3904"/>
                    </a:lnTo>
                    <a:lnTo>
                      <a:pt x="12308" y="3973"/>
                    </a:lnTo>
                    <a:lnTo>
                      <a:pt x="12320" y="4041"/>
                    </a:lnTo>
                    <a:lnTo>
                      <a:pt x="12330" y="4111"/>
                    </a:lnTo>
                    <a:lnTo>
                      <a:pt x="12340" y="4180"/>
                    </a:lnTo>
                    <a:lnTo>
                      <a:pt x="12348" y="4251"/>
                    </a:lnTo>
                    <a:lnTo>
                      <a:pt x="12356" y="4322"/>
                    </a:lnTo>
                    <a:lnTo>
                      <a:pt x="12361" y="4392"/>
                    </a:lnTo>
                    <a:lnTo>
                      <a:pt x="12365" y="4463"/>
                    </a:lnTo>
                    <a:lnTo>
                      <a:pt x="12368" y="4534"/>
                    </a:lnTo>
                    <a:lnTo>
                      <a:pt x="12370" y="4607"/>
                    </a:lnTo>
                    <a:lnTo>
                      <a:pt x="12370" y="4679"/>
                    </a:lnTo>
                    <a:lnTo>
                      <a:pt x="12370" y="4750"/>
                    </a:lnTo>
                    <a:lnTo>
                      <a:pt x="12368" y="4822"/>
                    </a:lnTo>
                    <a:lnTo>
                      <a:pt x="12365" y="4893"/>
                    </a:lnTo>
                    <a:lnTo>
                      <a:pt x="12361" y="4962"/>
                    </a:lnTo>
                    <a:lnTo>
                      <a:pt x="12356" y="5033"/>
                    </a:lnTo>
                    <a:lnTo>
                      <a:pt x="12348" y="5103"/>
                    </a:lnTo>
                    <a:lnTo>
                      <a:pt x="12341" y="5171"/>
                    </a:lnTo>
                    <a:lnTo>
                      <a:pt x="12331" y="5241"/>
                    </a:lnTo>
                    <a:lnTo>
                      <a:pt x="12321" y="5308"/>
                    </a:lnTo>
                    <a:lnTo>
                      <a:pt x="12309" y="5377"/>
                    </a:lnTo>
                    <a:lnTo>
                      <a:pt x="12296" y="5444"/>
                    </a:lnTo>
                    <a:lnTo>
                      <a:pt x="12282" y="5512"/>
                    </a:lnTo>
                    <a:lnTo>
                      <a:pt x="12266" y="5578"/>
                    </a:lnTo>
                    <a:lnTo>
                      <a:pt x="12249" y="5644"/>
                    </a:lnTo>
                    <a:lnTo>
                      <a:pt x="12231" y="5711"/>
                    </a:lnTo>
                    <a:lnTo>
                      <a:pt x="12212" y="5776"/>
                    </a:lnTo>
                    <a:lnTo>
                      <a:pt x="12192" y="5841"/>
                    </a:lnTo>
                    <a:lnTo>
                      <a:pt x="12170" y="5906"/>
                    </a:lnTo>
                    <a:lnTo>
                      <a:pt x="12147" y="5971"/>
                    </a:lnTo>
                    <a:lnTo>
                      <a:pt x="12124" y="6034"/>
                    </a:lnTo>
                    <a:lnTo>
                      <a:pt x="12097" y="6099"/>
                    </a:lnTo>
                    <a:lnTo>
                      <a:pt x="12071" y="6162"/>
                    </a:lnTo>
                    <a:lnTo>
                      <a:pt x="12043" y="6224"/>
                    </a:lnTo>
                    <a:lnTo>
                      <a:pt x="12014" y="6287"/>
                    </a:lnTo>
                    <a:lnTo>
                      <a:pt x="11983" y="6348"/>
                    </a:lnTo>
                    <a:lnTo>
                      <a:pt x="11952" y="6411"/>
                    </a:lnTo>
                    <a:lnTo>
                      <a:pt x="11919" y="6472"/>
                    </a:lnTo>
                    <a:lnTo>
                      <a:pt x="11885" y="6533"/>
                    </a:lnTo>
                    <a:lnTo>
                      <a:pt x="11850" y="6593"/>
                    </a:lnTo>
                    <a:lnTo>
                      <a:pt x="11814" y="6653"/>
                    </a:lnTo>
                    <a:lnTo>
                      <a:pt x="11776" y="6713"/>
                    </a:lnTo>
                    <a:lnTo>
                      <a:pt x="11737" y="6772"/>
                    </a:lnTo>
                    <a:lnTo>
                      <a:pt x="11696" y="6831"/>
                    </a:lnTo>
                    <a:lnTo>
                      <a:pt x="11655" y="6888"/>
                    </a:lnTo>
                    <a:lnTo>
                      <a:pt x="11614" y="6945"/>
                    </a:lnTo>
                    <a:lnTo>
                      <a:pt x="11572" y="7000"/>
                    </a:lnTo>
                    <a:lnTo>
                      <a:pt x="11529" y="7055"/>
                    </a:lnTo>
                    <a:lnTo>
                      <a:pt x="11484" y="7108"/>
                    </a:lnTo>
                    <a:lnTo>
                      <a:pt x="11440" y="7161"/>
                    </a:lnTo>
                    <a:lnTo>
                      <a:pt x="11395" y="7213"/>
                    </a:lnTo>
                    <a:lnTo>
                      <a:pt x="11348" y="7264"/>
                    </a:lnTo>
                    <a:lnTo>
                      <a:pt x="11301" y="7314"/>
                    </a:lnTo>
                    <a:lnTo>
                      <a:pt x="11254" y="7363"/>
                    </a:lnTo>
                    <a:lnTo>
                      <a:pt x="11204" y="7411"/>
                    </a:lnTo>
                    <a:lnTo>
                      <a:pt x="11155" y="7458"/>
                    </a:lnTo>
                    <a:lnTo>
                      <a:pt x="11105" y="7505"/>
                    </a:lnTo>
                    <a:lnTo>
                      <a:pt x="11054" y="7550"/>
                    </a:lnTo>
                    <a:lnTo>
                      <a:pt x="11003" y="7594"/>
                    </a:lnTo>
                    <a:lnTo>
                      <a:pt x="10950" y="7637"/>
                    </a:lnTo>
                    <a:lnTo>
                      <a:pt x="10896" y="7681"/>
                    </a:lnTo>
                    <a:lnTo>
                      <a:pt x="10842" y="7722"/>
                    </a:lnTo>
                    <a:lnTo>
                      <a:pt x="10787" y="7763"/>
                    </a:lnTo>
                    <a:lnTo>
                      <a:pt x="10731" y="7803"/>
                    </a:lnTo>
                    <a:lnTo>
                      <a:pt x="10676" y="7841"/>
                    </a:lnTo>
                    <a:lnTo>
                      <a:pt x="10618" y="7879"/>
                    </a:lnTo>
                    <a:lnTo>
                      <a:pt x="10560" y="7916"/>
                    </a:lnTo>
                    <a:lnTo>
                      <a:pt x="10502" y="7952"/>
                    </a:lnTo>
                    <a:lnTo>
                      <a:pt x="10441" y="7987"/>
                    </a:lnTo>
                    <a:lnTo>
                      <a:pt x="10381" y="8021"/>
                    </a:lnTo>
                    <a:lnTo>
                      <a:pt x="10320" y="8055"/>
                    </a:lnTo>
                    <a:lnTo>
                      <a:pt x="10259" y="8086"/>
                    </a:lnTo>
                    <a:lnTo>
                      <a:pt x="10196" y="8118"/>
                    </a:lnTo>
                    <a:lnTo>
                      <a:pt x="10132" y="8149"/>
                    </a:lnTo>
                    <a:lnTo>
                      <a:pt x="10069" y="8178"/>
                    </a:lnTo>
                    <a:lnTo>
                      <a:pt x="10290" y="8137"/>
                    </a:lnTo>
                    <a:lnTo>
                      <a:pt x="10506" y="8092"/>
                    </a:lnTo>
                    <a:lnTo>
                      <a:pt x="10719" y="8042"/>
                    </a:lnTo>
                    <a:lnTo>
                      <a:pt x="10929" y="7988"/>
                    </a:lnTo>
                    <a:lnTo>
                      <a:pt x="11134" y="7930"/>
                    </a:lnTo>
                    <a:lnTo>
                      <a:pt x="11336" y="7868"/>
                    </a:lnTo>
                    <a:lnTo>
                      <a:pt x="11534" y="7801"/>
                    </a:lnTo>
                    <a:lnTo>
                      <a:pt x="11728" y="7729"/>
                    </a:lnTo>
                    <a:lnTo>
                      <a:pt x="11919" y="7653"/>
                    </a:lnTo>
                    <a:lnTo>
                      <a:pt x="12106" y="7573"/>
                    </a:lnTo>
                    <a:lnTo>
                      <a:pt x="12289" y="7488"/>
                    </a:lnTo>
                    <a:lnTo>
                      <a:pt x="12469" y="7398"/>
                    </a:lnTo>
                    <a:lnTo>
                      <a:pt x="12645" y="7304"/>
                    </a:lnTo>
                    <a:lnTo>
                      <a:pt x="12817" y="7206"/>
                    </a:lnTo>
                    <a:lnTo>
                      <a:pt x="12984" y="7104"/>
                    </a:lnTo>
                    <a:lnTo>
                      <a:pt x="13149" y="6997"/>
                    </a:lnTo>
                    <a:lnTo>
                      <a:pt x="13310" y="6886"/>
                    </a:lnTo>
                    <a:lnTo>
                      <a:pt x="13467" y="6770"/>
                    </a:lnTo>
                    <a:lnTo>
                      <a:pt x="13620" y="6649"/>
                    </a:lnTo>
                    <a:lnTo>
                      <a:pt x="13770" y="6524"/>
                    </a:lnTo>
                    <a:lnTo>
                      <a:pt x="13916" y="6395"/>
                    </a:lnTo>
                    <a:lnTo>
                      <a:pt x="14057" y="6261"/>
                    </a:lnTo>
                    <a:lnTo>
                      <a:pt x="14195" y="6123"/>
                    </a:lnTo>
                    <a:lnTo>
                      <a:pt x="14330" y="5981"/>
                    </a:lnTo>
                    <a:lnTo>
                      <a:pt x="14461" y="5833"/>
                    </a:lnTo>
                    <a:lnTo>
                      <a:pt x="14587" y="5682"/>
                    </a:lnTo>
                    <a:lnTo>
                      <a:pt x="14711" y="5526"/>
                    </a:lnTo>
                    <a:lnTo>
                      <a:pt x="14830" y="5366"/>
                    </a:lnTo>
                    <a:lnTo>
                      <a:pt x="14946" y="5201"/>
                    </a:lnTo>
                    <a:lnTo>
                      <a:pt x="15058" y="5031"/>
                    </a:lnTo>
                    <a:lnTo>
                      <a:pt x="15166" y="4858"/>
                    </a:lnTo>
                    <a:lnTo>
                      <a:pt x="15271" y="4679"/>
                    </a:lnTo>
                    <a:close/>
                    <a:moveTo>
                      <a:pt x="11555" y="4679"/>
                    </a:moveTo>
                    <a:lnTo>
                      <a:pt x="11554" y="4601"/>
                    </a:lnTo>
                    <a:lnTo>
                      <a:pt x="11552" y="4524"/>
                    </a:lnTo>
                    <a:lnTo>
                      <a:pt x="11548" y="4447"/>
                    </a:lnTo>
                    <a:lnTo>
                      <a:pt x="11541" y="4370"/>
                    </a:lnTo>
                    <a:lnTo>
                      <a:pt x="11533" y="4295"/>
                    </a:lnTo>
                    <a:lnTo>
                      <a:pt x="11524" y="4220"/>
                    </a:lnTo>
                    <a:lnTo>
                      <a:pt x="11512" y="4147"/>
                    </a:lnTo>
                    <a:lnTo>
                      <a:pt x="11498" y="4073"/>
                    </a:lnTo>
                    <a:lnTo>
                      <a:pt x="11482" y="4000"/>
                    </a:lnTo>
                    <a:lnTo>
                      <a:pt x="11466" y="3928"/>
                    </a:lnTo>
                    <a:lnTo>
                      <a:pt x="11448" y="3858"/>
                    </a:lnTo>
                    <a:lnTo>
                      <a:pt x="11426" y="3787"/>
                    </a:lnTo>
                    <a:lnTo>
                      <a:pt x="11404" y="3718"/>
                    </a:lnTo>
                    <a:lnTo>
                      <a:pt x="11380" y="3648"/>
                    </a:lnTo>
                    <a:lnTo>
                      <a:pt x="11354" y="3579"/>
                    </a:lnTo>
                    <a:lnTo>
                      <a:pt x="11326" y="3512"/>
                    </a:lnTo>
                    <a:lnTo>
                      <a:pt x="11297" y="3445"/>
                    </a:lnTo>
                    <a:lnTo>
                      <a:pt x="11265" y="3379"/>
                    </a:lnTo>
                    <a:lnTo>
                      <a:pt x="11232" y="3313"/>
                    </a:lnTo>
                    <a:lnTo>
                      <a:pt x="11198" y="3249"/>
                    </a:lnTo>
                    <a:lnTo>
                      <a:pt x="11161" y="3184"/>
                    </a:lnTo>
                    <a:lnTo>
                      <a:pt x="11123" y="3121"/>
                    </a:lnTo>
                    <a:lnTo>
                      <a:pt x="11082" y="3058"/>
                    </a:lnTo>
                    <a:lnTo>
                      <a:pt x="11040" y="2997"/>
                    </a:lnTo>
                    <a:lnTo>
                      <a:pt x="10996" y="2935"/>
                    </a:lnTo>
                    <a:lnTo>
                      <a:pt x="10951" y="2874"/>
                    </a:lnTo>
                    <a:lnTo>
                      <a:pt x="10903" y="2814"/>
                    </a:lnTo>
                    <a:lnTo>
                      <a:pt x="10854" y="2755"/>
                    </a:lnTo>
                    <a:lnTo>
                      <a:pt x="10803" y="2697"/>
                    </a:lnTo>
                    <a:lnTo>
                      <a:pt x="10750" y="2639"/>
                    </a:lnTo>
                    <a:lnTo>
                      <a:pt x="10696" y="2582"/>
                    </a:lnTo>
                    <a:lnTo>
                      <a:pt x="10640" y="2525"/>
                    </a:lnTo>
                    <a:lnTo>
                      <a:pt x="10582" y="2471"/>
                    </a:lnTo>
                    <a:lnTo>
                      <a:pt x="10524" y="2417"/>
                    </a:lnTo>
                    <a:lnTo>
                      <a:pt x="10465" y="2365"/>
                    </a:lnTo>
                    <a:lnTo>
                      <a:pt x="10406" y="2316"/>
                    </a:lnTo>
                    <a:lnTo>
                      <a:pt x="10345" y="2268"/>
                    </a:lnTo>
                    <a:lnTo>
                      <a:pt x="10284" y="2222"/>
                    </a:lnTo>
                    <a:lnTo>
                      <a:pt x="10222" y="2177"/>
                    </a:lnTo>
                    <a:lnTo>
                      <a:pt x="10160" y="2134"/>
                    </a:lnTo>
                    <a:lnTo>
                      <a:pt x="10097" y="2093"/>
                    </a:lnTo>
                    <a:lnTo>
                      <a:pt x="10032" y="2053"/>
                    </a:lnTo>
                    <a:lnTo>
                      <a:pt x="9968" y="2016"/>
                    </a:lnTo>
                    <a:lnTo>
                      <a:pt x="9902" y="1981"/>
                    </a:lnTo>
                    <a:lnTo>
                      <a:pt x="9836" y="1946"/>
                    </a:lnTo>
                    <a:lnTo>
                      <a:pt x="9769" y="1913"/>
                    </a:lnTo>
                    <a:lnTo>
                      <a:pt x="9701" y="1882"/>
                    </a:lnTo>
                    <a:lnTo>
                      <a:pt x="9632" y="1854"/>
                    </a:lnTo>
                    <a:lnTo>
                      <a:pt x="9564" y="1827"/>
                    </a:lnTo>
                    <a:lnTo>
                      <a:pt x="9493" y="1801"/>
                    </a:lnTo>
                    <a:lnTo>
                      <a:pt x="9423" y="1778"/>
                    </a:lnTo>
                    <a:lnTo>
                      <a:pt x="9352" y="1756"/>
                    </a:lnTo>
                    <a:lnTo>
                      <a:pt x="9279" y="1736"/>
                    </a:lnTo>
                    <a:lnTo>
                      <a:pt x="9206" y="1718"/>
                    </a:lnTo>
                    <a:lnTo>
                      <a:pt x="9133" y="1701"/>
                    </a:lnTo>
                    <a:lnTo>
                      <a:pt x="9059" y="1686"/>
                    </a:lnTo>
                    <a:lnTo>
                      <a:pt x="8984" y="1673"/>
                    </a:lnTo>
                    <a:lnTo>
                      <a:pt x="8908" y="1661"/>
                    </a:lnTo>
                    <a:lnTo>
                      <a:pt x="8831" y="1652"/>
                    </a:lnTo>
                    <a:lnTo>
                      <a:pt x="8754" y="1644"/>
                    </a:lnTo>
                    <a:lnTo>
                      <a:pt x="8676" y="1638"/>
                    </a:lnTo>
                    <a:lnTo>
                      <a:pt x="8597" y="1634"/>
                    </a:lnTo>
                    <a:lnTo>
                      <a:pt x="8518" y="1631"/>
                    </a:lnTo>
                    <a:lnTo>
                      <a:pt x="8438" y="1631"/>
                    </a:lnTo>
                    <a:lnTo>
                      <a:pt x="8395" y="1631"/>
                    </a:lnTo>
                    <a:lnTo>
                      <a:pt x="8353" y="1632"/>
                    </a:lnTo>
                    <a:lnTo>
                      <a:pt x="8311" y="1633"/>
                    </a:lnTo>
                    <a:lnTo>
                      <a:pt x="8269" y="1635"/>
                    </a:lnTo>
                    <a:lnTo>
                      <a:pt x="8227" y="1637"/>
                    </a:lnTo>
                    <a:lnTo>
                      <a:pt x="8185" y="1640"/>
                    </a:lnTo>
                    <a:lnTo>
                      <a:pt x="8143" y="1643"/>
                    </a:lnTo>
                    <a:lnTo>
                      <a:pt x="8102" y="1647"/>
                    </a:lnTo>
                    <a:lnTo>
                      <a:pt x="8061" y="1653"/>
                    </a:lnTo>
                    <a:lnTo>
                      <a:pt x="8020" y="1657"/>
                    </a:lnTo>
                    <a:lnTo>
                      <a:pt x="7979" y="1663"/>
                    </a:lnTo>
                    <a:lnTo>
                      <a:pt x="7938" y="1670"/>
                    </a:lnTo>
                    <a:lnTo>
                      <a:pt x="7896" y="1676"/>
                    </a:lnTo>
                    <a:lnTo>
                      <a:pt x="7856" y="1683"/>
                    </a:lnTo>
                    <a:lnTo>
                      <a:pt x="7816" y="1692"/>
                    </a:lnTo>
                    <a:lnTo>
                      <a:pt x="7775" y="1700"/>
                    </a:lnTo>
                    <a:lnTo>
                      <a:pt x="7735" y="1709"/>
                    </a:lnTo>
                    <a:lnTo>
                      <a:pt x="7695" y="1718"/>
                    </a:lnTo>
                    <a:lnTo>
                      <a:pt x="7655" y="1729"/>
                    </a:lnTo>
                    <a:lnTo>
                      <a:pt x="7616" y="1738"/>
                    </a:lnTo>
                    <a:lnTo>
                      <a:pt x="7537" y="1761"/>
                    </a:lnTo>
                    <a:lnTo>
                      <a:pt x="7458" y="1786"/>
                    </a:lnTo>
                    <a:lnTo>
                      <a:pt x="7380" y="1813"/>
                    </a:lnTo>
                    <a:lnTo>
                      <a:pt x="7302" y="1841"/>
                    </a:lnTo>
                    <a:lnTo>
                      <a:pt x="7226" y="1872"/>
                    </a:lnTo>
                    <a:lnTo>
                      <a:pt x="7149" y="1906"/>
                    </a:lnTo>
                    <a:lnTo>
                      <a:pt x="6826" y="1171"/>
                    </a:lnTo>
                    <a:lnTo>
                      <a:pt x="6606" y="1211"/>
                    </a:lnTo>
                    <a:lnTo>
                      <a:pt x="6388" y="1255"/>
                    </a:lnTo>
                    <a:lnTo>
                      <a:pt x="6174" y="1305"/>
                    </a:lnTo>
                    <a:lnTo>
                      <a:pt x="5964" y="1359"/>
                    </a:lnTo>
                    <a:lnTo>
                      <a:pt x="5758" y="1417"/>
                    </a:lnTo>
                    <a:lnTo>
                      <a:pt x="5555" y="1480"/>
                    </a:lnTo>
                    <a:lnTo>
                      <a:pt x="5357" y="1546"/>
                    </a:lnTo>
                    <a:lnTo>
                      <a:pt x="5162" y="1618"/>
                    </a:lnTo>
                    <a:lnTo>
                      <a:pt x="4970" y="1694"/>
                    </a:lnTo>
                    <a:lnTo>
                      <a:pt x="4783" y="1775"/>
                    </a:lnTo>
                    <a:lnTo>
                      <a:pt x="4598" y="1859"/>
                    </a:lnTo>
                    <a:lnTo>
                      <a:pt x="4419" y="1949"/>
                    </a:lnTo>
                    <a:lnTo>
                      <a:pt x="4242" y="2043"/>
                    </a:lnTo>
                    <a:lnTo>
                      <a:pt x="4070" y="2141"/>
                    </a:lnTo>
                    <a:lnTo>
                      <a:pt x="3901" y="2244"/>
                    </a:lnTo>
                    <a:lnTo>
                      <a:pt x="3736" y="2352"/>
                    </a:lnTo>
                    <a:lnTo>
                      <a:pt x="3574" y="2463"/>
                    </a:lnTo>
                    <a:lnTo>
                      <a:pt x="3417" y="2579"/>
                    </a:lnTo>
                    <a:lnTo>
                      <a:pt x="3263" y="2700"/>
                    </a:lnTo>
                    <a:lnTo>
                      <a:pt x="3113" y="2826"/>
                    </a:lnTo>
                    <a:lnTo>
                      <a:pt x="2967" y="2955"/>
                    </a:lnTo>
                    <a:lnTo>
                      <a:pt x="2824" y="3089"/>
                    </a:lnTo>
                    <a:lnTo>
                      <a:pt x="2685" y="3228"/>
                    </a:lnTo>
                    <a:lnTo>
                      <a:pt x="2550" y="3372"/>
                    </a:lnTo>
                    <a:lnTo>
                      <a:pt x="2418" y="3519"/>
                    </a:lnTo>
                    <a:lnTo>
                      <a:pt x="2291" y="3671"/>
                    </a:lnTo>
                    <a:lnTo>
                      <a:pt x="2167" y="3828"/>
                    </a:lnTo>
                    <a:lnTo>
                      <a:pt x="2047" y="3989"/>
                    </a:lnTo>
                    <a:lnTo>
                      <a:pt x="1931" y="4155"/>
                    </a:lnTo>
                    <a:lnTo>
                      <a:pt x="1818" y="4326"/>
                    </a:lnTo>
                    <a:lnTo>
                      <a:pt x="1710" y="4500"/>
                    </a:lnTo>
                    <a:lnTo>
                      <a:pt x="1604" y="4679"/>
                    </a:lnTo>
                    <a:lnTo>
                      <a:pt x="1665" y="4784"/>
                    </a:lnTo>
                    <a:lnTo>
                      <a:pt x="1728" y="4888"/>
                    </a:lnTo>
                    <a:lnTo>
                      <a:pt x="1792" y="4990"/>
                    </a:lnTo>
                    <a:lnTo>
                      <a:pt x="1858" y="5090"/>
                    </a:lnTo>
                    <a:lnTo>
                      <a:pt x="1925" y="5189"/>
                    </a:lnTo>
                    <a:lnTo>
                      <a:pt x="1993" y="5287"/>
                    </a:lnTo>
                    <a:lnTo>
                      <a:pt x="2064" y="5383"/>
                    </a:lnTo>
                    <a:lnTo>
                      <a:pt x="2136" y="5477"/>
                    </a:lnTo>
                    <a:lnTo>
                      <a:pt x="2173" y="5524"/>
                    </a:lnTo>
                    <a:lnTo>
                      <a:pt x="2210" y="5571"/>
                    </a:lnTo>
                    <a:lnTo>
                      <a:pt x="2246" y="5616"/>
                    </a:lnTo>
                    <a:lnTo>
                      <a:pt x="2283" y="5662"/>
                    </a:lnTo>
                    <a:lnTo>
                      <a:pt x="2322" y="5708"/>
                    </a:lnTo>
                    <a:lnTo>
                      <a:pt x="2360" y="5752"/>
                    </a:lnTo>
                    <a:lnTo>
                      <a:pt x="2399" y="5797"/>
                    </a:lnTo>
                    <a:lnTo>
                      <a:pt x="2438" y="5841"/>
                    </a:lnTo>
                    <a:lnTo>
                      <a:pt x="2477" y="5885"/>
                    </a:lnTo>
                    <a:lnTo>
                      <a:pt x="2518" y="5929"/>
                    </a:lnTo>
                    <a:lnTo>
                      <a:pt x="2558" y="5972"/>
                    </a:lnTo>
                    <a:lnTo>
                      <a:pt x="2599" y="6014"/>
                    </a:lnTo>
                    <a:lnTo>
                      <a:pt x="2640" y="6056"/>
                    </a:lnTo>
                    <a:lnTo>
                      <a:pt x="2681" y="6099"/>
                    </a:lnTo>
                    <a:lnTo>
                      <a:pt x="2723" y="6141"/>
                    </a:lnTo>
                    <a:lnTo>
                      <a:pt x="2765" y="6182"/>
                    </a:lnTo>
                    <a:lnTo>
                      <a:pt x="2869" y="6280"/>
                    </a:lnTo>
                    <a:lnTo>
                      <a:pt x="2973" y="6375"/>
                    </a:lnTo>
                    <a:lnTo>
                      <a:pt x="3080" y="6468"/>
                    </a:lnTo>
                    <a:lnTo>
                      <a:pt x="3187" y="6559"/>
                    </a:lnTo>
                    <a:lnTo>
                      <a:pt x="3297" y="6648"/>
                    </a:lnTo>
                    <a:lnTo>
                      <a:pt x="3407" y="6733"/>
                    </a:lnTo>
                    <a:lnTo>
                      <a:pt x="3519" y="6817"/>
                    </a:lnTo>
                    <a:lnTo>
                      <a:pt x="3632" y="6899"/>
                    </a:lnTo>
                    <a:lnTo>
                      <a:pt x="3747" y="6979"/>
                    </a:lnTo>
                    <a:lnTo>
                      <a:pt x="3864" y="7056"/>
                    </a:lnTo>
                    <a:lnTo>
                      <a:pt x="3981" y="7130"/>
                    </a:lnTo>
                    <a:lnTo>
                      <a:pt x="4102" y="7203"/>
                    </a:lnTo>
                    <a:lnTo>
                      <a:pt x="4222" y="7273"/>
                    </a:lnTo>
                    <a:lnTo>
                      <a:pt x="4344" y="7341"/>
                    </a:lnTo>
                    <a:lnTo>
                      <a:pt x="4468" y="7407"/>
                    </a:lnTo>
                    <a:lnTo>
                      <a:pt x="4593" y="7471"/>
                    </a:lnTo>
                    <a:lnTo>
                      <a:pt x="4720" y="7532"/>
                    </a:lnTo>
                    <a:lnTo>
                      <a:pt x="4848" y="7591"/>
                    </a:lnTo>
                    <a:lnTo>
                      <a:pt x="4978" y="7647"/>
                    </a:lnTo>
                    <a:lnTo>
                      <a:pt x="5109" y="7702"/>
                    </a:lnTo>
                    <a:lnTo>
                      <a:pt x="5242" y="7753"/>
                    </a:lnTo>
                    <a:lnTo>
                      <a:pt x="5376" y="7804"/>
                    </a:lnTo>
                    <a:lnTo>
                      <a:pt x="5511" y="7851"/>
                    </a:lnTo>
                    <a:lnTo>
                      <a:pt x="5648" y="7897"/>
                    </a:lnTo>
                    <a:lnTo>
                      <a:pt x="5786" y="7940"/>
                    </a:lnTo>
                    <a:lnTo>
                      <a:pt x="5926" y="7980"/>
                    </a:lnTo>
                    <a:lnTo>
                      <a:pt x="6068" y="8019"/>
                    </a:lnTo>
                    <a:lnTo>
                      <a:pt x="6210" y="8055"/>
                    </a:lnTo>
                    <a:lnTo>
                      <a:pt x="6354" y="8090"/>
                    </a:lnTo>
                    <a:lnTo>
                      <a:pt x="6500" y="8121"/>
                    </a:lnTo>
                    <a:lnTo>
                      <a:pt x="6648" y="8151"/>
                    </a:lnTo>
                    <a:lnTo>
                      <a:pt x="6796" y="8178"/>
                    </a:lnTo>
                    <a:lnTo>
                      <a:pt x="6732" y="8149"/>
                    </a:lnTo>
                    <a:lnTo>
                      <a:pt x="6669" y="8118"/>
                    </a:lnTo>
                    <a:lnTo>
                      <a:pt x="6607" y="8086"/>
                    </a:lnTo>
                    <a:lnTo>
                      <a:pt x="6544" y="8055"/>
                    </a:lnTo>
                    <a:lnTo>
                      <a:pt x="6483" y="8021"/>
                    </a:lnTo>
                    <a:lnTo>
                      <a:pt x="6423" y="7987"/>
                    </a:lnTo>
                    <a:lnTo>
                      <a:pt x="6364" y="7952"/>
                    </a:lnTo>
                    <a:lnTo>
                      <a:pt x="6305" y="7916"/>
                    </a:lnTo>
                    <a:lnTo>
                      <a:pt x="6248" y="7879"/>
                    </a:lnTo>
                    <a:lnTo>
                      <a:pt x="6191" y="7841"/>
                    </a:lnTo>
                    <a:lnTo>
                      <a:pt x="6134" y="7803"/>
                    </a:lnTo>
                    <a:lnTo>
                      <a:pt x="6079" y="7763"/>
                    </a:lnTo>
                    <a:lnTo>
                      <a:pt x="6024" y="7722"/>
                    </a:lnTo>
                    <a:lnTo>
                      <a:pt x="5971" y="7681"/>
                    </a:lnTo>
                    <a:lnTo>
                      <a:pt x="5917" y="7637"/>
                    </a:lnTo>
                    <a:lnTo>
                      <a:pt x="5865" y="7594"/>
                    </a:lnTo>
                    <a:lnTo>
                      <a:pt x="5813" y="7550"/>
                    </a:lnTo>
                    <a:lnTo>
                      <a:pt x="5763" y="7505"/>
                    </a:lnTo>
                    <a:lnTo>
                      <a:pt x="5712" y="7458"/>
                    </a:lnTo>
                    <a:lnTo>
                      <a:pt x="5664" y="7411"/>
                    </a:lnTo>
                    <a:lnTo>
                      <a:pt x="5615" y="7363"/>
                    </a:lnTo>
                    <a:lnTo>
                      <a:pt x="5568" y="7314"/>
                    </a:lnTo>
                    <a:lnTo>
                      <a:pt x="5521" y="7264"/>
                    </a:lnTo>
                    <a:lnTo>
                      <a:pt x="5475" y="7213"/>
                    </a:lnTo>
                    <a:lnTo>
                      <a:pt x="5430" y="7161"/>
                    </a:lnTo>
                    <a:lnTo>
                      <a:pt x="5385" y="7108"/>
                    </a:lnTo>
                    <a:lnTo>
                      <a:pt x="5341" y="7055"/>
                    </a:lnTo>
                    <a:lnTo>
                      <a:pt x="5299" y="7000"/>
                    </a:lnTo>
                    <a:lnTo>
                      <a:pt x="5257" y="6945"/>
                    </a:lnTo>
                    <a:lnTo>
                      <a:pt x="5215" y="6888"/>
                    </a:lnTo>
                    <a:lnTo>
                      <a:pt x="5174" y="6831"/>
                    </a:lnTo>
                    <a:lnTo>
                      <a:pt x="5135" y="6772"/>
                    </a:lnTo>
                    <a:lnTo>
                      <a:pt x="5096" y="6713"/>
                    </a:lnTo>
                    <a:lnTo>
                      <a:pt x="5058" y="6653"/>
                    </a:lnTo>
                    <a:lnTo>
                      <a:pt x="5022" y="6593"/>
                    </a:lnTo>
                    <a:lnTo>
                      <a:pt x="4988" y="6533"/>
                    </a:lnTo>
                    <a:lnTo>
                      <a:pt x="4954" y="6472"/>
                    </a:lnTo>
                    <a:lnTo>
                      <a:pt x="4921" y="6411"/>
                    </a:lnTo>
                    <a:lnTo>
                      <a:pt x="4890" y="6348"/>
                    </a:lnTo>
                    <a:lnTo>
                      <a:pt x="4859" y="6287"/>
                    </a:lnTo>
                    <a:lnTo>
                      <a:pt x="4830" y="6224"/>
                    </a:lnTo>
                    <a:lnTo>
                      <a:pt x="4803" y="6162"/>
                    </a:lnTo>
                    <a:lnTo>
                      <a:pt x="4777" y="6099"/>
                    </a:lnTo>
                    <a:lnTo>
                      <a:pt x="4751" y="6034"/>
                    </a:lnTo>
                    <a:lnTo>
                      <a:pt x="4727" y="5971"/>
                    </a:lnTo>
                    <a:lnTo>
                      <a:pt x="4704" y="5906"/>
                    </a:lnTo>
                    <a:lnTo>
                      <a:pt x="4683" y="5841"/>
                    </a:lnTo>
                    <a:lnTo>
                      <a:pt x="4662" y="5776"/>
                    </a:lnTo>
                    <a:lnTo>
                      <a:pt x="4643" y="5711"/>
                    </a:lnTo>
                    <a:lnTo>
                      <a:pt x="4625" y="5644"/>
                    </a:lnTo>
                    <a:lnTo>
                      <a:pt x="4609" y="5578"/>
                    </a:lnTo>
                    <a:lnTo>
                      <a:pt x="4593" y="5512"/>
                    </a:lnTo>
                    <a:lnTo>
                      <a:pt x="4578" y="5444"/>
                    </a:lnTo>
                    <a:lnTo>
                      <a:pt x="4566" y="5377"/>
                    </a:lnTo>
                    <a:lnTo>
                      <a:pt x="4554" y="5308"/>
                    </a:lnTo>
                    <a:lnTo>
                      <a:pt x="4544" y="5241"/>
                    </a:lnTo>
                    <a:lnTo>
                      <a:pt x="4534" y="5171"/>
                    </a:lnTo>
                    <a:lnTo>
                      <a:pt x="4527" y="5103"/>
                    </a:lnTo>
                    <a:lnTo>
                      <a:pt x="4519" y="5033"/>
                    </a:lnTo>
                    <a:lnTo>
                      <a:pt x="4514" y="4962"/>
                    </a:lnTo>
                    <a:lnTo>
                      <a:pt x="4510" y="4893"/>
                    </a:lnTo>
                    <a:lnTo>
                      <a:pt x="4507" y="4822"/>
                    </a:lnTo>
                    <a:lnTo>
                      <a:pt x="4505" y="4750"/>
                    </a:lnTo>
                    <a:lnTo>
                      <a:pt x="4505" y="4679"/>
                    </a:lnTo>
                    <a:lnTo>
                      <a:pt x="4505" y="4592"/>
                    </a:lnTo>
                    <a:lnTo>
                      <a:pt x="4508" y="4505"/>
                    </a:lnTo>
                    <a:lnTo>
                      <a:pt x="4513" y="4418"/>
                    </a:lnTo>
                    <a:lnTo>
                      <a:pt x="4519" y="4332"/>
                    </a:lnTo>
                    <a:lnTo>
                      <a:pt x="4529" y="4246"/>
                    </a:lnTo>
                    <a:lnTo>
                      <a:pt x="4539" y="4160"/>
                    </a:lnTo>
                    <a:lnTo>
                      <a:pt x="4552" y="4075"/>
                    </a:lnTo>
                    <a:lnTo>
                      <a:pt x="4566" y="3989"/>
                    </a:lnTo>
                    <a:lnTo>
                      <a:pt x="4583" y="3905"/>
                    </a:lnTo>
                    <a:lnTo>
                      <a:pt x="4601" y="3821"/>
                    </a:lnTo>
                    <a:lnTo>
                      <a:pt x="4621" y="3737"/>
                    </a:lnTo>
                    <a:lnTo>
                      <a:pt x="4643" y="3653"/>
                    </a:lnTo>
                    <a:lnTo>
                      <a:pt x="4667" y="3569"/>
                    </a:lnTo>
                    <a:lnTo>
                      <a:pt x="4692" y="3486"/>
                    </a:lnTo>
                    <a:lnTo>
                      <a:pt x="4720" y="3403"/>
                    </a:lnTo>
                    <a:lnTo>
                      <a:pt x="4749" y="3320"/>
                    </a:lnTo>
                    <a:lnTo>
                      <a:pt x="5538" y="3566"/>
                    </a:lnTo>
                    <a:lnTo>
                      <a:pt x="5512" y="3633"/>
                    </a:lnTo>
                    <a:lnTo>
                      <a:pt x="5486" y="3702"/>
                    </a:lnTo>
                    <a:lnTo>
                      <a:pt x="5464" y="3770"/>
                    </a:lnTo>
                    <a:lnTo>
                      <a:pt x="5443" y="3839"/>
                    </a:lnTo>
                    <a:lnTo>
                      <a:pt x="5423" y="3907"/>
                    </a:lnTo>
                    <a:lnTo>
                      <a:pt x="5405" y="3977"/>
                    </a:lnTo>
                    <a:lnTo>
                      <a:pt x="5389" y="4045"/>
                    </a:lnTo>
                    <a:lnTo>
                      <a:pt x="5375" y="4115"/>
                    </a:lnTo>
                    <a:lnTo>
                      <a:pt x="5362" y="4184"/>
                    </a:lnTo>
                    <a:lnTo>
                      <a:pt x="5350" y="4254"/>
                    </a:lnTo>
                    <a:lnTo>
                      <a:pt x="5341" y="4325"/>
                    </a:lnTo>
                    <a:lnTo>
                      <a:pt x="5334" y="4395"/>
                    </a:lnTo>
                    <a:lnTo>
                      <a:pt x="5327" y="4466"/>
                    </a:lnTo>
                    <a:lnTo>
                      <a:pt x="5323" y="4537"/>
                    </a:lnTo>
                    <a:lnTo>
                      <a:pt x="5321" y="4608"/>
                    </a:lnTo>
                    <a:lnTo>
                      <a:pt x="5320" y="4679"/>
                    </a:lnTo>
                    <a:lnTo>
                      <a:pt x="5321" y="4758"/>
                    </a:lnTo>
                    <a:lnTo>
                      <a:pt x="5323" y="4836"/>
                    </a:lnTo>
                    <a:lnTo>
                      <a:pt x="5327" y="4913"/>
                    </a:lnTo>
                    <a:lnTo>
                      <a:pt x="5334" y="4990"/>
                    </a:lnTo>
                    <a:lnTo>
                      <a:pt x="5342" y="5065"/>
                    </a:lnTo>
                    <a:lnTo>
                      <a:pt x="5351" y="5140"/>
                    </a:lnTo>
                    <a:lnTo>
                      <a:pt x="5363" y="5214"/>
                    </a:lnTo>
                    <a:lnTo>
                      <a:pt x="5377" y="5288"/>
                    </a:lnTo>
                    <a:lnTo>
                      <a:pt x="5392" y="5361"/>
                    </a:lnTo>
                    <a:lnTo>
                      <a:pt x="5409" y="5432"/>
                    </a:lnTo>
                    <a:lnTo>
                      <a:pt x="5427" y="5504"/>
                    </a:lnTo>
                    <a:lnTo>
                      <a:pt x="5449" y="5575"/>
                    </a:lnTo>
                    <a:lnTo>
                      <a:pt x="5471" y="5645"/>
                    </a:lnTo>
                    <a:lnTo>
                      <a:pt x="5495" y="5714"/>
                    </a:lnTo>
                    <a:lnTo>
                      <a:pt x="5521" y="5782"/>
                    </a:lnTo>
                    <a:lnTo>
                      <a:pt x="5549" y="5851"/>
                    </a:lnTo>
                    <a:lnTo>
                      <a:pt x="5578" y="5917"/>
                    </a:lnTo>
                    <a:lnTo>
                      <a:pt x="5610" y="5984"/>
                    </a:lnTo>
                    <a:lnTo>
                      <a:pt x="5643" y="6050"/>
                    </a:lnTo>
                    <a:lnTo>
                      <a:pt x="5677" y="6114"/>
                    </a:lnTo>
                    <a:lnTo>
                      <a:pt x="5714" y="6179"/>
                    </a:lnTo>
                    <a:lnTo>
                      <a:pt x="5752" y="6242"/>
                    </a:lnTo>
                    <a:lnTo>
                      <a:pt x="5792" y="6305"/>
                    </a:lnTo>
                    <a:lnTo>
                      <a:pt x="5835" y="6367"/>
                    </a:lnTo>
                    <a:lnTo>
                      <a:pt x="5879" y="6429"/>
                    </a:lnTo>
                    <a:lnTo>
                      <a:pt x="5924" y="6489"/>
                    </a:lnTo>
                    <a:lnTo>
                      <a:pt x="5972" y="6549"/>
                    </a:lnTo>
                    <a:lnTo>
                      <a:pt x="6021" y="6608"/>
                    </a:lnTo>
                    <a:lnTo>
                      <a:pt x="6072" y="6666"/>
                    </a:lnTo>
                    <a:lnTo>
                      <a:pt x="6125" y="6724"/>
                    </a:lnTo>
                    <a:lnTo>
                      <a:pt x="6179" y="6779"/>
                    </a:lnTo>
                    <a:lnTo>
                      <a:pt x="6235" y="6836"/>
                    </a:lnTo>
                    <a:lnTo>
                      <a:pt x="6293" y="6890"/>
                    </a:lnTo>
                    <a:lnTo>
                      <a:pt x="6351" y="6943"/>
                    </a:lnTo>
                    <a:lnTo>
                      <a:pt x="6410" y="6995"/>
                    </a:lnTo>
                    <a:lnTo>
                      <a:pt x="6469" y="7044"/>
                    </a:lnTo>
                    <a:lnTo>
                      <a:pt x="6530" y="7091"/>
                    </a:lnTo>
                    <a:lnTo>
                      <a:pt x="6591" y="7137"/>
                    </a:lnTo>
                    <a:lnTo>
                      <a:pt x="6653" y="7181"/>
                    </a:lnTo>
                    <a:lnTo>
                      <a:pt x="6715" y="7224"/>
                    </a:lnTo>
                    <a:lnTo>
                      <a:pt x="6778" y="7264"/>
                    </a:lnTo>
                    <a:lnTo>
                      <a:pt x="6843" y="7303"/>
                    </a:lnTo>
                    <a:lnTo>
                      <a:pt x="6907" y="7341"/>
                    </a:lnTo>
                    <a:lnTo>
                      <a:pt x="6973" y="7377"/>
                    </a:lnTo>
                    <a:lnTo>
                      <a:pt x="7039" y="7411"/>
                    </a:lnTo>
                    <a:lnTo>
                      <a:pt x="7106" y="7442"/>
                    </a:lnTo>
                    <a:lnTo>
                      <a:pt x="7174" y="7473"/>
                    </a:lnTo>
                    <a:lnTo>
                      <a:pt x="7243" y="7502"/>
                    </a:lnTo>
                    <a:lnTo>
                      <a:pt x="7311" y="7529"/>
                    </a:lnTo>
                    <a:lnTo>
                      <a:pt x="7382" y="7554"/>
                    </a:lnTo>
                    <a:lnTo>
                      <a:pt x="7452" y="7577"/>
                    </a:lnTo>
                    <a:lnTo>
                      <a:pt x="7523" y="7600"/>
                    </a:lnTo>
                    <a:lnTo>
                      <a:pt x="7596" y="7620"/>
                    </a:lnTo>
                    <a:lnTo>
                      <a:pt x="7669" y="7637"/>
                    </a:lnTo>
                    <a:lnTo>
                      <a:pt x="7742" y="7654"/>
                    </a:lnTo>
                    <a:lnTo>
                      <a:pt x="7816" y="7669"/>
                    </a:lnTo>
                    <a:lnTo>
                      <a:pt x="7891" y="7682"/>
                    </a:lnTo>
                    <a:lnTo>
                      <a:pt x="7967" y="7693"/>
                    </a:lnTo>
                    <a:lnTo>
                      <a:pt x="8044" y="7703"/>
                    </a:lnTo>
                    <a:lnTo>
                      <a:pt x="8121" y="7711"/>
                    </a:lnTo>
                    <a:lnTo>
                      <a:pt x="8199" y="7717"/>
                    </a:lnTo>
                    <a:lnTo>
                      <a:pt x="8278" y="7722"/>
                    </a:lnTo>
                    <a:lnTo>
                      <a:pt x="8357" y="7724"/>
                    </a:lnTo>
                    <a:lnTo>
                      <a:pt x="8438" y="7725"/>
                    </a:lnTo>
                    <a:lnTo>
                      <a:pt x="8518" y="7724"/>
                    </a:lnTo>
                    <a:lnTo>
                      <a:pt x="8597" y="7722"/>
                    </a:lnTo>
                    <a:lnTo>
                      <a:pt x="8676" y="7717"/>
                    </a:lnTo>
                    <a:lnTo>
                      <a:pt x="8754" y="7711"/>
                    </a:lnTo>
                    <a:lnTo>
                      <a:pt x="8831" y="7703"/>
                    </a:lnTo>
                    <a:lnTo>
                      <a:pt x="8908" y="7693"/>
                    </a:lnTo>
                    <a:lnTo>
                      <a:pt x="8984" y="7682"/>
                    </a:lnTo>
                    <a:lnTo>
                      <a:pt x="9059" y="7669"/>
                    </a:lnTo>
                    <a:lnTo>
                      <a:pt x="9133" y="7654"/>
                    </a:lnTo>
                    <a:lnTo>
                      <a:pt x="9206" y="7637"/>
                    </a:lnTo>
                    <a:lnTo>
                      <a:pt x="9279" y="7620"/>
                    </a:lnTo>
                    <a:lnTo>
                      <a:pt x="9352" y="7600"/>
                    </a:lnTo>
                    <a:lnTo>
                      <a:pt x="9423" y="7577"/>
                    </a:lnTo>
                    <a:lnTo>
                      <a:pt x="9493" y="7554"/>
                    </a:lnTo>
                    <a:lnTo>
                      <a:pt x="9564" y="7529"/>
                    </a:lnTo>
                    <a:lnTo>
                      <a:pt x="9632" y="7502"/>
                    </a:lnTo>
                    <a:lnTo>
                      <a:pt x="9701" y="7473"/>
                    </a:lnTo>
                    <a:lnTo>
                      <a:pt x="9769" y="7442"/>
                    </a:lnTo>
                    <a:lnTo>
                      <a:pt x="9836" y="7411"/>
                    </a:lnTo>
                    <a:lnTo>
                      <a:pt x="9902" y="7377"/>
                    </a:lnTo>
                    <a:lnTo>
                      <a:pt x="9968" y="7341"/>
                    </a:lnTo>
                    <a:lnTo>
                      <a:pt x="10032" y="7303"/>
                    </a:lnTo>
                    <a:lnTo>
                      <a:pt x="10097" y="7264"/>
                    </a:lnTo>
                    <a:lnTo>
                      <a:pt x="10160" y="7224"/>
                    </a:lnTo>
                    <a:lnTo>
                      <a:pt x="10222" y="7181"/>
                    </a:lnTo>
                    <a:lnTo>
                      <a:pt x="10284" y="7137"/>
                    </a:lnTo>
                    <a:lnTo>
                      <a:pt x="10345" y="7091"/>
                    </a:lnTo>
                    <a:lnTo>
                      <a:pt x="10406" y="7044"/>
                    </a:lnTo>
                    <a:lnTo>
                      <a:pt x="10465" y="6995"/>
                    </a:lnTo>
                    <a:lnTo>
                      <a:pt x="10524" y="6943"/>
                    </a:lnTo>
                    <a:lnTo>
                      <a:pt x="10582" y="6890"/>
                    </a:lnTo>
                    <a:lnTo>
                      <a:pt x="10640" y="6836"/>
                    </a:lnTo>
                    <a:lnTo>
                      <a:pt x="10696" y="6779"/>
                    </a:lnTo>
                    <a:lnTo>
                      <a:pt x="10750" y="6724"/>
                    </a:lnTo>
                    <a:lnTo>
                      <a:pt x="10803" y="6666"/>
                    </a:lnTo>
                    <a:lnTo>
                      <a:pt x="10854" y="6608"/>
                    </a:lnTo>
                    <a:lnTo>
                      <a:pt x="10903" y="6549"/>
                    </a:lnTo>
                    <a:lnTo>
                      <a:pt x="10951" y="6489"/>
                    </a:lnTo>
                    <a:lnTo>
                      <a:pt x="10996" y="6429"/>
                    </a:lnTo>
                    <a:lnTo>
                      <a:pt x="11040" y="6367"/>
                    </a:lnTo>
                    <a:lnTo>
                      <a:pt x="11082" y="6305"/>
                    </a:lnTo>
                    <a:lnTo>
                      <a:pt x="11123" y="6242"/>
                    </a:lnTo>
                    <a:lnTo>
                      <a:pt x="11161" y="6179"/>
                    </a:lnTo>
                    <a:lnTo>
                      <a:pt x="11198" y="6114"/>
                    </a:lnTo>
                    <a:lnTo>
                      <a:pt x="11232" y="6050"/>
                    </a:lnTo>
                    <a:lnTo>
                      <a:pt x="11265" y="5984"/>
                    </a:lnTo>
                    <a:lnTo>
                      <a:pt x="11297" y="5917"/>
                    </a:lnTo>
                    <a:lnTo>
                      <a:pt x="11326" y="5851"/>
                    </a:lnTo>
                    <a:lnTo>
                      <a:pt x="11354" y="5782"/>
                    </a:lnTo>
                    <a:lnTo>
                      <a:pt x="11380" y="5714"/>
                    </a:lnTo>
                    <a:lnTo>
                      <a:pt x="11404" y="5645"/>
                    </a:lnTo>
                    <a:lnTo>
                      <a:pt x="11426" y="5575"/>
                    </a:lnTo>
                    <a:lnTo>
                      <a:pt x="11448" y="5504"/>
                    </a:lnTo>
                    <a:lnTo>
                      <a:pt x="11466" y="5432"/>
                    </a:lnTo>
                    <a:lnTo>
                      <a:pt x="11482" y="5361"/>
                    </a:lnTo>
                    <a:lnTo>
                      <a:pt x="11498" y="5288"/>
                    </a:lnTo>
                    <a:lnTo>
                      <a:pt x="11512" y="5214"/>
                    </a:lnTo>
                    <a:lnTo>
                      <a:pt x="11524" y="5140"/>
                    </a:lnTo>
                    <a:lnTo>
                      <a:pt x="11533" y="5065"/>
                    </a:lnTo>
                    <a:lnTo>
                      <a:pt x="11541" y="4990"/>
                    </a:lnTo>
                    <a:lnTo>
                      <a:pt x="11548" y="4913"/>
                    </a:lnTo>
                    <a:lnTo>
                      <a:pt x="11552" y="4836"/>
                    </a:lnTo>
                    <a:lnTo>
                      <a:pt x="11554" y="4758"/>
                    </a:lnTo>
                    <a:lnTo>
                      <a:pt x="11555" y="4679"/>
                    </a:lnTo>
                    <a:close/>
                    <a:moveTo>
                      <a:pt x="10797" y="4679"/>
                    </a:moveTo>
                    <a:lnTo>
                      <a:pt x="10796" y="4739"/>
                    </a:lnTo>
                    <a:lnTo>
                      <a:pt x="10795" y="4797"/>
                    </a:lnTo>
                    <a:lnTo>
                      <a:pt x="10791" y="4855"/>
                    </a:lnTo>
                    <a:lnTo>
                      <a:pt x="10786" y="4913"/>
                    </a:lnTo>
                    <a:lnTo>
                      <a:pt x="10780" y="4970"/>
                    </a:lnTo>
                    <a:lnTo>
                      <a:pt x="10773" y="5027"/>
                    </a:lnTo>
                    <a:lnTo>
                      <a:pt x="10764" y="5083"/>
                    </a:lnTo>
                    <a:lnTo>
                      <a:pt x="10754" y="5137"/>
                    </a:lnTo>
                    <a:lnTo>
                      <a:pt x="10742" y="5193"/>
                    </a:lnTo>
                    <a:lnTo>
                      <a:pt x="10729" y="5247"/>
                    </a:lnTo>
                    <a:lnTo>
                      <a:pt x="10715" y="5301"/>
                    </a:lnTo>
                    <a:lnTo>
                      <a:pt x="10700" y="5354"/>
                    </a:lnTo>
                    <a:lnTo>
                      <a:pt x="10683" y="5407"/>
                    </a:lnTo>
                    <a:lnTo>
                      <a:pt x="10664" y="5459"/>
                    </a:lnTo>
                    <a:lnTo>
                      <a:pt x="10645" y="5512"/>
                    </a:lnTo>
                    <a:lnTo>
                      <a:pt x="10624" y="5562"/>
                    </a:lnTo>
                    <a:lnTo>
                      <a:pt x="10602" y="5613"/>
                    </a:lnTo>
                    <a:lnTo>
                      <a:pt x="10577" y="5663"/>
                    </a:lnTo>
                    <a:lnTo>
                      <a:pt x="10553" y="5713"/>
                    </a:lnTo>
                    <a:lnTo>
                      <a:pt x="10527" y="5761"/>
                    </a:lnTo>
                    <a:lnTo>
                      <a:pt x="10498" y="5811"/>
                    </a:lnTo>
                    <a:lnTo>
                      <a:pt x="10470" y="5858"/>
                    </a:lnTo>
                    <a:lnTo>
                      <a:pt x="10439" y="5906"/>
                    </a:lnTo>
                    <a:lnTo>
                      <a:pt x="10408" y="5953"/>
                    </a:lnTo>
                    <a:lnTo>
                      <a:pt x="10375" y="6000"/>
                    </a:lnTo>
                    <a:lnTo>
                      <a:pt x="10340" y="6045"/>
                    </a:lnTo>
                    <a:lnTo>
                      <a:pt x="10304" y="6090"/>
                    </a:lnTo>
                    <a:lnTo>
                      <a:pt x="10267" y="6135"/>
                    </a:lnTo>
                    <a:lnTo>
                      <a:pt x="10228" y="6180"/>
                    </a:lnTo>
                    <a:lnTo>
                      <a:pt x="10189" y="6223"/>
                    </a:lnTo>
                    <a:lnTo>
                      <a:pt x="10148" y="6267"/>
                    </a:lnTo>
                    <a:lnTo>
                      <a:pt x="10106" y="6309"/>
                    </a:lnTo>
                    <a:lnTo>
                      <a:pt x="10062" y="6352"/>
                    </a:lnTo>
                    <a:lnTo>
                      <a:pt x="10017" y="6392"/>
                    </a:lnTo>
                    <a:lnTo>
                      <a:pt x="9973" y="6431"/>
                    </a:lnTo>
                    <a:lnTo>
                      <a:pt x="9928" y="6469"/>
                    </a:lnTo>
                    <a:lnTo>
                      <a:pt x="9881" y="6505"/>
                    </a:lnTo>
                    <a:lnTo>
                      <a:pt x="9835" y="6540"/>
                    </a:lnTo>
                    <a:lnTo>
                      <a:pt x="9789" y="6574"/>
                    </a:lnTo>
                    <a:lnTo>
                      <a:pt x="9741" y="6607"/>
                    </a:lnTo>
                    <a:lnTo>
                      <a:pt x="9693" y="6637"/>
                    </a:lnTo>
                    <a:lnTo>
                      <a:pt x="9644" y="6667"/>
                    </a:lnTo>
                    <a:lnTo>
                      <a:pt x="9594" y="6695"/>
                    </a:lnTo>
                    <a:lnTo>
                      <a:pt x="9545" y="6723"/>
                    </a:lnTo>
                    <a:lnTo>
                      <a:pt x="9494" y="6749"/>
                    </a:lnTo>
                    <a:lnTo>
                      <a:pt x="9444" y="6773"/>
                    </a:lnTo>
                    <a:lnTo>
                      <a:pt x="9393" y="6796"/>
                    </a:lnTo>
                    <a:lnTo>
                      <a:pt x="9340" y="6817"/>
                    </a:lnTo>
                    <a:lnTo>
                      <a:pt x="9289" y="6839"/>
                    </a:lnTo>
                    <a:lnTo>
                      <a:pt x="9235" y="6857"/>
                    </a:lnTo>
                    <a:lnTo>
                      <a:pt x="9182" y="6875"/>
                    </a:lnTo>
                    <a:lnTo>
                      <a:pt x="9127" y="6892"/>
                    </a:lnTo>
                    <a:lnTo>
                      <a:pt x="9073" y="6907"/>
                    </a:lnTo>
                    <a:lnTo>
                      <a:pt x="9018" y="6921"/>
                    </a:lnTo>
                    <a:lnTo>
                      <a:pt x="8963" y="6933"/>
                    </a:lnTo>
                    <a:lnTo>
                      <a:pt x="8906" y="6945"/>
                    </a:lnTo>
                    <a:lnTo>
                      <a:pt x="8850" y="6954"/>
                    </a:lnTo>
                    <a:lnTo>
                      <a:pt x="8792" y="6963"/>
                    </a:lnTo>
                    <a:lnTo>
                      <a:pt x="8735" y="6970"/>
                    </a:lnTo>
                    <a:lnTo>
                      <a:pt x="8676" y="6977"/>
                    </a:lnTo>
                    <a:lnTo>
                      <a:pt x="8617" y="6981"/>
                    </a:lnTo>
                    <a:lnTo>
                      <a:pt x="8558" y="6984"/>
                    </a:lnTo>
                    <a:lnTo>
                      <a:pt x="8498" y="6986"/>
                    </a:lnTo>
                    <a:lnTo>
                      <a:pt x="8438" y="6987"/>
                    </a:lnTo>
                    <a:lnTo>
                      <a:pt x="8376" y="6986"/>
                    </a:lnTo>
                    <a:lnTo>
                      <a:pt x="8316" y="6984"/>
                    </a:lnTo>
                    <a:lnTo>
                      <a:pt x="8256" y="6981"/>
                    </a:lnTo>
                    <a:lnTo>
                      <a:pt x="8197" y="6977"/>
                    </a:lnTo>
                    <a:lnTo>
                      <a:pt x="8138" y="6970"/>
                    </a:lnTo>
                    <a:lnTo>
                      <a:pt x="8080" y="6963"/>
                    </a:lnTo>
                    <a:lnTo>
                      <a:pt x="8022" y="6954"/>
                    </a:lnTo>
                    <a:lnTo>
                      <a:pt x="7965" y="6945"/>
                    </a:lnTo>
                    <a:lnTo>
                      <a:pt x="7908" y="6933"/>
                    </a:lnTo>
                    <a:lnTo>
                      <a:pt x="7852" y="6921"/>
                    </a:lnTo>
                    <a:lnTo>
                      <a:pt x="7797" y="6907"/>
                    </a:lnTo>
                    <a:lnTo>
                      <a:pt x="7742" y="6892"/>
                    </a:lnTo>
                    <a:lnTo>
                      <a:pt x="7688" y="6875"/>
                    </a:lnTo>
                    <a:lnTo>
                      <a:pt x="7635" y="6857"/>
                    </a:lnTo>
                    <a:lnTo>
                      <a:pt x="7581" y="6839"/>
                    </a:lnTo>
                    <a:lnTo>
                      <a:pt x="7528" y="6817"/>
                    </a:lnTo>
                    <a:lnTo>
                      <a:pt x="7477" y="6796"/>
                    </a:lnTo>
                    <a:lnTo>
                      <a:pt x="7425" y="6773"/>
                    </a:lnTo>
                    <a:lnTo>
                      <a:pt x="7374" y="6749"/>
                    </a:lnTo>
                    <a:lnTo>
                      <a:pt x="7325" y="6723"/>
                    </a:lnTo>
                    <a:lnTo>
                      <a:pt x="7274" y="6695"/>
                    </a:lnTo>
                    <a:lnTo>
                      <a:pt x="7226" y="6667"/>
                    </a:lnTo>
                    <a:lnTo>
                      <a:pt x="7177" y="6637"/>
                    </a:lnTo>
                    <a:lnTo>
                      <a:pt x="7130" y="6607"/>
                    </a:lnTo>
                    <a:lnTo>
                      <a:pt x="7082" y="6574"/>
                    </a:lnTo>
                    <a:lnTo>
                      <a:pt x="7035" y="6540"/>
                    </a:lnTo>
                    <a:lnTo>
                      <a:pt x="6988" y="6505"/>
                    </a:lnTo>
                    <a:lnTo>
                      <a:pt x="6943" y="6469"/>
                    </a:lnTo>
                    <a:lnTo>
                      <a:pt x="6898" y="6431"/>
                    </a:lnTo>
                    <a:lnTo>
                      <a:pt x="6853" y="6392"/>
                    </a:lnTo>
                    <a:lnTo>
                      <a:pt x="6809" y="6352"/>
                    </a:lnTo>
                    <a:lnTo>
                      <a:pt x="6766" y="6309"/>
                    </a:lnTo>
                    <a:lnTo>
                      <a:pt x="6724" y="6267"/>
                    </a:lnTo>
                    <a:lnTo>
                      <a:pt x="6683" y="6223"/>
                    </a:lnTo>
                    <a:lnTo>
                      <a:pt x="6642" y="6180"/>
                    </a:lnTo>
                    <a:lnTo>
                      <a:pt x="6604" y="6135"/>
                    </a:lnTo>
                    <a:lnTo>
                      <a:pt x="6568" y="6090"/>
                    </a:lnTo>
                    <a:lnTo>
                      <a:pt x="6532" y="6045"/>
                    </a:lnTo>
                    <a:lnTo>
                      <a:pt x="6498" y="6000"/>
                    </a:lnTo>
                    <a:lnTo>
                      <a:pt x="6464" y="5953"/>
                    </a:lnTo>
                    <a:lnTo>
                      <a:pt x="6433" y="5906"/>
                    </a:lnTo>
                    <a:lnTo>
                      <a:pt x="6403" y="5858"/>
                    </a:lnTo>
                    <a:lnTo>
                      <a:pt x="6373" y="5811"/>
                    </a:lnTo>
                    <a:lnTo>
                      <a:pt x="6346" y="5761"/>
                    </a:lnTo>
                    <a:lnTo>
                      <a:pt x="6320" y="5713"/>
                    </a:lnTo>
                    <a:lnTo>
                      <a:pt x="6295" y="5663"/>
                    </a:lnTo>
                    <a:lnTo>
                      <a:pt x="6272" y="5613"/>
                    </a:lnTo>
                    <a:lnTo>
                      <a:pt x="6250" y="5562"/>
                    </a:lnTo>
                    <a:lnTo>
                      <a:pt x="6229" y="5512"/>
                    </a:lnTo>
                    <a:lnTo>
                      <a:pt x="6209" y="5459"/>
                    </a:lnTo>
                    <a:lnTo>
                      <a:pt x="6191" y="5407"/>
                    </a:lnTo>
                    <a:lnTo>
                      <a:pt x="6174" y="5354"/>
                    </a:lnTo>
                    <a:lnTo>
                      <a:pt x="6159" y="5301"/>
                    </a:lnTo>
                    <a:lnTo>
                      <a:pt x="6145" y="5247"/>
                    </a:lnTo>
                    <a:lnTo>
                      <a:pt x="6132" y="5193"/>
                    </a:lnTo>
                    <a:lnTo>
                      <a:pt x="6120" y="5137"/>
                    </a:lnTo>
                    <a:lnTo>
                      <a:pt x="6111" y="5083"/>
                    </a:lnTo>
                    <a:lnTo>
                      <a:pt x="6102" y="5027"/>
                    </a:lnTo>
                    <a:lnTo>
                      <a:pt x="6095" y="4970"/>
                    </a:lnTo>
                    <a:lnTo>
                      <a:pt x="6089" y="4913"/>
                    </a:lnTo>
                    <a:lnTo>
                      <a:pt x="6084" y="4855"/>
                    </a:lnTo>
                    <a:lnTo>
                      <a:pt x="6080" y="4797"/>
                    </a:lnTo>
                    <a:lnTo>
                      <a:pt x="6078" y="4739"/>
                    </a:lnTo>
                    <a:lnTo>
                      <a:pt x="6078" y="4679"/>
                    </a:lnTo>
                    <a:lnTo>
                      <a:pt x="6078" y="4626"/>
                    </a:lnTo>
                    <a:lnTo>
                      <a:pt x="6080" y="4573"/>
                    </a:lnTo>
                    <a:lnTo>
                      <a:pt x="6083" y="4522"/>
                    </a:lnTo>
                    <a:lnTo>
                      <a:pt x="6088" y="4469"/>
                    </a:lnTo>
                    <a:lnTo>
                      <a:pt x="6093" y="4417"/>
                    </a:lnTo>
                    <a:lnTo>
                      <a:pt x="6099" y="4366"/>
                    </a:lnTo>
                    <a:lnTo>
                      <a:pt x="6107" y="4314"/>
                    </a:lnTo>
                    <a:lnTo>
                      <a:pt x="6115" y="4262"/>
                    </a:lnTo>
                    <a:lnTo>
                      <a:pt x="6126" y="4212"/>
                    </a:lnTo>
                    <a:lnTo>
                      <a:pt x="6136" y="4160"/>
                    </a:lnTo>
                    <a:lnTo>
                      <a:pt x="6149" y="4110"/>
                    </a:lnTo>
                    <a:lnTo>
                      <a:pt x="6161" y="4059"/>
                    </a:lnTo>
                    <a:lnTo>
                      <a:pt x="6176" y="4010"/>
                    </a:lnTo>
                    <a:lnTo>
                      <a:pt x="6191" y="3960"/>
                    </a:lnTo>
                    <a:lnTo>
                      <a:pt x="6208" y="3910"/>
                    </a:lnTo>
                    <a:lnTo>
                      <a:pt x="6226" y="3861"/>
                    </a:lnTo>
                    <a:lnTo>
                      <a:pt x="8636" y="4954"/>
                    </a:lnTo>
                    <a:lnTo>
                      <a:pt x="7504" y="2566"/>
                    </a:lnTo>
                    <a:lnTo>
                      <a:pt x="7560" y="2542"/>
                    </a:lnTo>
                    <a:lnTo>
                      <a:pt x="7616" y="2520"/>
                    </a:lnTo>
                    <a:lnTo>
                      <a:pt x="7672" y="2499"/>
                    </a:lnTo>
                    <a:lnTo>
                      <a:pt x="7729" y="2480"/>
                    </a:lnTo>
                    <a:lnTo>
                      <a:pt x="7786" y="2462"/>
                    </a:lnTo>
                    <a:lnTo>
                      <a:pt x="7843" y="2446"/>
                    </a:lnTo>
                    <a:lnTo>
                      <a:pt x="7901" y="2432"/>
                    </a:lnTo>
                    <a:lnTo>
                      <a:pt x="7959" y="2418"/>
                    </a:lnTo>
                    <a:lnTo>
                      <a:pt x="8017" y="2406"/>
                    </a:lnTo>
                    <a:lnTo>
                      <a:pt x="8076" y="2396"/>
                    </a:lnTo>
                    <a:lnTo>
                      <a:pt x="8135" y="2387"/>
                    </a:lnTo>
                    <a:lnTo>
                      <a:pt x="8195" y="2381"/>
                    </a:lnTo>
                    <a:lnTo>
                      <a:pt x="8255" y="2375"/>
                    </a:lnTo>
                    <a:lnTo>
                      <a:pt x="8315" y="2372"/>
                    </a:lnTo>
                    <a:lnTo>
                      <a:pt x="8376" y="2369"/>
                    </a:lnTo>
                    <a:lnTo>
                      <a:pt x="8438" y="2368"/>
                    </a:lnTo>
                    <a:lnTo>
                      <a:pt x="8498" y="2368"/>
                    </a:lnTo>
                    <a:lnTo>
                      <a:pt x="8558" y="2371"/>
                    </a:lnTo>
                    <a:lnTo>
                      <a:pt x="8617" y="2374"/>
                    </a:lnTo>
                    <a:lnTo>
                      <a:pt x="8676" y="2379"/>
                    </a:lnTo>
                    <a:lnTo>
                      <a:pt x="8735" y="2384"/>
                    </a:lnTo>
                    <a:lnTo>
                      <a:pt x="8792" y="2392"/>
                    </a:lnTo>
                    <a:lnTo>
                      <a:pt x="8850" y="2400"/>
                    </a:lnTo>
                    <a:lnTo>
                      <a:pt x="8906" y="2411"/>
                    </a:lnTo>
                    <a:lnTo>
                      <a:pt x="8963" y="2421"/>
                    </a:lnTo>
                    <a:lnTo>
                      <a:pt x="9018" y="2434"/>
                    </a:lnTo>
                    <a:lnTo>
                      <a:pt x="9073" y="2449"/>
                    </a:lnTo>
                    <a:lnTo>
                      <a:pt x="9127" y="2463"/>
                    </a:lnTo>
                    <a:lnTo>
                      <a:pt x="9182" y="2480"/>
                    </a:lnTo>
                    <a:lnTo>
                      <a:pt x="9235" y="2497"/>
                    </a:lnTo>
                    <a:lnTo>
                      <a:pt x="9289" y="2517"/>
                    </a:lnTo>
                    <a:lnTo>
                      <a:pt x="9340" y="2537"/>
                    </a:lnTo>
                    <a:lnTo>
                      <a:pt x="9393" y="2559"/>
                    </a:lnTo>
                    <a:lnTo>
                      <a:pt x="9444" y="2582"/>
                    </a:lnTo>
                    <a:lnTo>
                      <a:pt x="9494" y="2607"/>
                    </a:lnTo>
                    <a:lnTo>
                      <a:pt x="9545" y="2632"/>
                    </a:lnTo>
                    <a:lnTo>
                      <a:pt x="9594" y="2659"/>
                    </a:lnTo>
                    <a:lnTo>
                      <a:pt x="9644" y="2688"/>
                    </a:lnTo>
                    <a:lnTo>
                      <a:pt x="9693" y="2717"/>
                    </a:lnTo>
                    <a:lnTo>
                      <a:pt x="9741" y="2749"/>
                    </a:lnTo>
                    <a:lnTo>
                      <a:pt x="9789" y="2782"/>
                    </a:lnTo>
                    <a:lnTo>
                      <a:pt x="9835" y="2815"/>
                    </a:lnTo>
                    <a:lnTo>
                      <a:pt x="9881" y="2850"/>
                    </a:lnTo>
                    <a:lnTo>
                      <a:pt x="9928" y="2887"/>
                    </a:lnTo>
                    <a:lnTo>
                      <a:pt x="9973" y="2924"/>
                    </a:lnTo>
                    <a:lnTo>
                      <a:pt x="10017" y="2964"/>
                    </a:lnTo>
                    <a:lnTo>
                      <a:pt x="10062" y="3004"/>
                    </a:lnTo>
                    <a:lnTo>
                      <a:pt x="10106" y="3046"/>
                    </a:lnTo>
                    <a:lnTo>
                      <a:pt x="10148" y="3088"/>
                    </a:lnTo>
                    <a:lnTo>
                      <a:pt x="10189" y="3132"/>
                    </a:lnTo>
                    <a:lnTo>
                      <a:pt x="10228" y="3176"/>
                    </a:lnTo>
                    <a:lnTo>
                      <a:pt x="10267" y="3220"/>
                    </a:lnTo>
                    <a:lnTo>
                      <a:pt x="10304" y="3264"/>
                    </a:lnTo>
                    <a:lnTo>
                      <a:pt x="10340" y="3310"/>
                    </a:lnTo>
                    <a:lnTo>
                      <a:pt x="10375" y="3356"/>
                    </a:lnTo>
                    <a:lnTo>
                      <a:pt x="10408" y="3402"/>
                    </a:lnTo>
                    <a:lnTo>
                      <a:pt x="10439" y="3450"/>
                    </a:lnTo>
                    <a:lnTo>
                      <a:pt x="10470" y="3497"/>
                    </a:lnTo>
                    <a:lnTo>
                      <a:pt x="10498" y="3545"/>
                    </a:lnTo>
                    <a:lnTo>
                      <a:pt x="10527" y="3593"/>
                    </a:lnTo>
                    <a:lnTo>
                      <a:pt x="10553" y="3643"/>
                    </a:lnTo>
                    <a:lnTo>
                      <a:pt x="10577" y="3692"/>
                    </a:lnTo>
                    <a:lnTo>
                      <a:pt x="10602" y="3743"/>
                    </a:lnTo>
                    <a:lnTo>
                      <a:pt x="10624" y="3793"/>
                    </a:lnTo>
                    <a:lnTo>
                      <a:pt x="10645" y="3845"/>
                    </a:lnTo>
                    <a:lnTo>
                      <a:pt x="10664" y="3897"/>
                    </a:lnTo>
                    <a:lnTo>
                      <a:pt x="10683" y="3948"/>
                    </a:lnTo>
                    <a:lnTo>
                      <a:pt x="10700" y="4002"/>
                    </a:lnTo>
                    <a:lnTo>
                      <a:pt x="10715" y="4055"/>
                    </a:lnTo>
                    <a:lnTo>
                      <a:pt x="10729" y="4110"/>
                    </a:lnTo>
                    <a:lnTo>
                      <a:pt x="10742" y="4163"/>
                    </a:lnTo>
                    <a:lnTo>
                      <a:pt x="10754" y="4219"/>
                    </a:lnTo>
                    <a:lnTo>
                      <a:pt x="10764" y="4274"/>
                    </a:lnTo>
                    <a:lnTo>
                      <a:pt x="10773" y="4331"/>
                    </a:lnTo>
                    <a:lnTo>
                      <a:pt x="10780" y="4388"/>
                    </a:lnTo>
                    <a:lnTo>
                      <a:pt x="10786" y="4445"/>
                    </a:lnTo>
                    <a:lnTo>
                      <a:pt x="10791" y="4503"/>
                    </a:lnTo>
                    <a:lnTo>
                      <a:pt x="10795" y="4561"/>
                    </a:lnTo>
                    <a:lnTo>
                      <a:pt x="10796" y="4620"/>
                    </a:lnTo>
                    <a:lnTo>
                      <a:pt x="10797" y="4679"/>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42" name="Oval 653"/>
              <p:cNvSpPr>
                <a:spLocks noChangeArrowheads="1"/>
              </p:cNvSpPr>
              <p:nvPr/>
            </p:nvSpPr>
            <p:spPr bwMode="auto">
              <a:xfrm>
                <a:off x="3538" y="4421"/>
                <a:ext cx="320" cy="320"/>
              </a:xfrm>
              <a:prstGeom prst="ellipse">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 name="AutoShape 654"/>
              <p:cNvSpPr>
                <a:spLocks noChangeArrowheads="1"/>
              </p:cNvSpPr>
              <p:nvPr/>
            </p:nvSpPr>
            <p:spPr bwMode="auto">
              <a:xfrm>
                <a:off x="3436" y="4313"/>
                <a:ext cx="527" cy="527"/>
              </a:xfrm>
              <a:custGeom>
                <a:avLst/>
                <a:gdLst>
                  <a:gd name="G0" fmla="+- 2582 0 0"/>
                  <a:gd name="G1" fmla="+- 21600 0 2582"/>
                  <a:gd name="G2" fmla="+- 21600 0 258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82" y="10800"/>
                    </a:moveTo>
                    <a:cubicBezTo>
                      <a:pt x="2582" y="15339"/>
                      <a:pt x="6261" y="19018"/>
                      <a:pt x="10800" y="19018"/>
                    </a:cubicBezTo>
                    <a:cubicBezTo>
                      <a:pt x="15339" y="19018"/>
                      <a:pt x="19018" y="15339"/>
                      <a:pt x="19018" y="10800"/>
                    </a:cubicBezTo>
                    <a:cubicBezTo>
                      <a:pt x="19018" y="6261"/>
                      <a:pt x="15339" y="2582"/>
                      <a:pt x="10800" y="2582"/>
                    </a:cubicBezTo>
                    <a:cubicBezTo>
                      <a:pt x="6261" y="2582"/>
                      <a:pt x="2582" y="6261"/>
                      <a:pt x="2582" y="10800"/>
                    </a:cubicBezTo>
                    <a:close/>
                  </a:path>
                </a:pathLst>
              </a:cu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 name="AutoShape 656"/>
            <p:cNvSpPr>
              <a:spLocks noChangeArrowheads="1"/>
            </p:cNvSpPr>
            <p:nvPr/>
          </p:nvSpPr>
          <p:spPr bwMode="auto">
            <a:xfrm rot="1198326">
              <a:off x="4088" y="4250"/>
              <a:ext cx="97" cy="94"/>
            </a:xfrm>
            <a:prstGeom prst="triangle">
              <a:avLst>
                <a:gd name="adj" fmla="val 50000"/>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 name="Group 666"/>
          <p:cNvGrpSpPr>
            <a:grpSpLocks/>
          </p:cNvGrpSpPr>
          <p:nvPr/>
        </p:nvGrpSpPr>
        <p:grpSpPr bwMode="auto">
          <a:xfrm>
            <a:off x="7056536" y="1656383"/>
            <a:ext cx="626390" cy="623807"/>
            <a:chOff x="4807" y="2702"/>
            <a:chExt cx="1062" cy="1067"/>
          </a:xfrm>
        </p:grpSpPr>
        <p:sp>
          <p:nvSpPr>
            <p:cNvPr id="45" name="Freeform 667"/>
            <p:cNvSpPr>
              <a:spLocks/>
            </p:cNvSpPr>
            <p:nvPr/>
          </p:nvSpPr>
          <p:spPr bwMode="auto">
            <a:xfrm>
              <a:off x="5187" y="2703"/>
              <a:ext cx="520" cy="303"/>
            </a:xfrm>
            <a:custGeom>
              <a:avLst/>
              <a:gdLst>
                <a:gd name="T0" fmla="*/ 1034 w 1039"/>
                <a:gd name="T1" fmla="*/ 450 h 606"/>
                <a:gd name="T2" fmla="*/ 1024 w 1039"/>
                <a:gd name="T3" fmla="*/ 476 h 606"/>
                <a:gd name="T4" fmla="*/ 1009 w 1039"/>
                <a:gd name="T5" fmla="*/ 501 h 606"/>
                <a:gd name="T6" fmla="*/ 988 w 1039"/>
                <a:gd name="T7" fmla="*/ 523 h 606"/>
                <a:gd name="T8" fmla="*/ 965 w 1039"/>
                <a:gd name="T9" fmla="*/ 542 h 606"/>
                <a:gd name="T10" fmla="*/ 936 w 1039"/>
                <a:gd name="T11" fmla="*/ 559 h 606"/>
                <a:gd name="T12" fmla="*/ 868 w 1039"/>
                <a:gd name="T13" fmla="*/ 586 h 606"/>
                <a:gd name="T14" fmla="*/ 788 w 1039"/>
                <a:gd name="T15" fmla="*/ 601 h 606"/>
                <a:gd name="T16" fmla="*/ 698 w 1039"/>
                <a:gd name="T17" fmla="*/ 606 h 606"/>
                <a:gd name="T18" fmla="*/ 599 w 1039"/>
                <a:gd name="T19" fmla="*/ 601 h 606"/>
                <a:gd name="T20" fmla="*/ 497 w 1039"/>
                <a:gd name="T21" fmla="*/ 583 h 606"/>
                <a:gd name="T22" fmla="*/ 445 w 1039"/>
                <a:gd name="T23" fmla="*/ 569 h 606"/>
                <a:gd name="T24" fmla="*/ 341 w 1039"/>
                <a:gd name="T25" fmla="*/ 533 h 606"/>
                <a:gd name="T26" fmla="*/ 249 w 1039"/>
                <a:gd name="T27" fmla="*/ 491 h 606"/>
                <a:gd name="T28" fmla="*/ 169 w 1039"/>
                <a:gd name="T29" fmla="*/ 442 h 606"/>
                <a:gd name="T30" fmla="*/ 103 w 1039"/>
                <a:gd name="T31" fmla="*/ 387 h 606"/>
                <a:gd name="T32" fmla="*/ 51 w 1039"/>
                <a:gd name="T33" fmla="*/ 329 h 606"/>
                <a:gd name="T34" fmla="*/ 23 w 1039"/>
                <a:gd name="T35" fmla="*/ 285 h 606"/>
                <a:gd name="T36" fmla="*/ 11 w 1039"/>
                <a:gd name="T37" fmla="*/ 256 h 606"/>
                <a:gd name="T38" fmla="*/ 3 w 1039"/>
                <a:gd name="T39" fmla="*/ 228 h 606"/>
                <a:gd name="T40" fmla="*/ 0 w 1039"/>
                <a:gd name="T41" fmla="*/ 199 h 606"/>
                <a:gd name="T42" fmla="*/ 3 w 1039"/>
                <a:gd name="T43" fmla="*/ 170 h 606"/>
                <a:gd name="T44" fmla="*/ 6 w 1039"/>
                <a:gd name="T45" fmla="*/ 156 h 606"/>
                <a:gd name="T46" fmla="*/ 17 w 1039"/>
                <a:gd name="T47" fmla="*/ 131 h 606"/>
                <a:gd name="T48" fmla="*/ 32 w 1039"/>
                <a:gd name="T49" fmla="*/ 105 h 606"/>
                <a:gd name="T50" fmla="*/ 51 w 1039"/>
                <a:gd name="T51" fmla="*/ 85 h 606"/>
                <a:gd name="T52" fmla="*/ 76 w 1039"/>
                <a:gd name="T53" fmla="*/ 64 h 606"/>
                <a:gd name="T54" fmla="*/ 103 w 1039"/>
                <a:gd name="T55" fmla="*/ 47 h 606"/>
                <a:gd name="T56" fmla="*/ 171 w 1039"/>
                <a:gd name="T57" fmla="*/ 20 h 606"/>
                <a:gd name="T58" fmla="*/ 251 w 1039"/>
                <a:gd name="T59" fmla="*/ 5 h 606"/>
                <a:gd name="T60" fmla="*/ 341 w 1039"/>
                <a:gd name="T61" fmla="*/ 0 h 606"/>
                <a:gd name="T62" fmla="*/ 440 w 1039"/>
                <a:gd name="T63" fmla="*/ 5 h 606"/>
                <a:gd name="T64" fmla="*/ 543 w 1039"/>
                <a:gd name="T65" fmla="*/ 24 h 606"/>
                <a:gd name="T66" fmla="*/ 596 w 1039"/>
                <a:gd name="T67" fmla="*/ 37 h 606"/>
                <a:gd name="T68" fmla="*/ 698 w 1039"/>
                <a:gd name="T69" fmla="*/ 73 h 606"/>
                <a:gd name="T70" fmla="*/ 790 w 1039"/>
                <a:gd name="T71" fmla="*/ 115 h 606"/>
                <a:gd name="T72" fmla="*/ 869 w 1039"/>
                <a:gd name="T73" fmla="*/ 165 h 606"/>
                <a:gd name="T74" fmla="*/ 937 w 1039"/>
                <a:gd name="T75" fmla="*/ 219 h 606"/>
                <a:gd name="T76" fmla="*/ 988 w 1039"/>
                <a:gd name="T77" fmla="*/ 277 h 606"/>
                <a:gd name="T78" fmla="*/ 1016 w 1039"/>
                <a:gd name="T79" fmla="*/ 321 h 606"/>
                <a:gd name="T80" fmla="*/ 1029 w 1039"/>
                <a:gd name="T81" fmla="*/ 350 h 606"/>
                <a:gd name="T82" fmla="*/ 1036 w 1039"/>
                <a:gd name="T83" fmla="*/ 379 h 606"/>
                <a:gd name="T84" fmla="*/ 1039 w 1039"/>
                <a:gd name="T85" fmla="*/ 408 h 606"/>
                <a:gd name="T86" fmla="*/ 1038 w 1039"/>
                <a:gd name="T87" fmla="*/ 436 h 606"/>
                <a:gd name="T88" fmla="*/ 1034 w 1039"/>
                <a:gd name="T89" fmla="*/ 45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39" h="606">
                  <a:moveTo>
                    <a:pt x="1034" y="450"/>
                  </a:moveTo>
                  <a:lnTo>
                    <a:pt x="1034" y="450"/>
                  </a:lnTo>
                  <a:lnTo>
                    <a:pt x="1029" y="464"/>
                  </a:lnTo>
                  <a:lnTo>
                    <a:pt x="1024" y="476"/>
                  </a:lnTo>
                  <a:lnTo>
                    <a:pt x="1016" y="489"/>
                  </a:lnTo>
                  <a:lnTo>
                    <a:pt x="1009" y="501"/>
                  </a:lnTo>
                  <a:lnTo>
                    <a:pt x="999" y="511"/>
                  </a:lnTo>
                  <a:lnTo>
                    <a:pt x="988" y="523"/>
                  </a:lnTo>
                  <a:lnTo>
                    <a:pt x="976" y="532"/>
                  </a:lnTo>
                  <a:lnTo>
                    <a:pt x="965" y="542"/>
                  </a:lnTo>
                  <a:lnTo>
                    <a:pt x="951" y="550"/>
                  </a:lnTo>
                  <a:lnTo>
                    <a:pt x="936" y="559"/>
                  </a:lnTo>
                  <a:lnTo>
                    <a:pt x="903" y="574"/>
                  </a:lnTo>
                  <a:lnTo>
                    <a:pt x="868" y="586"/>
                  </a:lnTo>
                  <a:lnTo>
                    <a:pt x="830" y="594"/>
                  </a:lnTo>
                  <a:lnTo>
                    <a:pt x="788" y="601"/>
                  </a:lnTo>
                  <a:lnTo>
                    <a:pt x="744" y="606"/>
                  </a:lnTo>
                  <a:lnTo>
                    <a:pt x="698" y="606"/>
                  </a:lnTo>
                  <a:lnTo>
                    <a:pt x="650" y="605"/>
                  </a:lnTo>
                  <a:lnTo>
                    <a:pt x="599" y="601"/>
                  </a:lnTo>
                  <a:lnTo>
                    <a:pt x="548" y="593"/>
                  </a:lnTo>
                  <a:lnTo>
                    <a:pt x="497" y="583"/>
                  </a:lnTo>
                  <a:lnTo>
                    <a:pt x="445" y="569"/>
                  </a:lnTo>
                  <a:lnTo>
                    <a:pt x="445" y="569"/>
                  </a:lnTo>
                  <a:lnTo>
                    <a:pt x="392" y="552"/>
                  </a:lnTo>
                  <a:lnTo>
                    <a:pt x="341" y="533"/>
                  </a:lnTo>
                  <a:lnTo>
                    <a:pt x="295" y="513"/>
                  </a:lnTo>
                  <a:lnTo>
                    <a:pt x="249" y="491"/>
                  </a:lnTo>
                  <a:lnTo>
                    <a:pt x="209" y="467"/>
                  </a:lnTo>
                  <a:lnTo>
                    <a:pt x="169" y="442"/>
                  </a:lnTo>
                  <a:lnTo>
                    <a:pt x="134" y="414"/>
                  </a:lnTo>
                  <a:lnTo>
                    <a:pt x="103" y="387"/>
                  </a:lnTo>
                  <a:lnTo>
                    <a:pt x="74" y="358"/>
                  </a:lnTo>
                  <a:lnTo>
                    <a:pt x="51" y="329"/>
                  </a:lnTo>
                  <a:lnTo>
                    <a:pt x="32" y="301"/>
                  </a:lnTo>
                  <a:lnTo>
                    <a:pt x="23" y="285"/>
                  </a:lnTo>
                  <a:lnTo>
                    <a:pt x="17" y="272"/>
                  </a:lnTo>
                  <a:lnTo>
                    <a:pt x="11" y="256"/>
                  </a:lnTo>
                  <a:lnTo>
                    <a:pt x="6" y="243"/>
                  </a:lnTo>
                  <a:lnTo>
                    <a:pt x="3" y="228"/>
                  </a:lnTo>
                  <a:lnTo>
                    <a:pt x="1" y="212"/>
                  </a:lnTo>
                  <a:lnTo>
                    <a:pt x="0" y="199"/>
                  </a:lnTo>
                  <a:lnTo>
                    <a:pt x="1" y="185"/>
                  </a:lnTo>
                  <a:lnTo>
                    <a:pt x="3" y="170"/>
                  </a:lnTo>
                  <a:lnTo>
                    <a:pt x="6" y="156"/>
                  </a:lnTo>
                  <a:lnTo>
                    <a:pt x="6" y="156"/>
                  </a:lnTo>
                  <a:lnTo>
                    <a:pt x="10" y="143"/>
                  </a:lnTo>
                  <a:lnTo>
                    <a:pt x="17" y="131"/>
                  </a:lnTo>
                  <a:lnTo>
                    <a:pt x="23" y="117"/>
                  </a:lnTo>
                  <a:lnTo>
                    <a:pt x="32" y="105"/>
                  </a:lnTo>
                  <a:lnTo>
                    <a:pt x="40" y="95"/>
                  </a:lnTo>
                  <a:lnTo>
                    <a:pt x="51" y="85"/>
                  </a:lnTo>
                  <a:lnTo>
                    <a:pt x="62" y="75"/>
                  </a:lnTo>
                  <a:lnTo>
                    <a:pt x="76" y="64"/>
                  </a:lnTo>
                  <a:lnTo>
                    <a:pt x="90" y="56"/>
                  </a:lnTo>
                  <a:lnTo>
                    <a:pt x="103" y="47"/>
                  </a:lnTo>
                  <a:lnTo>
                    <a:pt x="136" y="32"/>
                  </a:lnTo>
                  <a:lnTo>
                    <a:pt x="171" y="20"/>
                  </a:lnTo>
                  <a:lnTo>
                    <a:pt x="210" y="12"/>
                  </a:lnTo>
                  <a:lnTo>
                    <a:pt x="251" y="5"/>
                  </a:lnTo>
                  <a:lnTo>
                    <a:pt x="295" y="2"/>
                  </a:lnTo>
                  <a:lnTo>
                    <a:pt x="341" y="0"/>
                  </a:lnTo>
                  <a:lnTo>
                    <a:pt x="390" y="2"/>
                  </a:lnTo>
                  <a:lnTo>
                    <a:pt x="440" y="5"/>
                  </a:lnTo>
                  <a:lnTo>
                    <a:pt x="491" y="13"/>
                  </a:lnTo>
                  <a:lnTo>
                    <a:pt x="543" y="24"/>
                  </a:lnTo>
                  <a:lnTo>
                    <a:pt x="596" y="37"/>
                  </a:lnTo>
                  <a:lnTo>
                    <a:pt x="596" y="37"/>
                  </a:lnTo>
                  <a:lnTo>
                    <a:pt x="649" y="54"/>
                  </a:lnTo>
                  <a:lnTo>
                    <a:pt x="698" y="73"/>
                  </a:lnTo>
                  <a:lnTo>
                    <a:pt x="745" y="93"/>
                  </a:lnTo>
                  <a:lnTo>
                    <a:pt x="790" y="115"/>
                  </a:lnTo>
                  <a:lnTo>
                    <a:pt x="832" y="139"/>
                  </a:lnTo>
                  <a:lnTo>
                    <a:pt x="869" y="165"/>
                  </a:lnTo>
                  <a:lnTo>
                    <a:pt x="905" y="192"/>
                  </a:lnTo>
                  <a:lnTo>
                    <a:pt x="937" y="219"/>
                  </a:lnTo>
                  <a:lnTo>
                    <a:pt x="965" y="248"/>
                  </a:lnTo>
                  <a:lnTo>
                    <a:pt x="988" y="277"/>
                  </a:lnTo>
                  <a:lnTo>
                    <a:pt x="1009" y="306"/>
                  </a:lnTo>
                  <a:lnTo>
                    <a:pt x="1016" y="321"/>
                  </a:lnTo>
                  <a:lnTo>
                    <a:pt x="1022" y="335"/>
                  </a:lnTo>
                  <a:lnTo>
                    <a:pt x="1029" y="350"/>
                  </a:lnTo>
                  <a:lnTo>
                    <a:pt x="1033" y="365"/>
                  </a:lnTo>
                  <a:lnTo>
                    <a:pt x="1036" y="379"/>
                  </a:lnTo>
                  <a:lnTo>
                    <a:pt x="1039" y="394"/>
                  </a:lnTo>
                  <a:lnTo>
                    <a:pt x="1039" y="408"/>
                  </a:lnTo>
                  <a:lnTo>
                    <a:pt x="1039" y="423"/>
                  </a:lnTo>
                  <a:lnTo>
                    <a:pt x="1038" y="436"/>
                  </a:lnTo>
                  <a:lnTo>
                    <a:pt x="1034" y="450"/>
                  </a:lnTo>
                  <a:lnTo>
                    <a:pt x="1034" y="450"/>
                  </a:lnTo>
                  <a:close/>
                </a:path>
              </a:pathLst>
            </a:custGeom>
            <a:noFill/>
            <a:ln w="28575" cmpd="sng">
              <a:solidFill>
                <a:schemeClr val="tx1">
                  <a:lumMod val="95000"/>
                  <a:lumOff val="5000"/>
                </a:schemeClr>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6" name="Freeform 668"/>
            <p:cNvSpPr>
              <a:spLocks/>
            </p:cNvSpPr>
            <p:nvPr/>
          </p:nvSpPr>
          <p:spPr bwMode="auto">
            <a:xfrm>
              <a:off x="4954" y="2862"/>
              <a:ext cx="375" cy="374"/>
            </a:xfrm>
            <a:custGeom>
              <a:avLst/>
              <a:gdLst>
                <a:gd name="T0" fmla="*/ 12 w 749"/>
                <a:gd name="T1" fmla="*/ 0 h 747"/>
                <a:gd name="T2" fmla="*/ 12 w 749"/>
                <a:gd name="T3" fmla="*/ 0 h 747"/>
                <a:gd name="T4" fmla="*/ 5 w 749"/>
                <a:gd name="T5" fmla="*/ 25 h 747"/>
                <a:gd name="T6" fmla="*/ 2 w 749"/>
                <a:gd name="T7" fmla="*/ 51 h 747"/>
                <a:gd name="T8" fmla="*/ 0 w 749"/>
                <a:gd name="T9" fmla="*/ 78 h 747"/>
                <a:gd name="T10" fmla="*/ 0 w 749"/>
                <a:gd name="T11" fmla="*/ 105 h 747"/>
                <a:gd name="T12" fmla="*/ 3 w 749"/>
                <a:gd name="T13" fmla="*/ 130 h 747"/>
                <a:gd name="T14" fmla="*/ 9 w 749"/>
                <a:gd name="T15" fmla="*/ 158 h 747"/>
                <a:gd name="T16" fmla="*/ 15 w 749"/>
                <a:gd name="T17" fmla="*/ 185 h 747"/>
                <a:gd name="T18" fmla="*/ 26 w 749"/>
                <a:gd name="T19" fmla="*/ 212 h 747"/>
                <a:gd name="T20" fmla="*/ 36 w 749"/>
                <a:gd name="T21" fmla="*/ 239 h 747"/>
                <a:gd name="T22" fmla="*/ 49 w 749"/>
                <a:gd name="T23" fmla="*/ 266 h 747"/>
                <a:gd name="T24" fmla="*/ 65 w 749"/>
                <a:gd name="T25" fmla="*/ 293 h 747"/>
                <a:gd name="T26" fmla="*/ 82 w 749"/>
                <a:gd name="T27" fmla="*/ 319 h 747"/>
                <a:gd name="T28" fmla="*/ 100 w 749"/>
                <a:gd name="T29" fmla="*/ 346 h 747"/>
                <a:gd name="T30" fmla="*/ 122 w 749"/>
                <a:gd name="T31" fmla="*/ 372 h 747"/>
                <a:gd name="T32" fmla="*/ 145 w 749"/>
                <a:gd name="T33" fmla="*/ 399 h 747"/>
                <a:gd name="T34" fmla="*/ 168 w 749"/>
                <a:gd name="T35" fmla="*/ 424 h 747"/>
                <a:gd name="T36" fmla="*/ 194 w 749"/>
                <a:gd name="T37" fmla="*/ 450 h 747"/>
                <a:gd name="T38" fmla="*/ 223 w 749"/>
                <a:gd name="T39" fmla="*/ 474 h 747"/>
                <a:gd name="T40" fmla="*/ 252 w 749"/>
                <a:gd name="T41" fmla="*/ 497 h 747"/>
                <a:gd name="T42" fmla="*/ 282 w 749"/>
                <a:gd name="T43" fmla="*/ 521 h 747"/>
                <a:gd name="T44" fmla="*/ 313 w 749"/>
                <a:gd name="T45" fmla="*/ 545 h 747"/>
                <a:gd name="T46" fmla="*/ 347 w 749"/>
                <a:gd name="T47" fmla="*/ 567 h 747"/>
                <a:gd name="T48" fmla="*/ 382 w 749"/>
                <a:gd name="T49" fmla="*/ 589 h 747"/>
                <a:gd name="T50" fmla="*/ 418 w 749"/>
                <a:gd name="T51" fmla="*/ 609 h 747"/>
                <a:gd name="T52" fmla="*/ 455 w 749"/>
                <a:gd name="T53" fmla="*/ 630 h 747"/>
                <a:gd name="T54" fmla="*/ 494 w 749"/>
                <a:gd name="T55" fmla="*/ 650 h 747"/>
                <a:gd name="T56" fmla="*/ 534 w 749"/>
                <a:gd name="T57" fmla="*/ 669 h 747"/>
                <a:gd name="T58" fmla="*/ 574 w 749"/>
                <a:gd name="T59" fmla="*/ 686 h 747"/>
                <a:gd name="T60" fmla="*/ 617 w 749"/>
                <a:gd name="T61" fmla="*/ 703 h 747"/>
                <a:gd name="T62" fmla="*/ 659 w 749"/>
                <a:gd name="T63" fmla="*/ 718 h 747"/>
                <a:gd name="T64" fmla="*/ 703 w 749"/>
                <a:gd name="T65" fmla="*/ 733 h 747"/>
                <a:gd name="T66" fmla="*/ 749 w 749"/>
                <a:gd name="T67" fmla="*/ 747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9" h="747">
                  <a:moveTo>
                    <a:pt x="12" y="0"/>
                  </a:moveTo>
                  <a:lnTo>
                    <a:pt x="12" y="0"/>
                  </a:lnTo>
                  <a:lnTo>
                    <a:pt x="5" y="25"/>
                  </a:lnTo>
                  <a:lnTo>
                    <a:pt x="2" y="51"/>
                  </a:lnTo>
                  <a:lnTo>
                    <a:pt x="0" y="78"/>
                  </a:lnTo>
                  <a:lnTo>
                    <a:pt x="0" y="105"/>
                  </a:lnTo>
                  <a:lnTo>
                    <a:pt x="3" y="130"/>
                  </a:lnTo>
                  <a:lnTo>
                    <a:pt x="9" y="158"/>
                  </a:lnTo>
                  <a:lnTo>
                    <a:pt x="15" y="185"/>
                  </a:lnTo>
                  <a:lnTo>
                    <a:pt x="26" y="212"/>
                  </a:lnTo>
                  <a:lnTo>
                    <a:pt x="36" y="239"/>
                  </a:lnTo>
                  <a:lnTo>
                    <a:pt x="49" y="266"/>
                  </a:lnTo>
                  <a:lnTo>
                    <a:pt x="65" y="293"/>
                  </a:lnTo>
                  <a:lnTo>
                    <a:pt x="82" y="319"/>
                  </a:lnTo>
                  <a:lnTo>
                    <a:pt x="100" y="346"/>
                  </a:lnTo>
                  <a:lnTo>
                    <a:pt x="122" y="372"/>
                  </a:lnTo>
                  <a:lnTo>
                    <a:pt x="145" y="399"/>
                  </a:lnTo>
                  <a:lnTo>
                    <a:pt x="168" y="424"/>
                  </a:lnTo>
                  <a:lnTo>
                    <a:pt x="194" y="450"/>
                  </a:lnTo>
                  <a:lnTo>
                    <a:pt x="223" y="474"/>
                  </a:lnTo>
                  <a:lnTo>
                    <a:pt x="252" y="497"/>
                  </a:lnTo>
                  <a:lnTo>
                    <a:pt x="282" y="521"/>
                  </a:lnTo>
                  <a:lnTo>
                    <a:pt x="313" y="545"/>
                  </a:lnTo>
                  <a:lnTo>
                    <a:pt x="347" y="567"/>
                  </a:lnTo>
                  <a:lnTo>
                    <a:pt x="382" y="589"/>
                  </a:lnTo>
                  <a:lnTo>
                    <a:pt x="418" y="609"/>
                  </a:lnTo>
                  <a:lnTo>
                    <a:pt x="455" y="630"/>
                  </a:lnTo>
                  <a:lnTo>
                    <a:pt x="494" y="650"/>
                  </a:lnTo>
                  <a:lnTo>
                    <a:pt x="534" y="669"/>
                  </a:lnTo>
                  <a:lnTo>
                    <a:pt x="574" y="686"/>
                  </a:lnTo>
                  <a:lnTo>
                    <a:pt x="617" y="703"/>
                  </a:lnTo>
                  <a:lnTo>
                    <a:pt x="659" y="718"/>
                  </a:lnTo>
                  <a:lnTo>
                    <a:pt x="703" y="733"/>
                  </a:lnTo>
                  <a:lnTo>
                    <a:pt x="749" y="747"/>
                  </a:lnTo>
                </a:path>
              </a:pathLst>
            </a:custGeom>
            <a:noFill/>
            <a:ln w="28575" cmpd="sng">
              <a:solidFill>
                <a:schemeClr val="tx1">
                  <a:lumMod val="95000"/>
                  <a:lumOff val="5000"/>
                </a:schemeClr>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7" name="Freeform 669"/>
            <p:cNvSpPr>
              <a:spLocks/>
            </p:cNvSpPr>
            <p:nvPr/>
          </p:nvSpPr>
          <p:spPr bwMode="auto">
            <a:xfrm>
              <a:off x="5329" y="3096"/>
              <a:ext cx="518" cy="168"/>
            </a:xfrm>
            <a:custGeom>
              <a:avLst/>
              <a:gdLst>
                <a:gd name="T0" fmla="*/ 1037 w 1037"/>
                <a:gd name="T1" fmla="*/ 0 h 337"/>
                <a:gd name="T2" fmla="*/ 1037 w 1037"/>
                <a:gd name="T3" fmla="*/ 0 h 337"/>
                <a:gd name="T4" fmla="*/ 1028 w 1037"/>
                <a:gd name="T5" fmla="*/ 28 h 337"/>
                <a:gd name="T6" fmla="*/ 1016 w 1037"/>
                <a:gd name="T7" fmla="*/ 53 h 337"/>
                <a:gd name="T8" fmla="*/ 1003 w 1037"/>
                <a:gd name="T9" fmla="*/ 79 h 337"/>
                <a:gd name="T10" fmla="*/ 987 w 1037"/>
                <a:gd name="T11" fmla="*/ 102 h 337"/>
                <a:gd name="T12" fmla="*/ 970 w 1037"/>
                <a:gd name="T13" fmla="*/ 124 h 337"/>
                <a:gd name="T14" fmla="*/ 952 w 1037"/>
                <a:gd name="T15" fmla="*/ 146 h 337"/>
                <a:gd name="T16" fmla="*/ 931 w 1037"/>
                <a:gd name="T17" fmla="*/ 167 h 337"/>
                <a:gd name="T18" fmla="*/ 908 w 1037"/>
                <a:gd name="T19" fmla="*/ 187 h 337"/>
                <a:gd name="T20" fmla="*/ 884 w 1037"/>
                <a:gd name="T21" fmla="*/ 206 h 337"/>
                <a:gd name="T22" fmla="*/ 858 w 1037"/>
                <a:gd name="T23" fmla="*/ 223 h 337"/>
                <a:gd name="T24" fmla="*/ 829 w 1037"/>
                <a:gd name="T25" fmla="*/ 238 h 337"/>
                <a:gd name="T26" fmla="*/ 800 w 1037"/>
                <a:gd name="T27" fmla="*/ 254 h 337"/>
                <a:gd name="T28" fmla="*/ 770 w 1037"/>
                <a:gd name="T29" fmla="*/ 267 h 337"/>
                <a:gd name="T30" fmla="*/ 738 w 1037"/>
                <a:gd name="T31" fmla="*/ 281 h 337"/>
                <a:gd name="T32" fmla="*/ 705 w 1037"/>
                <a:gd name="T33" fmla="*/ 293 h 337"/>
                <a:gd name="T34" fmla="*/ 670 w 1037"/>
                <a:gd name="T35" fmla="*/ 301 h 337"/>
                <a:gd name="T36" fmla="*/ 634 w 1037"/>
                <a:gd name="T37" fmla="*/ 311 h 337"/>
                <a:gd name="T38" fmla="*/ 598 w 1037"/>
                <a:gd name="T39" fmla="*/ 318 h 337"/>
                <a:gd name="T40" fmla="*/ 559 w 1037"/>
                <a:gd name="T41" fmla="*/ 325 h 337"/>
                <a:gd name="T42" fmla="*/ 520 w 1037"/>
                <a:gd name="T43" fmla="*/ 330 h 337"/>
                <a:gd name="T44" fmla="*/ 481 w 1037"/>
                <a:gd name="T45" fmla="*/ 333 h 337"/>
                <a:gd name="T46" fmla="*/ 440 w 1037"/>
                <a:gd name="T47" fmla="*/ 335 h 337"/>
                <a:gd name="T48" fmla="*/ 400 w 1037"/>
                <a:gd name="T49" fmla="*/ 337 h 337"/>
                <a:gd name="T50" fmla="*/ 357 w 1037"/>
                <a:gd name="T51" fmla="*/ 335 h 337"/>
                <a:gd name="T52" fmla="*/ 315 w 1037"/>
                <a:gd name="T53" fmla="*/ 333 h 337"/>
                <a:gd name="T54" fmla="*/ 270 w 1037"/>
                <a:gd name="T55" fmla="*/ 330 h 337"/>
                <a:gd name="T56" fmla="*/ 226 w 1037"/>
                <a:gd name="T57" fmla="*/ 325 h 337"/>
                <a:gd name="T58" fmla="*/ 182 w 1037"/>
                <a:gd name="T59" fmla="*/ 320 h 337"/>
                <a:gd name="T60" fmla="*/ 136 w 1037"/>
                <a:gd name="T61" fmla="*/ 311 h 337"/>
                <a:gd name="T62" fmla="*/ 92 w 1037"/>
                <a:gd name="T63" fmla="*/ 303 h 337"/>
                <a:gd name="T64" fmla="*/ 46 w 1037"/>
                <a:gd name="T65" fmla="*/ 291 h 337"/>
                <a:gd name="T66" fmla="*/ 0 w 1037"/>
                <a:gd name="T67" fmla="*/ 279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7" h="337">
                  <a:moveTo>
                    <a:pt x="1037" y="0"/>
                  </a:moveTo>
                  <a:lnTo>
                    <a:pt x="1037" y="0"/>
                  </a:lnTo>
                  <a:lnTo>
                    <a:pt x="1028" y="28"/>
                  </a:lnTo>
                  <a:lnTo>
                    <a:pt x="1016" y="53"/>
                  </a:lnTo>
                  <a:lnTo>
                    <a:pt x="1003" y="79"/>
                  </a:lnTo>
                  <a:lnTo>
                    <a:pt x="987" y="102"/>
                  </a:lnTo>
                  <a:lnTo>
                    <a:pt x="970" y="124"/>
                  </a:lnTo>
                  <a:lnTo>
                    <a:pt x="952" y="146"/>
                  </a:lnTo>
                  <a:lnTo>
                    <a:pt x="931" y="167"/>
                  </a:lnTo>
                  <a:lnTo>
                    <a:pt x="908" y="187"/>
                  </a:lnTo>
                  <a:lnTo>
                    <a:pt x="884" y="206"/>
                  </a:lnTo>
                  <a:lnTo>
                    <a:pt x="858" y="223"/>
                  </a:lnTo>
                  <a:lnTo>
                    <a:pt x="829" y="238"/>
                  </a:lnTo>
                  <a:lnTo>
                    <a:pt x="800" y="254"/>
                  </a:lnTo>
                  <a:lnTo>
                    <a:pt x="770" y="267"/>
                  </a:lnTo>
                  <a:lnTo>
                    <a:pt x="738" y="281"/>
                  </a:lnTo>
                  <a:lnTo>
                    <a:pt x="705" y="293"/>
                  </a:lnTo>
                  <a:lnTo>
                    <a:pt x="670" y="301"/>
                  </a:lnTo>
                  <a:lnTo>
                    <a:pt x="634" y="311"/>
                  </a:lnTo>
                  <a:lnTo>
                    <a:pt x="598" y="318"/>
                  </a:lnTo>
                  <a:lnTo>
                    <a:pt x="559" y="325"/>
                  </a:lnTo>
                  <a:lnTo>
                    <a:pt x="520" y="330"/>
                  </a:lnTo>
                  <a:lnTo>
                    <a:pt x="481" y="333"/>
                  </a:lnTo>
                  <a:lnTo>
                    <a:pt x="440" y="335"/>
                  </a:lnTo>
                  <a:lnTo>
                    <a:pt x="400" y="337"/>
                  </a:lnTo>
                  <a:lnTo>
                    <a:pt x="357" y="335"/>
                  </a:lnTo>
                  <a:lnTo>
                    <a:pt x="315" y="333"/>
                  </a:lnTo>
                  <a:lnTo>
                    <a:pt x="270" y="330"/>
                  </a:lnTo>
                  <a:lnTo>
                    <a:pt x="226" y="325"/>
                  </a:lnTo>
                  <a:lnTo>
                    <a:pt x="182" y="320"/>
                  </a:lnTo>
                  <a:lnTo>
                    <a:pt x="136" y="311"/>
                  </a:lnTo>
                  <a:lnTo>
                    <a:pt x="92" y="303"/>
                  </a:lnTo>
                  <a:lnTo>
                    <a:pt x="46" y="291"/>
                  </a:lnTo>
                  <a:lnTo>
                    <a:pt x="0" y="279"/>
                  </a:lnTo>
                </a:path>
              </a:pathLst>
            </a:custGeom>
            <a:noFill/>
            <a:ln w="28575" cmpd="sng">
              <a:solidFill>
                <a:schemeClr val="tx1">
                  <a:lumMod val="95000"/>
                  <a:lumOff val="5000"/>
                </a:schemeClr>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8" name="Freeform 670"/>
            <p:cNvSpPr>
              <a:spLocks/>
            </p:cNvSpPr>
            <p:nvPr/>
          </p:nvSpPr>
          <p:spPr bwMode="auto">
            <a:xfrm>
              <a:off x="4814" y="3138"/>
              <a:ext cx="448" cy="355"/>
            </a:xfrm>
            <a:custGeom>
              <a:avLst/>
              <a:gdLst>
                <a:gd name="T0" fmla="*/ 7 w 897"/>
                <a:gd name="T1" fmla="*/ 0 h 710"/>
                <a:gd name="T2" fmla="*/ 7 w 897"/>
                <a:gd name="T3" fmla="*/ 0 h 710"/>
                <a:gd name="T4" fmla="*/ 1 w 897"/>
                <a:gd name="T5" fmla="*/ 22 h 710"/>
                <a:gd name="T6" fmla="*/ 0 w 897"/>
                <a:gd name="T7" fmla="*/ 44 h 710"/>
                <a:gd name="T8" fmla="*/ 0 w 897"/>
                <a:gd name="T9" fmla="*/ 68 h 710"/>
                <a:gd name="T10" fmla="*/ 3 w 897"/>
                <a:gd name="T11" fmla="*/ 90 h 710"/>
                <a:gd name="T12" fmla="*/ 8 w 897"/>
                <a:gd name="T13" fmla="*/ 113 h 710"/>
                <a:gd name="T14" fmla="*/ 15 w 897"/>
                <a:gd name="T15" fmla="*/ 137 h 710"/>
                <a:gd name="T16" fmla="*/ 25 w 897"/>
                <a:gd name="T17" fmla="*/ 163 h 710"/>
                <a:gd name="T18" fmla="*/ 39 w 897"/>
                <a:gd name="T19" fmla="*/ 187 h 710"/>
                <a:gd name="T20" fmla="*/ 54 w 897"/>
                <a:gd name="T21" fmla="*/ 210 h 710"/>
                <a:gd name="T22" fmla="*/ 71 w 897"/>
                <a:gd name="T23" fmla="*/ 236 h 710"/>
                <a:gd name="T24" fmla="*/ 90 w 897"/>
                <a:gd name="T25" fmla="*/ 260 h 710"/>
                <a:gd name="T26" fmla="*/ 112 w 897"/>
                <a:gd name="T27" fmla="*/ 285 h 710"/>
                <a:gd name="T28" fmla="*/ 134 w 897"/>
                <a:gd name="T29" fmla="*/ 309 h 710"/>
                <a:gd name="T30" fmla="*/ 159 w 897"/>
                <a:gd name="T31" fmla="*/ 334 h 710"/>
                <a:gd name="T32" fmla="*/ 188 w 897"/>
                <a:gd name="T33" fmla="*/ 358 h 710"/>
                <a:gd name="T34" fmla="*/ 217 w 897"/>
                <a:gd name="T35" fmla="*/ 382 h 710"/>
                <a:gd name="T36" fmla="*/ 248 w 897"/>
                <a:gd name="T37" fmla="*/ 407 h 710"/>
                <a:gd name="T38" fmla="*/ 280 w 897"/>
                <a:gd name="T39" fmla="*/ 431 h 710"/>
                <a:gd name="T40" fmla="*/ 316 w 897"/>
                <a:gd name="T41" fmla="*/ 453 h 710"/>
                <a:gd name="T42" fmla="*/ 351 w 897"/>
                <a:gd name="T43" fmla="*/ 477 h 710"/>
                <a:gd name="T44" fmla="*/ 389 w 897"/>
                <a:gd name="T45" fmla="*/ 499 h 710"/>
                <a:gd name="T46" fmla="*/ 430 w 897"/>
                <a:gd name="T47" fmla="*/ 521 h 710"/>
                <a:gd name="T48" fmla="*/ 470 w 897"/>
                <a:gd name="T49" fmla="*/ 543 h 710"/>
                <a:gd name="T50" fmla="*/ 513 w 897"/>
                <a:gd name="T51" fmla="*/ 565 h 710"/>
                <a:gd name="T52" fmla="*/ 555 w 897"/>
                <a:gd name="T53" fmla="*/ 586 h 710"/>
                <a:gd name="T54" fmla="*/ 601 w 897"/>
                <a:gd name="T55" fmla="*/ 606 h 710"/>
                <a:gd name="T56" fmla="*/ 647 w 897"/>
                <a:gd name="T57" fmla="*/ 625 h 710"/>
                <a:gd name="T58" fmla="*/ 695 w 897"/>
                <a:gd name="T59" fmla="*/ 643 h 710"/>
                <a:gd name="T60" fmla="*/ 744 w 897"/>
                <a:gd name="T61" fmla="*/ 662 h 710"/>
                <a:gd name="T62" fmla="*/ 793 w 897"/>
                <a:gd name="T63" fmla="*/ 679 h 710"/>
                <a:gd name="T64" fmla="*/ 844 w 897"/>
                <a:gd name="T65" fmla="*/ 694 h 710"/>
                <a:gd name="T66" fmla="*/ 897 w 897"/>
                <a:gd name="T67" fmla="*/ 71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7" h="710">
                  <a:moveTo>
                    <a:pt x="7" y="0"/>
                  </a:moveTo>
                  <a:lnTo>
                    <a:pt x="7" y="0"/>
                  </a:lnTo>
                  <a:lnTo>
                    <a:pt x="1" y="22"/>
                  </a:lnTo>
                  <a:lnTo>
                    <a:pt x="0" y="44"/>
                  </a:lnTo>
                  <a:lnTo>
                    <a:pt x="0" y="68"/>
                  </a:lnTo>
                  <a:lnTo>
                    <a:pt x="3" y="90"/>
                  </a:lnTo>
                  <a:lnTo>
                    <a:pt x="8" y="113"/>
                  </a:lnTo>
                  <a:lnTo>
                    <a:pt x="15" y="137"/>
                  </a:lnTo>
                  <a:lnTo>
                    <a:pt x="25" y="163"/>
                  </a:lnTo>
                  <a:lnTo>
                    <a:pt x="39" y="187"/>
                  </a:lnTo>
                  <a:lnTo>
                    <a:pt x="54" y="210"/>
                  </a:lnTo>
                  <a:lnTo>
                    <a:pt x="71" y="236"/>
                  </a:lnTo>
                  <a:lnTo>
                    <a:pt x="90" y="260"/>
                  </a:lnTo>
                  <a:lnTo>
                    <a:pt x="112" y="285"/>
                  </a:lnTo>
                  <a:lnTo>
                    <a:pt x="134" y="309"/>
                  </a:lnTo>
                  <a:lnTo>
                    <a:pt x="159" y="334"/>
                  </a:lnTo>
                  <a:lnTo>
                    <a:pt x="188" y="358"/>
                  </a:lnTo>
                  <a:lnTo>
                    <a:pt x="217" y="382"/>
                  </a:lnTo>
                  <a:lnTo>
                    <a:pt x="248" y="407"/>
                  </a:lnTo>
                  <a:lnTo>
                    <a:pt x="280" y="431"/>
                  </a:lnTo>
                  <a:lnTo>
                    <a:pt x="316" y="453"/>
                  </a:lnTo>
                  <a:lnTo>
                    <a:pt x="351" y="477"/>
                  </a:lnTo>
                  <a:lnTo>
                    <a:pt x="389" y="499"/>
                  </a:lnTo>
                  <a:lnTo>
                    <a:pt x="430" y="521"/>
                  </a:lnTo>
                  <a:lnTo>
                    <a:pt x="470" y="543"/>
                  </a:lnTo>
                  <a:lnTo>
                    <a:pt x="513" y="565"/>
                  </a:lnTo>
                  <a:lnTo>
                    <a:pt x="555" y="586"/>
                  </a:lnTo>
                  <a:lnTo>
                    <a:pt x="601" y="606"/>
                  </a:lnTo>
                  <a:lnTo>
                    <a:pt x="647" y="625"/>
                  </a:lnTo>
                  <a:lnTo>
                    <a:pt x="695" y="643"/>
                  </a:lnTo>
                  <a:lnTo>
                    <a:pt x="744" y="662"/>
                  </a:lnTo>
                  <a:lnTo>
                    <a:pt x="793" y="679"/>
                  </a:lnTo>
                  <a:lnTo>
                    <a:pt x="844" y="694"/>
                  </a:lnTo>
                  <a:lnTo>
                    <a:pt x="897" y="710"/>
                  </a:lnTo>
                </a:path>
              </a:pathLst>
            </a:custGeom>
            <a:noFill/>
            <a:ln w="28575" cmpd="sng">
              <a:solidFill>
                <a:schemeClr val="tx1">
                  <a:lumMod val="95000"/>
                  <a:lumOff val="5000"/>
                </a:schemeClr>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9" name="Freeform 671"/>
            <p:cNvSpPr>
              <a:spLocks/>
            </p:cNvSpPr>
            <p:nvPr/>
          </p:nvSpPr>
          <p:spPr bwMode="auto">
            <a:xfrm>
              <a:off x="5264" y="3427"/>
              <a:ext cx="566" cy="112"/>
            </a:xfrm>
            <a:custGeom>
              <a:avLst/>
              <a:gdLst>
                <a:gd name="T0" fmla="*/ 1132 w 1132"/>
                <a:gd name="T1" fmla="*/ 0 h 224"/>
                <a:gd name="T2" fmla="*/ 1132 w 1132"/>
                <a:gd name="T3" fmla="*/ 0 h 224"/>
                <a:gd name="T4" fmla="*/ 1125 w 1132"/>
                <a:gd name="T5" fmla="*/ 22 h 224"/>
                <a:gd name="T6" fmla="*/ 1115 w 1132"/>
                <a:gd name="T7" fmla="*/ 43 h 224"/>
                <a:gd name="T8" fmla="*/ 1103 w 1132"/>
                <a:gd name="T9" fmla="*/ 61 h 224"/>
                <a:gd name="T10" fmla="*/ 1087 w 1132"/>
                <a:gd name="T11" fmla="*/ 80 h 224"/>
                <a:gd name="T12" fmla="*/ 1070 w 1132"/>
                <a:gd name="T13" fmla="*/ 97 h 224"/>
                <a:gd name="T14" fmla="*/ 1050 w 1132"/>
                <a:gd name="T15" fmla="*/ 114 h 224"/>
                <a:gd name="T16" fmla="*/ 1030 w 1132"/>
                <a:gd name="T17" fmla="*/ 129 h 224"/>
                <a:gd name="T18" fmla="*/ 1006 w 1132"/>
                <a:gd name="T19" fmla="*/ 143 h 224"/>
                <a:gd name="T20" fmla="*/ 980 w 1132"/>
                <a:gd name="T21" fmla="*/ 155 h 224"/>
                <a:gd name="T22" fmla="*/ 953 w 1132"/>
                <a:gd name="T23" fmla="*/ 167 h 224"/>
                <a:gd name="T24" fmla="*/ 923 w 1132"/>
                <a:gd name="T25" fmla="*/ 179 h 224"/>
                <a:gd name="T26" fmla="*/ 892 w 1132"/>
                <a:gd name="T27" fmla="*/ 187 h 224"/>
                <a:gd name="T28" fmla="*/ 860 w 1132"/>
                <a:gd name="T29" fmla="*/ 196 h 224"/>
                <a:gd name="T30" fmla="*/ 824 w 1132"/>
                <a:gd name="T31" fmla="*/ 204 h 224"/>
                <a:gd name="T32" fmla="*/ 788 w 1132"/>
                <a:gd name="T33" fmla="*/ 209 h 224"/>
                <a:gd name="T34" fmla="*/ 751 w 1132"/>
                <a:gd name="T35" fmla="*/ 214 h 224"/>
                <a:gd name="T36" fmla="*/ 712 w 1132"/>
                <a:gd name="T37" fmla="*/ 219 h 224"/>
                <a:gd name="T38" fmla="*/ 671 w 1132"/>
                <a:gd name="T39" fmla="*/ 221 h 224"/>
                <a:gd name="T40" fmla="*/ 629 w 1132"/>
                <a:gd name="T41" fmla="*/ 223 h 224"/>
                <a:gd name="T42" fmla="*/ 586 w 1132"/>
                <a:gd name="T43" fmla="*/ 224 h 224"/>
                <a:gd name="T44" fmla="*/ 542 w 1132"/>
                <a:gd name="T45" fmla="*/ 223 h 224"/>
                <a:gd name="T46" fmla="*/ 498 w 1132"/>
                <a:gd name="T47" fmla="*/ 221 h 224"/>
                <a:gd name="T48" fmla="*/ 450 w 1132"/>
                <a:gd name="T49" fmla="*/ 218 h 224"/>
                <a:gd name="T50" fmla="*/ 405 w 1132"/>
                <a:gd name="T51" fmla="*/ 214 h 224"/>
                <a:gd name="T52" fmla="*/ 355 w 1132"/>
                <a:gd name="T53" fmla="*/ 207 h 224"/>
                <a:gd name="T54" fmla="*/ 306 w 1132"/>
                <a:gd name="T55" fmla="*/ 202 h 224"/>
                <a:gd name="T56" fmla="*/ 257 w 1132"/>
                <a:gd name="T57" fmla="*/ 194 h 224"/>
                <a:gd name="T58" fmla="*/ 207 w 1132"/>
                <a:gd name="T59" fmla="*/ 184 h 224"/>
                <a:gd name="T60" fmla="*/ 156 w 1132"/>
                <a:gd name="T61" fmla="*/ 173 h 224"/>
                <a:gd name="T62" fmla="*/ 106 w 1132"/>
                <a:gd name="T63" fmla="*/ 162 h 224"/>
                <a:gd name="T64" fmla="*/ 53 w 1132"/>
                <a:gd name="T65" fmla="*/ 150 h 224"/>
                <a:gd name="T66" fmla="*/ 0 w 1132"/>
                <a:gd name="T67" fmla="*/ 13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2" h="224">
                  <a:moveTo>
                    <a:pt x="1132" y="0"/>
                  </a:moveTo>
                  <a:lnTo>
                    <a:pt x="1132" y="0"/>
                  </a:lnTo>
                  <a:lnTo>
                    <a:pt x="1125" y="22"/>
                  </a:lnTo>
                  <a:lnTo>
                    <a:pt x="1115" y="43"/>
                  </a:lnTo>
                  <a:lnTo>
                    <a:pt x="1103" y="61"/>
                  </a:lnTo>
                  <a:lnTo>
                    <a:pt x="1087" y="80"/>
                  </a:lnTo>
                  <a:lnTo>
                    <a:pt x="1070" y="97"/>
                  </a:lnTo>
                  <a:lnTo>
                    <a:pt x="1050" y="114"/>
                  </a:lnTo>
                  <a:lnTo>
                    <a:pt x="1030" y="129"/>
                  </a:lnTo>
                  <a:lnTo>
                    <a:pt x="1006" y="143"/>
                  </a:lnTo>
                  <a:lnTo>
                    <a:pt x="980" y="155"/>
                  </a:lnTo>
                  <a:lnTo>
                    <a:pt x="953" y="167"/>
                  </a:lnTo>
                  <a:lnTo>
                    <a:pt x="923" y="179"/>
                  </a:lnTo>
                  <a:lnTo>
                    <a:pt x="892" y="187"/>
                  </a:lnTo>
                  <a:lnTo>
                    <a:pt x="860" y="196"/>
                  </a:lnTo>
                  <a:lnTo>
                    <a:pt x="824" y="204"/>
                  </a:lnTo>
                  <a:lnTo>
                    <a:pt x="788" y="209"/>
                  </a:lnTo>
                  <a:lnTo>
                    <a:pt x="751" y="214"/>
                  </a:lnTo>
                  <a:lnTo>
                    <a:pt x="712" y="219"/>
                  </a:lnTo>
                  <a:lnTo>
                    <a:pt x="671" y="221"/>
                  </a:lnTo>
                  <a:lnTo>
                    <a:pt x="629" y="223"/>
                  </a:lnTo>
                  <a:lnTo>
                    <a:pt x="586" y="224"/>
                  </a:lnTo>
                  <a:lnTo>
                    <a:pt x="542" y="223"/>
                  </a:lnTo>
                  <a:lnTo>
                    <a:pt x="498" y="221"/>
                  </a:lnTo>
                  <a:lnTo>
                    <a:pt x="450" y="218"/>
                  </a:lnTo>
                  <a:lnTo>
                    <a:pt x="405" y="214"/>
                  </a:lnTo>
                  <a:lnTo>
                    <a:pt x="355" y="207"/>
                  </a:lnTo>
                  <a:lnTo>
                    <a:pt x="306" y="202"/>
                  </a:lnTo>
                  <a:lnTo>
                    <a:pt x="257" y="194"/>
                  </a:lnTo>
                  <a:lnTo>
                    <a:pt x="207" y="184"/>
                  </a:lnTo>
                  <a:lnTo>
                    <a:pt x="156" y="173"/>
                  </a:lnTo>
                  <a:lnTo>
                    <a:pt x="106" y="162"/>
                  </a:lnTo>
                  <a:lnTo>
                    <a:pt x="53" y="150"/>
                  </a:lnTo>
                  <a:lnTo>
                    <a:pt x="0" y="134"/>
                  </a:lnTo>
                </a:path>
              </a:pathLst>
            </a:custGeom>
            <a:noFill/>
            <a:ln w="28575" cmpd="sng">
              <a:solidFill>
                <a:schemeClr val="tx1">
                  <a:lumMod val="95000"/>
                  <a:lumOff val="5000"/>
                </a:schemeClr>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0" name="Freeform 672"/>
            <p:cNvSpPr>
              <a:spLocks/>
            </p:cNvSpPr>
            <p:nvPr/>
          </p:nvSpPr>
          <p:spPr bwMode="auto">
            <a:xfrm>
              <a:off x="4867" y="3454"/>
              <a:ext cx="344" cy="225"/>
            </a:xfrm>
            <a:custGeom>
              <a:avLst/>
              <a:gdLst>
                <a:gd name="T0" fmla="*/ 4 w 688"/>
                <a:gd name="T1" fmla="*/ 0 h 450"/>
                <a:gd name="T2" fmla="*/ 4 w 688"/>
                <a:gd name="T3" fmla="*/ 0 h 450"/>
                <a:gd name="T4" fmla="*/ 2 w 688"/>
                <a:gd name="T5" fmla="*/ 11 h 450"/>
                <a:gd name="T6" fmla="*/ 0 w 688"/>
                <a:gd name="T7" fmla="*/ 25 h 450"/>
                <a:gd name="T8" fmla="*/ 2 w 688"/>
                <a:gd name="T9" fmla="*/ 39 h 450"/>
                <a:gd name="T10" fmla="*/ 5 w 688"/>
                <a:gd name="T11" fmla="*/ 51 h 450"/>
                <a:gd name="T12" fmla="*/ 10 w 688"/>
                <a:gd name="T13" fmla="*/ 66 h 450"/>
                <a:gd name="T14" fmla="*/ 17 w 688"/>
                <a:gd name="T15" fmla="*/ 79 h 450"/>
                <a:gd name="T16" fmla="*/ 26 w 688"/>
                <a:gd name="T17" fmla="*/ 93 h 450"/>
                <a:gd name="T18" fmla="*/ 36 w 688"/>
                <a:gd name="T19" fmla="*/ 108 h 450"/>
                <a:gd name="T20" fmla="*/ 48 w 688"/>
                <a:gd name="T21" fmla="*/ 122 h 450"/>
                <a:gd name="T22" fmla="*/ 61 w 688"/>
                <a:gd name="T23" fmla="*/ 137 h 450"/>
                <a:gd name="T24" fmla="*/ 94 w 688"/>
                <a:gd name="T25" fmla="*/ 168 h 450"/>
                <a:gd name="T26" fmla="*/ 133 w 688"/>
                <a:gd name="T27" fmla="*/ 198 h 450"/>
                <a:gd name="T28" fmla="*/ 175 w 688"/>
                <a:gd name="T29" fmla="*/ 229 h 450"/>
                <a:gd name="T30" fmla="*/ 224 w 688"/>
                <a:gd name="T31" fmla="*/ 259 h 450"/>
                <a:gd name="T32" fmla="*/ 279 w 688"/>
                <a:gd name="T33" fmla="*/ 288 h 450"/>
                <a:gd name="T34" fmla="*/ 338 w 688"/>
                <a:gd name="T35" fmla="*/ 319 h 450"/>
                <a:gd name="T36" fmla="*/ 401 w 688"/>
                <a:gd name="T37" fmla="*/ 348 h 450"/>
                <a:gd name="T38" fmla="*/ 467 w 688"/>
                <a:gd name="T39" fmla="*/ 375 h 450"/>
                <a:gd name="T40" fmla="*/ 537 w 688"/>
                <a:gd name="T41" fmla="*/ 400 h 450"/>
                <a:gd name="T42" fmla="*/ 612 w 688"/>
                <a:gd name="T43" fmla="*/ 426 h 450"/>
                <a:gd name="T44" fmla="*/ 688 w 688"/>
                <a:gd name="T4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8" h="450">
                  <a:moveTo>
                    <a:pt x="4" y="0"/>
                  </a:moveTo>
                  <a:lnTo>
                    <a:pt x="4" y="0"/>
                  </a:lnTo>
                  <a:lnTo>
                    <a:pt x="2" y="11"/>
                  </a:lnTo>
                  <a:lnTo>
                    <a:pt x="0" y="25"/>
                  </a:lnTo>
                  <a:lnTo>
                    <a:pt x="2" y="39"/>
                  </a:lnTo>
                  <a:lnTo>
                    <a:pt x="5" y="51"/>
                  </a:lnTo>
                  <a:lnTo>
                    <a:pt x="10" y="66"/>
                  </a:lnTo>
                  <a:lnTo>
                    <a:pt x="17" y="79"/>
                  </a:lnTo>
                  <a:lnTo>
                    <a:pt x="26" y="93"/>
                  </a:lnTo>
                  <a:lnTo>
                    <a:pt x="36" y="108"/>
                  </a:lnTo>
                  <a:lnTo>
                    <a:pt x="48" y="122"/>
                  </a:lnTo>
                  <a:lnTo>
                    <a:pt x="61" y="137"/>
                  </a:lnTo>
                  <a:lnTo>
                    <a:pt x="94" y="168"/>
                  </a:lnTo>
                  <a:lnTo>
                    <a:pt x="133" y="198"/>
                  </a:lnTo>
                  <a:lnTo>
                    <a:pt x="175" y="229"/>
                  </a:lnTo>
                  <a:lnTo>
                    <a:pt x="224" y="259"/>
                  </a:lnTo>
                  <a:lnTo>
                    <a:pt x="279" y="288"/>
                  </a:lnTo>
                  <a:lnTo>
                    <a:pt x="338" y="319"/>
                  </a:lnTo>
                  <a:lnTo>
                    <a:pt x="401" y="348"/>
                  </a:lnTo>
                  <a:lnTo>
                    <a:pt x="467" y="375"/>
                  </a:lnTo>
                  <a:lnTo>
                    <a:pt x="537" y="400"/>
                  </a:lnTo>
                  <a:lnTo>
                    <a:pt x="612" y="426"/>
                  </a:lnTo>
                  <a:lnTo>
                    <a:pt x="688" y="450"/>
                  </a:lnTo>
                </a:path>
              </a:pathLst>
            </a:custGeom>
            <a:noFill/>
            <a:ln w="28575" cmpd="sng">
              <a:solidFill>
                <a:schemeClr val="tx1">
                  <a:lumMod val="95000"/>
                  <a:lumOff val="5000"/>
                </a:schemeClr>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1" name="Freeform 673"/>
            <p:cNvSpPr>
              <a:spLocks/>
            </p:cNvSpPr>
            <p:nvPr/>
          </p:nvSpPr>
          <p:spPr bwMode="auto">
            <a:xfrm>
              <a:off x="5208" y="3678"/>
              <a:ext cx="353" cy="54"/>
            </a:xfrm>
            <a:custGeom>
              <a:avLst/>
              <a:gdLst>
                <a:gd name="T0" fmla="*/ 707 w 707"/>
                <a:gd name="T1" fmla="*/ 73 h 107"/>
                <a:gd name="T2" fmla="*/ 707 w 707"/>
                <a:gd name="T3" fmla="*/ 73 h 107"/>
                <a:gd name="T4" fmla="*/ 705 w 707"/>
                <a:gd name="T5" fmla="*/ 78 h 107"/>
                <a:gd name="T6" fmla="*/ 700 w 707"/>
                <a:gd name="T7" fmla="*/ 83 h 107"/>
                <a:gd name="T8" fmla="*/ 695 w 707"/>
                <a:gd name="T9" fmla="*/ 88 h 107"/>
                <a:gd name="T10" fmla="*/ 686 w 707"/>
                <a:gd name="T11" fmla="*/ 93 h 107"/>
                <a:gd name="T12" fmla="*/ 678 w 707"/>
                <a:gd name="T13" fmla="*/ 97 h 107"/>
                <a:gd name="T14" fmla="*/ 668 w 707"/>
                <a:gd name="T15" fmla="*/ 100 h 107"/>
                <a:gd name="T16" fmla="*/ 642 w 707"/>
                <a:gd name="T17" fmla="*/ 104 h 107"/>
                <a:gd name="T18" fmla="*/ 610 w 707"/>
                <a:gd name="T19" fmla="*/ 107 h 107"/>
                <a:gd name="T20" fmla="*/ 574 w 707"/>
                <a:gd name="T21" fmla="*/ 107 h 107"/>
                <a:gd name="T22" fmla="*/ 532 w 707"/>
                <a:gd name="T23" fmla="*/ 105 h 107"/>
                <a:gd name="T24" fmla="*/ 486 w 707"/>
                <a:gd name="T25" fmla="*/ 100 h 107"/>
                <a:gd name="T26" fmla="*/ 437 w 707"/>
                <a:gd name="T27" fmla="*/ 95 h 107"/>
                <a:gd name="T28" fmla="*/ 382 w 707"/>
                <a:gd name="T29" fmla="*/ 87 h 107"/>
                <a:gd name="T30" fmla="*/ 326 w 707"/>
                <a:gd name="T31" fmla="*/ 76 h 107"/>
                <a:gd name="T32" fmla="*/ 265 w 707"/>
                <a:gd name="T33" fmla="*/ 66 h 107"/>
                <a:gd name="T34" fmla="*/ 202 w 707"/>
                <a:gd name="T35" fmla="*/ 51 h 107"/>
                <a:gd name="T36" fmla="*/ 136 w 707"/>
                <a:gd name="T37" fmla="*/ 36 h 107"/>
                <a:gd name="T38" fmla="*/ 70 w 707"/>
                <a:gd name="T39" fmla="*/ 19 h 107"/>
                <a:gd name="T40" fmla="*/ 0 w 707"/>
                <a:gd name="T41"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7" h="107">
                  <a:moveTo>
                    <a:pt x="707" y="73"/>
                  </a:moveTo>
                  <a:lnTo>
                    <a:pt x="707" y="73"/>
                  </a:lnTo>
                  <a:lnTo>
                    <a:pt x="705" y="78"/>
                  </a:lnTo>
                  <a:lnTo>
                    <a:pt x="700" y="83"/>
                  </a:lnTo>
                  <a:lnTo>
                    <a:pt x="695" y="88"/>
                  </a:lnTo>
                  <a:lnTo>
                    <a:pt x="686" y="93"/>
                  </a:lnTo>
                  <a:lnTo>
                    <a:pt x="678" y="97"/>
                  </a:lnTo>
                  <a:lnTo>
                    <a:pt x="668" y="100"/>
                  </a:lnTo>
                  <a:lnTo>
                    <a:pt x="642" y="104"/>
                  </a:lnTo>
                  <a:lnTo>
                    <a:pt x="610" y="107"/>
                  </a:lnTo>
                  <a:lnTo>
                    <a:pt x="574" y="107"/>
                  </a:lnTo>
                  <a:lnTo>
                    <a:pt x="532" y="105"/>
                  </a:lnTo>
                  <a:lnTo>
                    <a:pt x="486" y="100"/>
                  </a:lnTo>
                  <a:lnTo>
                    <a:pt x="437" y="95"/>
                  </a:lnTo>
                  <a:lnTo>
                    <a:pt x="382" y="87"/>
                  </a:lnTo>
                  <a:lnTo>
                    <a:pt x="326" y="76"/>
                  </a:lnTo>
                  <a:lnTo>
                    <a:pt x="265" y="66"/>
                  </a:lnTo>
                  <a:lnTo>
                    <a:pt x="202" y="51"/>
                  </a:lnTo>
                  <a:lnTo>
                    <a:pt x="136" y="36"/>
                  </a:lnTo>
                  <a:lnTo>
                    <a:pt x="70" y="19"/>
                  </a:lnTo>
                  <a:lnTo>
                    <a:pt x="0" y="0"/>
                  </a:lnTo>
                </a:path>
              </a:pathLst>
            </a:custGeom>
            <a:noFill/>
            <a:ln w="28575" cmpd="sng">
              <a:solidFill>
                <a:schemeClr val="tx1">
                  <a:lumMod val="95000"/>
                  <a:lumOff val="5000"/>
                </a:schemeClr>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2" name="Line 674"/>
            <p:cNvSpPr>
              <a:spLocks noChangeShapeType="1"/>
            </p:cNvSpPr>
            <p:nvPr/>
          </p:nvSpPr>
          <p:spPr bwMode="auto">
            <a:xfrm flipH="1">
              <a:off x="5195" y="2724"/>
              <a:ext cx="294" cy="1030"/>
            </a:xfrm>
            <a:prstGeom prst="line">
              <a:avLst/>
            </a:prstGeom>
            <a:noFill/>
            <a:ln w="28575">
              <a:solidFill>
                <a:schemeClr val="tx1">
                  <a:lumMod val="95000"/>
                  <a:lumOff val="5000"/>
                </a:schemeClr>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 name="Freeform 675"/>
            <p:cNvSpPr>
              <a:spLocks/>
            </p:cNvSpPr>
            <p:nvPr/>
          </p:nvSpPr>
          <p:spPr bwMode="auto">
            <a:xfrm>
              <a:off x="4807" y="2702"/>
              <a:ext cx="1059" cy="1066"/>
            </a:xfrm>
            <a:custGeom>
              <a:avLst/>
              <a:gdLst>
                <a:gd name="T0" fmla="*/ 2059 w 2117"/>
                <a:gd name="T1" fmla="*/ 1410 h 2132"/>
                <a:gd name="T2" fmla="*/ 1996 w 2117"/>
                <a:gd name="T3" fmla="*/ 1558 h 2132"/>
                <a:gd name="T4" fmla="*/ 1913 w 2117"/>
                <a:gd name="T5" fmla="*/ 1692 h 2132"/>
                <a:gd name="T6" fmla="*/ 1813 w 2117"/>
                <a:gd name="T7" fmla="*/ 1811 h 2132"/>
                <a:gd name="T8" fmla="*/ 1699 w 2117"/>
                <a:gd name="T9" fmla="*/ 1913 h 2132"/>
                <a:gd name="T10" fmla="*/ 1572 w 2117"/>
                <a:gd name="T11" fmla="*/ 1998 h 2132"/>
                <a:gd name="T12" fmla="*/ 1432 w 2117"/>
                <a:gd name="T13" fmla="*/ 2062 h 2132"/>
                <a:gd name="T14" fmla="*/ 1286 w 2117"/>
                <a:gd name="T15" fmla="*/ 2107 h 2132"/>
                <a:gd name="T16" fmla="*/ 1133 w 2117"/>
                <a:gd name="T17" fmla="*/ 2130 h 2132"/>
                <a:gd name="T18" fmla="*/ 977 w 2117"/>
                <a:gd name="T19" fmla="*/ 2130 h 2132"/>
                <a:gd name="T20" fmla="*/ 819 w 2117"/>
                <a:gd name="T21" fmla="*/ 2107 h 2132"/>
                <a:gd name="T22" fmla="*/ 714 w 2117"/>
                <a:gd name="T23" fmla="*/ 2076 h 2132"/>
                <a:gd name="T24" fmla="*/ 568 w 2117"/>
                <a:gd name="T25" fmla="*/ 2013 h 2132"/>
                <a:gd name="T26" fmla="*/ 433 w 2117"/>
                <a:gd name="T27" fmla="*/ 1930 h 2132"/>
                <a:gd name="T28" fmla="*/ 316 w 2117"/>
                <a:gd name="T29" fmla="*/ 1830 h 2132"/>
                <a:gd name="T30" fmla="*/ 216 w 2117"/>
                <a:gd name="T31" fmla="*/ 1714 h 2132"/>
                <a:gd name="T32" fmla="*/ 133 w 2117"/>
                <a:gd name="T33" fmla="*/ 1587 h 2132"/>
                <a:gd name="T34" fmla="*/ 68 w 2117"/>
                <a:gd name="T35" fmla="*/ 1448 h 2132"/>
                <a:gd name="T36" fmla="*/ 24 w 2117"/>
                <a:gd name="T37" fmla="*/ 1300 h 2132"/>
                <a:gd name="T38" fmla="*/ 2 w 2117"/>
                <a:gd name="T39" fmla="*/ 1147 h 2132"/>
                <a:gd name="T40" fmla="*/ 4 w 2117"/>
                <a:gd name="T41" fmla="*/ 989 h 2132"/>
                <a:gd name="T42" fmla="*/ 27 w 2117"/>
                <a:gd name="T43" fmla="*/ 829 h 2132"/>
                <a:gd name="T44" fmla="*/ 58 w 2117"/>
                <a:gd name="T45" fmla="*/ 724 h 2132"/>
                <a:gd name="T46" fmla="*/ 121 w 2117"/>
                <a:gd name="T47" fmla="*/ 576 h 2132"/>
                <a:gd name="T48" fmla="*/ 204 w 2117"/>
                <a:gd name="T49" fmla="*/ 442 h 2132"/>
                <a:gd name="T50" fmla="*/ 304 w 2117"/>
                <a:gd name="T51" fmla="*/ 323 h 2132"/>
                <a:gd name="T52" fmla="*/ 418 w 2117"/>
                <a:gd name="T53" fmla="*/ 219 h 2132"/>
                <a:gd name="T54" fmla="*/ 547 w 2117"/>
                <a:gd name="T55" fmla="*/ 136 h 2132"/>
                <a:gd name="T56" fmla="*/ 685 w 2117"/>
                <a:gd name="T57" fmla="*/ 72 h 2132"/>
                <a:gd name="T58" fmla="*/ 831 w 2117"/>
                <a:gd name="T59" fmla="*/ 26 h 2132"/>
                <a:gd name="T60" fmla="*/ 984 w 2117"/>
                <a:gd name="T61" fmla="*/ 4 h 2132"/>
                <a:gd name="T62" fmla="*/ 1140 w 2117"/>
                <a:gd name="T63" fmla="*/ 4 h 2132"/>
                <a:gd name="T64" fmla="*/ 1300 w 2117"/>
                <a:gd name="T65" fmla="*/ 27 h 2132"/>
                <a:gd name="T66" fmla="*/ 1403 w 2117"/>
                <a:gd name="T67" fmla="*/ 56 h 2132"/>
                <a:gd name="T68" fmla="*/ 1551 w 2117"/>
                <a:gd name="T69" fmla="*/ 121 h 2132"/>
                <a:gd name="T70" fmla="*/ 1684 w 2117"/>
                <a:gd name="T71" fmla="*/ 202 h 2132"/>
                <a:gd name="T72" fmla="*/ 1801 w 2117"/>
                <a:gd name="T73" fmla="*/ 303 h 2132"/>
                <a:gd name="T74" fmla="*/ 1903 w 2117"/>
                <a:gd name="T75" fmla="*/ 418 h 2132"/>
                <a:gd name="T76" fmla="*/ 1984 w 2117"/>
                <a:gd name="T77" fmla="*/ 547 h 2132"/>
                <a:gd name="T78" fmla="*/ 2049 w 2117"/>
                <a:gd name="T79" fmla="*/ 685 h 2132"/>
                <a:gd name="T80" fmla="*/ 2093 w 2117"/>
                <a:gd name="T81" fmla="*/ 833 h 2132"/>
                <a:gd name="T82" fmla="*/ 2115 w 2117"/>
                <a:gd name="T83" fmla="*/ 987 h 2132"/>
                <a:gd name="T84" fmla="*/ 2114 w 2117"/>
                <a:gd name="T85" fmla="*/ 1145 h 2132"/>
                <a:gd name="T86" fmla="*/ 2090 w 2117"/>
                <a:gd name="T87" fmla="*/ 1303 h 2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17" h="2132">
                  <a:moveTo>
                    <a:pt x="2076" y="1357"/>
                  </a:moveTo>
                  <a:lnTo>
                    <a:pt x="2076" y="1357"/>
                  </a:lnTo>
                  <a:lnTo>
                    <a:pt x="2059" y="1410"/>
                  </a:lnTo>
                  <a:lnTo>
                    <a:pt x="2041" y="1461"/>
                  </a:lnTo>
                  <a:lnTo>
                    <a:pt x="2020" y="1510"/>
                  </a:lnTo>
                  <a:lnTo>
                    <a:pt x="1996" y="1558"/>
                  </a:lnTo>
                  <a:lnTo>
                    <a:pt x="1971" y="1604"/>
                  </a:lnTo>
                  <a:lnTo>
                    <a:pt x="1944" y="1650"/>
                  </a:lnTo>
                  <a:lnTo>
                    <a:pt x="1913" y="1692"/>
                  </a:lnTo>
                  <a:lnTo>
                    <a:pt x="1883" y="1733"/>
                  </a:lnTo>
                  <a:lnTo>
                    <a:pt x="1849" y="1774"/>
                  </a:lnTo>
                  <a:lnTo>
                    <a:pt x="1813" y="1811"/>
                  </a:lnTo>
                  <a:lnTo>
                    <a:pt x="1777" y="1847"/>
                  </a:lnTo>
                  <a:lnTo>
                    <a:pt x="1738" y="1881"/>
                  </a:lnTo>
                  <a:lnTo>
                    <a:pt x="1699" y="1913"/>
                  </a:lnTo>
                  <a:lnTo>
                    <a:pt x="1657" y="1944"/>
                  </a:lnTo>
                  <a:lnTo>
                    <a:pt x="1614" y="1971"/>
                  </a:lnTo>
                  <a:lnTo>
                    <a:pt x="1572" y="1998"/>
                  </a:lnTo>
                  <a:lnTo>
                    <a:pt x="1526" y="2022"/>
                  </a:lnTo>
                  <a:lnTo>
                    <a:pt x="1480" y="2042"/>
                  </a:lnTo>
                  <a:lnTo>
                    <a:pt x="1432" y="2062"/>
                  </a:lnTo>
                  <a:lnTo>
                    <a:pt x="1385" y="2079"/>
                  </a:lnTo>
                  <a:lnTo>
                    <a:pt x="1336" y="2095"/>
                  </a:lnTo>
                  <a:lnTo>
                    <a:pt x="1286" y="2107"/>
                  </a:lnTo>
                  <a:lnTo>
                    <a:pt x="1235" y="2117"/>
                  </a:lnTo>
                  <a:lnTo>
                    <a:pt x="1184" y="2125"/>
                  </a:lnTo>
                  <a:lnTo>
                    <a:pt x="1133" y="2130"/>
                  </a:lnTo>
                  <a:lnTo>
                    <a:pt x="1081" y="2132"/>
                  </a:lnTo>
                  <a:lnTo>
                    <a:pt x="1030" y="2132"/>
                  </a:lnTo>
                  <a:lnTo>
                    <a:pt x="977" y="2130"/>
                  </a:lnTo>
                  <a:lnTo>
                    <a:pt x="924" y="2125"/>
                  </a:lnTo>
                  <a:lnTo>
                    <a:pt x="872" y="2117"/>
                  </a:lnTo>
                  <a:lnTo>
                    <a:pt x="819" y="2107"/>
                  </a:lnTo>
                  <a:lnTo>
                    <a:pt x="766" y="2093"/>
                  </a:lnTo>
                  <a:lnTo>
                    <a:pt x="766" y="2093"/>
                  </a:lnTo>
                  <a:lnTo>
                    <a:pt x="714" y="2076"/>
                  </a:lnTo>
                  <a:lnTo>
                    <a:pt x="663" y="2057"/>
                  </a:lnTo>
                  <a:lnTo>
                    <a:pt x="613" y="2037"/>
                  </a:lnTo>
                  <a:lnTo>
                    <a:pt x="568" y="2013"/>
                  </a:lnTo>
                  <a:lnTo>
                    <a:pt x="520" y="1988"/>
                  </a:lnTo>
                  <a:lnTo>
                    <a:pt x="476" y="1961"/>
                  </a:lnTo>
                  <a:lnTo>
                    <a:pt x="433" y="1930"/>
                  </a:lnTo>
                  <a:lnTo>
                    <a:pt x="393" y="1899"/>
                  </a:lnTo>
                  <a:lnTo>
                    <a:pt x="354" y="1865"/>
                  </a:lnTo>
                  <a:lnTo>
                    <a:pt x="316" y="1830"/>
                  </a:lnTo>
                  <a:lnTo>
                    <a:pt x="281" y="1794"/>
                  </a:lnTo>
                  <a:lnTo>
                    <a:pt x="247" y="1755"/>
                  </a:lnTo>
                  <a:lnTo>
                    <a:pt x="216" y="1714"/>
                  </a:lnTo>
                  <a:lnTo>
                    <a:pt x="185" y="1673"/>
                  </a:lnTo>
                  <a:lnTo>
                    <a:pt x="158" y="1631"/>
                  </a:lnTo>
                  <a:lnTo>
                    <a:pt x="133" y="1587"/>
                  </a:lnTo>
                  <a:lnTo>
                    <a:pt x="109" y="1541"/>
                  </a:lnTo>
                  <a:lnTo>
                    <a:pt x="87" y="1495"/>
                  </a:lnTo>
                  <a:lnTo>
                    <a:pt x="68" y="1448"/>
                  </a:lnTo>
                  <a:lnTo>
                    <a:pt x="51" y="1400"/>
                  </a:lnTo>
                  <a:lnTo>
                    <a:pt x="38" y="1351"/>
                  </a:lnTo>
                  <a:lnTo>
                    <a:pt x="24" y="1300"/>
                  </a:lnTo>
                  <a:lnTo>
                    <a:pt x="15" y="1249"/>
                  </a:lnTo>
                  <a:lnTo>
                    <a:pt x="7" y="1198"/>
                  </a:lnTo>
                  <a:lnTo>
                    <a:pt x="2" y="1147"/>
                  </a:lnTo>
                  <a:lnTo>
                    <a:pt x="0" y="1094"/>
                  </a:lnTo>
                  <a:lnTo>
                    <a:pt x="0" y="1042"/>
                  </a:lnTo>
                  <a:lnTo>
                    <a:pt x="4" y="989"/>
                  </a:lnTo>
                  <a:lnTo>
                    <a:pt x="9" y="936"/>
                  </a:lnTo>
                  <a:lnTo>
                    <a:pt x="17" y="882"/>
                  </a:lnTo>
                  <a:lnTo>
                    <a:pt x="27" y="829"/>
                  </a:lnTo>
                  <a:lnTo>
                    <a:pt x="41" y="777"/>
                  </a:lnTo>
                  <a:lnTo>
                    <a:pt x="41" y="777"/>
                  </a:lnTo>
                  <a:lnTo>
                    <a:pt x="58" y="724"/>
                  </a:lnTo>
                  <a:lnTo>
                    <a:pt x="77" y="673"/>
                  </a:lnTo>
                  <a:lnTo>
                    <a:pt x="99" y="624"/>
                  </a:lnTo>
                  <a:lnTo>
                    <a:pt x="121" y="576"/>
                  </a:lnTo>
                  <a:lnTo>
                    <a:pt x="146" y="529"/>
                  </a:lnTo>
                  <a:lnTo>
                    <a:pt x="175" y="484"/>
                  </a:lnTo>
                  <a:lnTo>
                    <a:pt x="204" y="442"/>
                  </a:lnTo>
                  <a:lnTo>
                    <a:pt x="236" y="399"/>
                  </a:lnTo>
                  <a:lnTo>
                    <a:pt x="269" y="360"/>
                  </a:lnTo>
                  <a:lnTo>
                    <a:pt x="304" y="323"/>
                  </a:lnTo>
                  <a:lnTo>
                    <a:pt x="340" y="286"/>
                  </a:lnTo>
                  <a:lnTo>
                    <a:pt x="379" y="252"/>
                  </a:lnTo>
                  <a:lnTo>
                    <a:pt x="418" y="219"/>
                  </a:lnTo>
                  <a:lnTo>
                    <a:pt x="461" y="190"/>
                  </a:lnTo>
                  <a:lnTo>
                    <a:pt x="503" y="162"/>
                  </a:lnTo>
                  <a:lnTo>
                    <a:pt x="547" y="136"/>
                  </a:lnTo>
                  <a:lnTo>
                    <a:pt x="591" y="112"/>
                  </a:lnTo>
                  <a:lnTo>
                    <a:pt x="637" y="90"/>
                  </a:lnTo>
                  <a:lnTo>
                    <a:pt x="685" y="72"/>
                  </a:lnTo>
                  <a:lnTo>
                    <a:pt x="732" y="53"/>
                  </a:lnTo>
                  <a:lnTo>
                    <a:pt x="782" y="39"/>
                  </a:lnTo>
                  <a:lnTo>
                    <a:pt x="831" y="26"/>
                  </a:lnTo>
                  <a:lnTo>
                    <a:pt x="882" y="15"/>
                  </a:lnTo>
                  <a:lnTo>
                    <a:pt x="933" y="9"/>
                  </a:lnTo>
                  <a:lnTo>
                    <a:pt x="984" y="4"/>
                  </a:lnTo>
                  <a:lnTo>
                    <a:pt x="1037" y="0"/>
                  </a:lnTo>
                  <a:lnTo>
                    <a:pt x="1087" y="0"/>
                  </a:lnTo>
                  <a:lnTo>
                    <a:pt x="1140" y="4"/>
                  </a:lnTo>
                  <a:lnTo>
                    <a:pt x="1193" y="9"/>
                  </a:lnTo>
                  <a:lnTo>
                    <a:pt x="1245" y="17"/>
                  </a:lnTo>
                  <a:lnTo>
                    <a:pt x="1300" y="27"/>
                  </a:lnTo>
                  <a:lnTo>
                    <a:pt x="1353" y="41"/>
                  </a:lnTo>
                  <a:lnTo>
                    <a:pt x="1353" y="41"/>
                  </a:lnTo>
                  <a:lnTo>
                    <a:pt x="1403" y="56"/>
                  </a:lnTo>
                  <a:lnTo>
                    <a:pt x="1454" y="75"/>
                  </a:lnTo>
                  <a:lnTo>
                    <a:pt x="1504" y="97"/>
                  </a:lnTo>
                  <a:lnTo>
                    <a:pt x="1551" y="121"/>
                  </a:lnTo>
                  <a:lnTo>
                    <a:pt x="1597" y="146"/>
                  </a:lnTo>
                  <a:lnTo>
                    <a:pt x="1641" y="173"/>
                  </a:lnTo>
                  <a:lnTo>
                    <a:pt x="1684" y="202"/>
                  </a:lnTo>
                  <a:lnTo>
                    <a:pt x="1725" y="235"/>
                  </a:lnTo>
                  <a:lnTo>
                    <a:pt x="1764" y="269"/>
                  </a:lnTo>
                  <a:lnTo>
                    <a:pt x="1801" y="303"/>
                  </a:lnTo>
                  <a:lnTo>
                    <a:pt x="1837" y="340"/>
                  </a:lnTo>
                  <a:lnTo>
                    <a:pt x="1871" y="379"/>
                  </a:lnTo>
                  <a:lnTo>
                    <a:pt x="1903" y="418"/>
                  </a:lnTo>
                  <a:lnTo>
                    <a:pt x="1932" y="461"/>
                  </a:lnTo>
                  <a:lnTo>
                    <a:pt x="1959" y="503"/>
                  </a:lnTo>
                  <a:lnTo>
                    <a:pt x="1984" y="547"/>
                  </a:lnTo>
                  <a:lnTo>
                    <a:pt x="2008" y="591"/>
                  </a:lnTo>
                  <a:lnTo>
                    <a:pt x="2030" y="639"/>
                  </a:lnTo>
                  <a:lnTo>
                    <a:pt x="2049" y="685"/>
                  </a:lnTo>
                  <a:lnTo>
                    <a:pt x="2066" y="734"/>
                  </a:lnTo>
                  <a:lnTo>
                    <a:pt x="2081" y="783"/>
                  </a:lnTo>
                  <a:lnTo>
                    <a:pt x="2093" y="833"/>
                  </a:lnTo>
                  <a:lnTo>
                    <a:pt x="2103" y="884"/>
                  </a:lnTo>
                  <a:lnTo>
                    <a:pt x="2110" y="934"/>
                  </a:lnTo>
                  <a:lnTo>
                    <a:pt x="2115" y="987"/>
                  </a:lnTo>
                  <a:lnTo>
                    <a:pt x="2117" y="1038"/>
                  </a:lnTo>
                  <a:lnTo>
                    <a:pt x="2117" y="1091"/>
                  </a:lnTo>
                  <a:lnTo>
                    <a:pt x="2114" y="1145"/>
                  </a:lnTo>
                  <a:lnTo>
                    <a:pt x="2109" y="1198"/>
                  </a:lnTo>
                  <a:lnTo>
                    <a:pt x="2100" y="1250"/>
                  </a:lnTo>
                  <a:lnTo>
                    <a:pt x="2090" y="1303"/>
                  </a:lnTo>
                  <a:lnTo>
                    <a:pt x="2076" y="1357"/>
                  </a:lnTo>
                  <a:lnTo>
                    <a:pt x="2076" y="1357"/>
                  </a:lnTo>
                  <a:close/>
                </a:path>
              </a:pathLst>
            </a:custGeom>
            <a:noFill/>
            <a:ln w="28575" cmpd="sng">
              <a:solidFill>
                <a:schemeClr val="tx1">
                  <a:lumMod val="95000"/>
                  <a:lumOff val="5000"/>
                </a:schemeClr>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4" name="Freeform 676"/>
            <p:cNvSpPr>
              <a:spLocks/>
            </p:cNvSpPr>
            <p:nvPr/>
          </p:nvSpPr>
          <p:spPr bwMode="auto">
            <a:xfrm>
              <a:off x="4810" y="2703"/>
              <a:ext cx="1059" cy="1066"/>
            </a:xfrm>
            <a:custGeom>
              <a:avLst/>
              <a:gdLst>
                <a:gd name="T0" fmla="*/ 2059 w 2117"/>
                <a:gd name="T1" fmla="*/ 1408 h 2132"/>
                <a:gd name="T2" fmla="*/ 1996 w 2117"/>
                <a:gd name="T3" fmla="*/ 1558 h 2132"/>
                <a:gd name="T4" fmla="*/ 1913 w 2117"/>
                <a:gd name="T5" fmla="*/ 1692 h 2132"/>
                <a:gd name="T6" fmla="*/ 1813 w 2117"/>
                <a:gd name="T7" fmla="*/ 1811 h 2132"/>
                <a:gd name="T8" fmla="*/ 1699 w 2117"/>
                <a:gd name="T9" fmla="*/ 1913 h 2132"/>
                <a:gd name="T10" fmla="*/ 1570 w 2117"/>
                <a:gd name="T11" fmla="*/ 1998 h 2132"/>
                <a:gd name="T12" fmla="*/ 1432 w 2117"/>
                <a:gd name="T13" fmla="*/ 2062 h 2132"/>
                <a:gd name="T14" fmla="*/ 1286 w 2117"/>
                <a:gd name="T15" fmla="*/ 2106 h 2132"/>
                <a:gd name="T16" fmla="*/ 1133 w 2117"/>
                <a:gd name="T17" fmla="*/ 2130 h 2132"/>
                <a:gd name="T18" fmla="*/ 977 w 2117"/>
                <a:gd name="T19" fmla="*/ 2130 h 2132"/>
                <a:gd name="T20" fmla="*/ 819 w 2117"/>
                <a:gd name="T21" fmla="*/ 2105 h 2132"/>
                <a:gd name="T22" fmla="*/ 714 w 2117"/>
                <a:gd name="T23" fmla="*/ 2076 h 2132"/>
                <a:gd name="T24" fmla="*/ 566 w 2117"/>
                <a:gd name="T25" fmla="*/ 2013 h 2132"/>
                <a:gd name="T26" fmla="*/ 433 w 2117"/>
                <a:gd name="T27" fmla="*/ 1930 h 2132"/>
                <a:gd name="T28" fmla="*/ 316 w 2117"/>
                <a:gd name="T29" fmla="*/ 1829 h 2132"/>
                <a:gd name="T30" fmla="*/ 216 w 2117"/>
                <a:gd name="T31" fmla="*/ 1714 h 2132"/>
                <a:gd name="T32" fmla="*/ 133 w 2117"/>
                <a:gd name="T33" fmla="*/ 1587 h 2132"/>
                <a:gd name="T34" fmla="*/ 68 w 2117"/>
                <a:gd name="T35" fmla="*/ 1447 h 2132"/>
                <a:gd name="T36" fmla="*/ 24 w 2117"/>
                <a:gd name="T37" fmla="*/ 1299 h 2132"/>
                <a:gd name="T38" fmla="*/ 2 w 2117"/>
                <a:gd name="T39" fmla="*/ 1147 h 2132"/>
                <a:gd name="T40" fmla="*/ 3 w 2117"/>
                <a:gd name="T41" fmla="*/ 989 h 2132"/>
                <a:gd name="T42" fmla="*/ 27 w 2117"/>
                <a:gd name="T43" fmla="*/ 829 h 2132"/>
                <a:gd name="T44" fmla="*/ 58 w 2117"/>
                <a:gd name="T45" fmla="*/ 724 h 2132"/>
                <a:gd name="T46" fmla="*/ 121 w 2117"/>
                <a:gd name="T47" fmla="*/ 574 h 2132"/>
                <a:gd name="T48" fmla="*/ 204 w 2117"/>
                <a:gd name="T49" fmla="*/ 440 h 2132"/>
                <a:gd name="T50" fmla="*/ 304 w 2117"/>
                <a:gd name="T51" fmla="*/ 321 h 2132"/>
                <a:gd name="T52" fmla="*/ 418 w 2117"/>
                <a:gd name="T53" fmla="*/ 219 h 2132"/>
                <a:gd name="T54" fmla="*/ 547 w 2117"/>
                <a:gd name="T55" fmla="*/ 136 h 2132"/>
                <a:gd name="T56" fmla="*/ 685 w 2117"/>
                <a:gd name="T57" fmla="*/ 70 h 2132"/>
                <a:gd name="T58" fmla="*/ 831 w 2117"/>
                <a:gd name="T59" fmla="*/ 25 h 2132"/>
                <a:gd name="T60" fmla="*/ 984 w 2117"/>
                <a:gd name="T61" fmla="*/ 3 h 2132"/>
                <a:gd name="T62" fmla="*/ 1140 w 2117"/>
                <a:gd name="T63" fmla="*/ 3 h 2132"/>
                <a:gd name="T64" fmla="*/ 1298 w 2117"/>
                <a:gd name="T65" fmla="*/ 27 h 2132"/>
                <a:gd name="T66" fmla="*/ 1403 w 2117"/>
                <a:gd name="T67" fmla="*/ 56 h 2132"/>
                <a:gd name="T68" fmla="*/ 1551 w 2117"/>
                <a:gd name="T69" fmla="*/ 119 h 2132"/>
                <a:gd name="T70" fmla="*/ 1684 w 2117"/>
                <a:gd name="T71" fmla="*/ 202 h 2132"/>
                <a:gd name="T72" fmla="*/ 1801 w 2117"/>
                <a:gd name="T73" fmla="*/ 302 h 2132"/>
                <a:gd name="T74" fmla="*/ 1901 w 2117"/>
                <a:gd name="T75" fmla="*/ 418 h 2132"/>
                <a:gd name="T76" fmla="*/ 1984 w 2117"/>
                <a:gd name="T77" fmla="*/ 547 h 2132"/>
                <a:gd name="T78" fmla="*/ 2049 w 2117"/>
                <a:gd name="T79" fmla="*/ 684 h 2132"/>
                <a:gd name="T80" fmla="*/ 2093 w 2117"/>
                <a:gd name="T81" fmla="*/ 832 h 2132"/>
                <a:gd name="T82" fmla="*/ 2115 w 2117"/>
                <a:gd name="T83" fmla="*/ 987 h 2132"/>
                <a:gd name="T84" fmla="*/ 2113 w 2117"/>
                <a:gd name="T85" fmla="*/ 1143 h 2132"/>
                <a:gd name="T86" fmla="*/ 2090 w 2117"/>
                <a:gd name="T87" fmla="*/ 1303 h 2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17" h="2132">
                  <a:moveTo>
                    <a:pt x="2076" y="1357"/>
                  </a:moveTo>
                  <a:lnTo>
                    <a:pt x="2076" y="1357"/>
                  </a:lnTo>
                  <a:lnTo>
                    <a:pt x="2059" y="1408"/>
                  </a:lnTo>
                  <a:lnTo>
                    <a:pt x="2040" y="1459"/>
                  </a:lnTo>
                  <a:lnTo>
                    <a:pt x="2020" y="1510"/>
                  </a:lnTo>
                  <a:lnTo>
                    <a:pt x="1996" y="1558"/>
                  </a:lnTo>
                  <a:lnTo>
                    <a:pt x="1971" y="1604"/>
                  </a:lnTo>
                  <a:lnTo>
                    <a:pt x="1944" y="1648"/>
                  </a:lnTo>
                  <a:lnTo>
                    <a:pt x="1913" y="1692"/>
                  </a:lnTo>
                  <a:lnTo>
                    <a:pt x="1882" y="1733"/>
                  </a:lnTo>
                  <a:lnTo>
                    <a:pt x="1848" y="1773"/>
                  </a:lnTo>
                  <a:lnTo>
                    <a:pt x="1813" y="1811"/>
                  </a:lnTo>
                  <a:lnTo>
                    <a:pt x="1777" y="1846"/>
                  </a:lnTo>
                  <a:lnTo>
                    <a:pt x="1738" y="1880"/>
                  </a:lnTo>
                  <a:lnTo>
                    <a:pt x="1699" y="1913"/>
                  </a:lnTo>
                  <a:lnTo>
                    <a:pt x="1656" y="1943"/>
                  </a:lnTo>
                  <a:lnTo>
                    <a:pt x="1614" y="1970"/>
                  </a:lnTo>
                  <a:lnTo>
                    <a:pt x="1570" y="1998"/>
                  </a:lnTo>
                  <a:lnTo>
                    <a:pt x="1526" y="2021"/>
                  </a:lnTo>
                  <a:lnTo>
                    <a:pt x="1480" y="2042"/>
                  </a:lnTo>
                  <a:lnTo>
                    <a:pt x="1432" y="2062"/>
                  </a:lnTo>
                  <a:lnTo>
                    <a:pt x="1385" y="2079"/>
                  </a:lnTo>
                  <a:lnTo>
                    <a:pt x="1335" y="2094"/>
                  </a:lnTo>
                  <a:lnTo>
                    <a:pt x="1286" y="2106"/>
                  </a:lnTo>
                  <a:lnTo>
                    <a:pt x="1235" y="2117"/>
                  </a:lnTo>
                  <a:lnTo>
                    <a:pt x="1184" y="2125"/>
                  </a:lnTo>
                  <a:lnTo>
                    <a:pt x="1133" y="2130"/>
                  </a:lnTo>
                  <a:lnTo>
                    <a:pt x="1080" y="2132"/>
                  </a:lnTo>
                  <a:lnTo>
                    <a:pt x="1030" y="2132"/>
                  </a:lnTo>
                  <a:lnTo>
                    <a:pt x="977" y="2130"/>
                  </a:lnTo>
                  <a:lnTo>
                    <a:pt x="924" y="2125"/>
                  </a:lnTo>
                  <a:lnTo>
                    <a:pt x="872" y="2117"/>
                  </a:lnTo>
                  <a:lnTo>
                    <a:pt x="819" y="2105"/>
                  </a:lnTo>
                  <a:lnTo>
                    <a:pt x="766" y="2091"/>
                  </a:lnTo>
                  <a:lnTo>
                    <a:pt x="766" y="2091"/>
                  </a:lnTo>
                  <a:lnTo>
                    <a:pt x="714" y="2076"/>
                  </a:lnTo>
                  <a:lnTo>
                    <a:pt x="663" y="2057"/>
                  </a:lnTo>
                  <a:lnTo>
                    <a:pt x="613" y="2035"/>
                  </a:lnTo>
                  <a:lnTo>
                    <a:pt x="566" y="2013"/>
                  </a:lnTo>
                  <a:lnTo>
                    <a:pt x="520" y="1987"/>
                  </a:lnTo>
                  <a:lnTo>
                    <a:pt x="476" y="1959"/>
                  </a:lnTo>
                  <a:lnTo>
                    <a:pt x="433" y="1930"/>
                  </a:lnTo>
                  <a:lnTo>
                    <a:pt x="392" y="1897"/>
                  </a:lnTo>
                  <a:lnTo>
                    <a:pt x="353" y="1865"/>
                  </a:lnTo>
                  <a:lnTo>
                    <a:pt x="316" y="1829"/>
                  </a:lnTo>
                  <a:lnTo>
                    <a:pt x="280" y="1792"/>
                  </a:lnTo>
                  <a:lnTo>
                    <a:pt x="246" y="1755"/>
                  </a:lnTo>
                  <a:lnTo>
                    <a:pt x="216" y="1714"/>
                  </a:lnTo>
                  <a:lnTo>
                    <a:pt x="185" y="1673"/>
                  </a:lnTo>
                  <a:lnTo>
                    <a:pt x="158" y="1631"/>
                  </a:lnTo>
                  <a:lnTo>
                    <a:pt x="133" y="1587"/>
                  </a:lnTo>
                  <a:lnTo>
                    <a:pt x="109" y="1541"/>
                  </a:lnTo>
                  <a:lnTo>
                    <a:pt x="87" y="1495"/>
                  </a:lnTo>
                  <a:lnTo>
                    <a:pt x="68" y="1447"/>
                  </a:lnTo>
                  <a:lnTo>
                    <a:pt x="51" y="1398"/>
                  </a:lnTo>
                  <a:lnTo>
                    <a:pt x="37" y="1350"/>
                  </a:lnTo>
                  <a:lnTo>
                    <a:pt x="24" y="1299"/>
                  </a:lnTo>
                  <a:lnTo>
                    <a:pt x="15" y="1248"/>
                  </a:lnTo>
                  <a:lnTo>
                    <a:pt x="7" y="1198"/>
                  </a:lnTo>
                  <a:lnTo>
                    <a:pt x="2" y="1147"/>
                  </a:lnTo>
                  <a:lnTo>
                    <a:pt x="0" y="1094"/>
                  </a:lnTo>
                  <a:lnTo>
                    <a:pt x="0" y="1041"/>
                  </a:lnTo>
                  <a:lnTo>
                    <a:pt x="3" y="989"/>
                  </a:lnTo>
                  <a:lnTo>
                    <a:pt x="8" y="936"/>
                  </a:lnTo>
                  <a:lnTo>
                    <a:pt x="17" y="882"/>
                  </a:lnTo>
                  <a:lnTo>
                    <a:pt x="27" y="829"/>
                  </a:lnTo>
                  <a:lnTo>
                    <a:pt x="41" y="776"/>
                  </a:lnTo>
                  <a:lnTo>
                    <a:pt x="41" y="776"/>
                  </a:lnTo>
                  <a:lnTo>
                    <a:pt x="58" y="724"/>
                  </a:lnTo>
                  <a:lnTo>
                    <a:pt x="76" y="673"/>
                  </a:lnTo>
                  <a:lnTo>
                    <a:pt x="97" y="623"/>
                  </a:lnTo>
                  <a:lnTo>
                    <a:pt x="121" y="574"/>
                  </a:lnTo>
                  <a:lnTo>
                    <a:pt x="146" y="528"/>
                  </a:lnTo>
                  <a:lnTo>
                    <a:pt x="173" y="484"/>
                  </a:lnTo>
                  <a:lnTo>
                    <a:pt x="204" y="440"/>
                  </a:lnTo>
                  <a:lnTo>
                    <a:pt x="234" y="399"/>
                  </a:lnTo>
                  <a:lnTo>
                    <a:pt x="268" y="360"/>
                  </a:lnTo>
                  <a:lnTo>
                    <a:pt x="304" y="321"/>
                  </a:lnTo>
                  <a:lnTo>
                    <a:pt x="340" y="285"/>
                  </a:lnTo>
                  <a:lnTo>
                    <a:pt x="379" y="251"/>
                  </a:lnTo>
                  <a:lnTo>
                    <a:pt x="418" y="219"/>
                  </a:lnTo>
                  <a:lnTo>
                    <a:pt x="460" y="190"/>
                  </a:lnTo>
                  <a:lnTo>
                    <a:pt x="503" y="161"/>
                  </a:lnTo>
                  <a:lnTo>
                    <a:pt x="547" y="136"/>
                  </a:lnTo>
                  <a:lnTo>
                    <a:pt x="591" y="112"/>
                  </a:lnTo>
                  <a:lnTo>
                    <a:pt x="637" y="90"/>
                  </a:lnTo>
                  <a:lnTo>
                    <a:pt x="685" y="70"/>
                  </a:lnTo>
                  <a:lnTo>
                    <a:pt x="732" y="53"/>
                  </a:lnTo>
                  <a:lnTo>
                    <a:pt x="781" y="39"/>
                  </a:lnTo>
                  <a:lnTo>
                    <a:pt x="831" y="25"/>
                  </a:lnTo>
                  <a:lnTo>
                    <a:pt x="882" y="15"/>
                  </a:lnTo>
                  <a:lnTo>
                    <a:pt x="933" y="8"/>
                  </a:lnTo>
                  <a:lnTo>
                    <a:pt x="984" y="3"/>
                  </a:lnTo>
                  <a:lnTo>
                    <a:pt x="1036" y="0"/>
                  </a:lnTo>
                  <a:lnTo>
                    <a:pt x="1087" y="0"/>
                  </a:lnTo>
                  <a:lnTo>
                    <a:pt x="1140" y="3"/>
                  </a:lnTo>
                  <a:lnTo>
                    <a:pt x="1193" y="8"/>
                  </a:lnTo>
                  <a:lnTo>
                    <a:pt x="1245" y="15"/>
                  </a:lnTo>
                  <a:lnTo>
                    <a:pt x="1298" y="27"/>
                  </a:lnTo>
                  <a:lnTo>
                    <a:pt x="1351" y="41"/>
                  </a:lnTo>
                  <a:lnTo>
                    <a:pt x="1351" y="41"/>
                  </a:lnTo>
                  <a:lnTo>
                    <a:pt x="1403" y="56"/>
                  </a:lnTo>
                  <a:lnTo>
                    <a:pt x="1454" y="75"/>
                  </a:lnTo>
                  <a:lnTo>
                    <a:pt x="1504" y="97"/>
                  </a:lnTo>
                  <a:lnTo>
                    <a:pt x="1551" y="119"/>
                  </a:lnTo>
                  <a:lnTo>
                    <a:pt x="1597" y="144"/>
                  </a:lnTo>
                  <a:lnTo>
                    <a:pt x="1641" y="173"/>
                  </a:lnTo>
                  <a:lnTo>
                    <a:pt x="1684" y="202"/>
                  </a:lnTo>
                  <a:lnTo>
                    <a:pt x="1724" y="234"/>
                  </a:lnTo>
                  <a:lnTo>
                    <a:pt x="1763" y="267"/>
                  </a:lnTo>
                  <a:lnTo>
                    <a:pt x="1801" y="302"/>
                  </a:lnTo>
                  <a:lnTo>
                    <a:pt x="1836" y="340"/>
                  </a:lnTo>
                  <a:lnTo>
                    <a:pt x="1870" y="377"/>
                  </a:lnTo>
                  <a:lnTo>
                    <a:pt x="1901" y="418"/>
                  </a:lnTo>
                  <a:lnTo>
                    <a:pt x="1932" y="459"/>
                  </a:lnTo>
                  <a:lnTo>
                    <a:pt x="1959" y="503"/>
                  </a:lnTo>
                  <a:lnTo>
                    <a:pt x="1984" y="547"/>
                  </a:lnTo>
                  <a:lnTo>
                    <a:pt x="2008" y="591"/>
                  </a:lnTo>
                  <a:lnTo>
                    <a:pt x="2030" y="637"/>
                  </a:lnTo>
                  <a:lnTo>
                    <a:pt x="2049" y="684"/>
                  </a:lnTo>
                  <a:lnTo>
                    <a:pt x="2066" y="734"/>
                  </a:lnTo>
                  <a:lnTo>
                    <a:pt x="2079" y="783"/>
                  </a:lnTo>
                  <a:lnTo>
                    <a:pt x="2093" y="832"/>
                  </a:lnTo>
                  <a:lnTo>
                    <a:pt x="2102" y="883"/>
                  </a:lnTo>
                  <a:lnTo>
                    <a:pt x="2110" y="934"/>
                  </a:lnTo>
                  <a:lnTo>
                    <a:pt x="2115" y="987"/>
                  </a:lnTo>
                  <a:lnTo>
                    <a:pt x="2117" y="1038"/>
                  </a:lnTo>
                  <a:lnTo>
                    <a:pt x="2117" y="1090"/>
                  </a:lnTo>
                  <a:lnTo>
                    <a:pt x="2113" y="1143"/>
                  </a:lnTo>
                  <a:lnTo>
                    <a:pt x="2108" y="1198"/>
                  </a:lnTo>
                  <a:lnTo>
                    <a:pt x="2100" y="1250"/>
                  </a:lnTo>
                  <a:lnTo>
                    <a:pt x="2090" y="1303"/>
                  </a:lnTo>
                  <a:lnTo>
                    <a:pt x="2076" y="1357"/>
                  </a:lnTo>
                  <a:lnTo>
                    <a:pt x="2076" y="1357"/>
                  </a:lnTo>
                  <a:close/>
                </a:path>
              </a:pathLst>
            </a:custGeom>
            <a:noFill/>
            <a:ln w="28575" cmpd="sng">
              <a:solidFill>
                <a:schemeClr val="tx1">
                  <a:lumMod val="95000"/>
                  <a:lumOff val="5000"/>
                </a:schemeClr>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5" name="Freeform 677"/>
            <p:cNvSpPr>
              <a:spLocks/>
            </p:cNvSpPr>
            <p:nvPr/>
          </p:nvSpPr>
          <p:spPr bwMode="auto">
            <a:xfrm>
              <a:off x="4867" y="2805"/>
              <a:ext cx="804" cy="663"/>
            </a:xfrm>
            <a:custGeom>
              <a:avLst/>
              <a:gdLst>
                <a:gd name="T0" fmla="*/ 0 w 1609"/>
                <a:gd name="T1" fmla="*/ 1326 h 1326"/>
                <a:gd name="T2" fmla="*/ 0 w 1609"/>
                <a:gd name="T3" fmla="*/ 1326 h 1326"/>
                <a:gd name="T4" fmla="*/ 26 w 1609"/>
                <a:gd name="T5" fmla="*/ 1243 h 1326"/>
                <a:gd name="T6" fmla="*/ 53 w 1609"/>
                <a:gd name="T7" fmla="*/ 1162 h 1326"/>
                <a:gd name="T8" fmla="*/ 83 w 1609"/>
                <a:gd name="T9" fmla="*/ 1082 h 1326"/>
                <a:gd name="T10" fmla="*/ 116 w 1609"/>
                <a:gd name="T11" fmla="*/ 1005 h 1326"/>
                <a:gd name="T12" fmla="*/ 151 w 1609"/>
                <a:gd name="T13" fmla="*/ 931 h 1326"/>
                <a:gd name="T14" fmla="*/ 189 w 1609"/>
                <a:gd name="T15" fmla="*/ 858 h 1326"/>
                <a:gd name="T16" fmla="*/ 228 w 1609"/>
                <a:gd name="T17" fmla="*/ 786 h 1326"/>
                <a:gd name="T18" fmla="*/ 269 w 1609"/>
                <a:gd name="T19" fmla="*/ 718 h 1326"/>
                <a:gd name="T20" fmla="*/ 311 w 1609"/>
                <a:gd name="T21" fmla="*/ 654 h 1326"/>
                <a:gd name="T22" fmla="*/ 357 w 1609"/>
                <a:gd name="T23" fmla="*/ 591 h 1326"/>
                <a:gd name="T24" fmla="*/ 403 w 1609"/>
                <a:gd name="T25" fmla="*/ 531 h 1326"/>
                <a:gd name="T26" fmla="*/ 452 w 1609"/>
                <a:gd name="T27" fmla="*/ 474 h 1326"/>
                <a:gd name="T28" fmla="*/ 501 w 1609"/>
                <a:gd name="T29" fmla="*/ 419 h 1326"/>
                <a:gd name="T30" fmla="*/ 552 w 1609"/>
                <a:gd name="T31" fmla="*/ 367 h 1326"/>
                <a:gd name="T32" fmla="*/ 605 w 1609"/>
                <a:gd name="T33" fmla="*/ 319 h 1326"/>
                <a:gd name="T34" fmla="*/ 658 w 1609"/>
                <a:gd name="T35" fmla="*/ 273 h 1326"/>
                <a:gd name="T36" fmla="*/ 714 w 1609"/>
                <a:gd name="T37" fmla="*/ 231 h 1326"/>
                <a:gd name="T38" fmla="*/ 768 w 1609"/>
                <a:gd name="T39" fmla="*/ 192 h 1326"/>
                <a:gd name="T40" fmla="*/ 826 w 1609"/>
                <a:gd name="T41" fmla="*/ 156 h 1326"/>
                <a:gd name="T42" fmla="*/ 884 w 1609"/>
                <a:gd name="T43" fmla="*/ 124 h 1326"/>
                <a:gd name="T44" fmla="*/ 941 w 1609"/>
                <a:gd name="T45" fmla="*/ 97 h 1326"/>
                <a:gd name="T46" fmla="*/ 1001 w 1609"/>
                <a:gd name="T47" fmla="*/ 71 h 1326"/>
                <a:gd name="T48" fmla="*/ 1060 w 1609"/>
                <a:gd name="T49" fmla="*/ 49 h 1326"/>
                <a:gd name="T50" fmla="*/ 1120 w 1609"/>
                <a:gd name="T51" fmla="*/ 32 h 1326"/>
                <a:gd name="T52" fmla="*/ 1181 w 1609"/>
                <a:gd name="T53" fmla="*/ 17 h 1326"/>
                <a:gd name="T54" fmla="*/ 1242 w 1609"/>
                <a:gd name="T55" fmla="*/ 8 h 1326"/>
                <a:gd name="T56" fmla="*/ 1303 w 1609"/>
                <a:gd name="T57" fmla="*/ 1 h 1326"/>
                <a:gd name="T58" fmla="*/ 1334 w 1609"/>
                <a:gd name="T59" fmla="*/ 0 h 1326"/>
                <a:gd name="T60" fmla="*/ 1364 w 1609"/>
                <a:gd name="T61" fmla="*/ 0 h 1326"/>
                <a:gd name="T62" fmla="*/ 1395 w 1609"/>
                <a:gd name="T63" fmla="*/ 0 h 1326"/>
                <a:gd name="T64" fmla="*/ 1425 w 1609"/>
                <a:gd name="T65" fmla="*/ 1 h 1326"/>
                <a:gd name="T66" fmla="*/ 1456 w 1609"/>
                <a:gd name="T67" fmla="*/ 5 h 1326"/>
                <a:gd name="T68" fmla="*/ 1487 w 1609"/>
                <a:gd name="T69" fmla="*/ 8 h 1326"/>
                <a:gd name="T70" fmla="*/ 1517 w 1609"/>
                <a:gd name="T71" fmla="*/ 13 h 1326"/>
                <a:gd name="T72" fmla="*/ 1548 w 1609"/>
                <a:gd name="T73" fmla="*/ 18 h 1326"/>
                <a:gd name="T74" fmla="*/ 1578 w 1609"/>
                <a:gd name="T75" fmla="*/ 25 h 1326"/>
                <a:gd name="T76" fmla="*/ 1609 w 1609"/>
                <a:gd name="T77" fmla="*/ 34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9" h="1326">
                  <a:moveTo>
                    <a:pt x="0" y="1326"/>
                  </a:moveTo>
                  <a:lnTo>
                    <a:pt x="0" y="1326"/>
                  </a:lnTo>
                  <a:lnTo>
                    <a:pt x="26" y="1243"/>
                  </a:lnTo>
                  <a:lnTo>
                    <a:pt x="53" y="1162"/>
                  </a:lnTo>
                  <a:lnTo>
                    <a:pt x="83" y="1082"/>
                  </a:lnTo>
                  <a:lnTo>
                    <a:pt x="116" y="1005"/>
                  </a:lnTo>
                  <a:lnTo>
                    <a:pt x="151" y="931"/>
                  </a:lnTo>
                  <a:lnTo>
                    <a:pt x="189" y="858"/>
                  </a:lnTo>
                  <a:lnTo>
                    <a:pt x="228" y="786"/>
                  </a:lnTo>
                  <a:lnTo>
                    <a:pt x="269" y="718"/>
                  </a:lnTo>
                  <a:lnTo>
                    <a:pt x="311" y="654"/>
                  </a:lnTo>
                  <a:lnTo>
                    <a:pt x="357" y="591"/>
                  </a:lnTo>
                  <a:lnTo>
                    <a:pt x="403" y="531"/>
                  </a:lnTo>
                  <a:lnTo>
                    <a:pt x="452" y="474"/>
                  </a:lnTo>
                  <a:lnTo>
                    <a:pt x="501" y="419"/>
                  </a:lnTo>
                  <a:lnTo>
                    <a:pt x="552" y="367"/>
                  </a:lnTo>
                  <a:lnTo>
                    <a:pt x="605" y="319"/>
                  </a:lnTo>
                  <a:lnTo>
                    <a:pt x="658" y="273"/>
                  </a:lnTo>
                  <a:lnTo>
                    <a:pt x="714" y="231"/>
                  </a:lnTo>
                  <a:lnTo>
                    <a:pt x="768" y="192"/>
                  </a:lnTo>
                  <a:lnTo>
                    <a:pt x="826" y="156"/>
                  </a:lnTo>
                  <a:lnTo>
                    <a:pt x="884" y="124"/>
                  </a:lnTo>
                  <a:lnTo>
                    <a:pt x="941" y="97"/>
                  </a:lnTo>
                  <a:lnTo>
                    <a:pt x="1001" y="71"/>
                  </a:lnTo>
                  <a:lnTo>
                    <a:pt x="1060" y="49"/>
                  </a:lnTo>
                  <a:lnTo>
                    <a:pt x="1120" y="32"/>
                  </a:lnTo>
                  <a:lnTo>
                    <a:pt x="1181" y="17"/>
                  </a:lnTo>
                  <a:lnTo>
                    <a:pt x="1242" y="8"/>
                  </a:lnTo>
                  <a:lnTo>
                    <a:pt x="1303" y="1"/>
                  </a:lnTo>
                  <a:lnTo>
                    <a:pt x="1334" y="0"/>
                  </a:lnTo>
                  <a:lnTo>
                    <a:pt x="1364" y="0"/>
                  </a:lnTo>
                  <a:lnTo>
                    <a:pt x="1395" y="0"/>
                  </a:lnTo>
                  <a:lnTo>
                    <a:pt x="1425" y="1"/>
                  </a:lnTo>
                  <a:lnTo>
                    <a:pt x="1456" y="5"/>
                  </a:lnTo>
                  <a:lnTo>
                    <a:pt x="1487" y="8"/>
                  </a:lnTo>
                  <a:lnTo>
                    <a:pt x="1517" y="13"/>
                  </a:lnTo>
                  <a:lnTo>
                    <a:pt x="1548" y="18"/>
                  </a:lnTo>
                  <a:lnTo>
                    <a:pt x="1578" y="25"/>
                  </a:lnTo>
                  <a:lnTo>
                    <a:pt x="1609" y="34"/>
                  </a:lnTo>
                </a:path>
              </a:pathLst>
            </a:custGeom>
            <a:noFill/>
            <a:ln w="28575" cmpd="sng">
              <a:solidFill>
                <a:schemeClr val="tx1">
                  <a:lumMod val="95000"/>
                  <a:lumOff val="5000"/>
                </a:schemeClr>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6" name="Freeform 678"/>
            <p:cNvSpPr>
              <a:spLocks/>
            </p:cNvSpPr>
            <p:nvPr/>
          </p:nvSpPr>
          <p:spPr bwMode="auto">
            <a:xfrm>
              <a:off x="5277" y="2707"/>
              <a:ext cx="408" cy="964"/>
            </a:xfrm>
            <a:custGeom>
              <a:avLst/>
              <a:gdLst>
                <a:gd name="T0" fmla="*/ 730 w 817"/>
                <a:gd name="T1" fmla="*/ 1928 h 1928"/>
                <a:gd name="T2" fmla="*/ 730 w 817"/>
                <a:gd name="T3" fmla="*/ 1928 h 1928"/>
                <a:gd name="T4" fmla="*/ 752 w 817"/>
                <a:gd name="T5" fmla="*/ 1845 h 1928"/>
                <a:gd name="T6" fmla="*/ 771 w 817"/>
                <a:gd name="T7" fmla="*/ 1762 h 1928"/>
                <a:gd name="T8" fmla="*/ 786 w 817"/>
                <a:gd name="T9" fmla="*/ 1680 h 1928"/>
                <a:gd name="T10" fmla="*/ 800 w 817"/>
                <a:gd name="T11" fmla="*/ 1599 h 1928"/>
                <a:gd name="T12" fmla="*/ 808 w 817"/>
                <a:gd name="T13" fmla="*/ 1517 h 1928"/>
                <a:gd name="T14" fmla="*/ 813 w 817"/>
                <a:gd name="T15" fmla="*/ 1436 h 1928"/>
                <a:gd name="T16" fmla="*/ 817 w 817"/>
                <a:gd name="T17" fmla="*/ 1358 h 1928"/>
                <a:gd name="T18" fmla="*/ 815 w 817"/>
                <a:gd name="T19" fmla="*/ 1278 h 1928"/>
                <a:gd name="T20" fmla="*/ 812 w 817"/>
                <a:gd name="T21" fmla="*/ 1201 h 1928"/>
                <a:gd name="T22" fmla="*/ 805 w 817"/>
                <a:gd name="T23" fmla="*/ 1125 h 1928"/>
                <a:gd name="T24" fmla="*/ 796 w 817"/>
                <a:gd name="T25" fmla="*/ 1050 h 1928"/>
                <a:gd name="T26" fmla="*/ 783 w 817"/>
                <a:gd name="T27" fmla="*/ 977 h 1928"/>
                <a:gd name="T28" fmla="*/ 768 w 817"/>
                <a:gd name="T29" fmla="*/ 906 h 1928"/>
                <a:gd name="T30" fmla="*/ 751 w 817"/>
                <a:gd name="T31" fmla="*/ 836 h 1928"/>
                <a:gd name="T32" fmla="*/ 729 w 817"/>
                <a:gd name="T33" fmla="*/ 767 h 1928"/>
                <a:gd name="T34" fmla="*/ 706 w 817"/>
                <a:gd name="T35" fmla="*/ 702 h 1928"/>
                <a:gd name="T36" fmla="*/ 679 w 817"/>
                <a:gd name="T37" fmla="*/ 637 h 1928"/>
                <a:gd name="T38" fmla="*/ 650 w 817"/>
                <a:gd name="T39" fmla="*/ 575 h 1928"/>
                <a:gd name="T40" fmla="*/ 620 w 817"/>
                <a:gd name="T41" fmla="*/ 515 h 1928"/>
                <a:gd name="T42" fmla="*/ 586 w 817"/>
                <a:gd name="T43" fmla="*/ 457 h 1928"/>
                <a:gd name="T44" fmla="*/ 548 w 817"/>
                <a:gd name="T45" fmla="*/ 403 h 1928"/>
                <a:gd name="T46" fmla="*/ 511 w 817"/>
                <a:gd name="T47" fmla="*/ 352 h 1928"/>
                <a:gd name="T48" fmla="*/ 469 w 817"/>
                <a:gd name="T49" fmla="*/ 301 h 1928"/>
                <a:gd name="T50" fmla="*/ 426 w 817"/>
                <a:gd name="T51" fmla="*/ 255 h 1928"/>
                <a:gd name="T52" fmla="*/ 380 w 817"/>
                <a:gd name="T53" fmla="*/ 211 h 1928"/>
                <a:gd name="T54" fmla="*/ 333 w 817"/>
                <a:gd name="T55" fmla="*/ 172 h 1928"/>
                <a:gd name="T56" fmla="*/ 282 w 817"/>
                <a:gd name="T57" fmla="*/ 135 h 1928"/>
                <a:gd name="T58" fmla="*/ 229 w 817"/>
                <a:gd name="T59" fmla="*/ 101 h 1928"/>
                <a:gd name="T60" fmla="*/ 175 w 817"/>
                <a:gd name="T61" fmla="*/ 70 h 1928"/>
                <a:gd name="T62" fmla="*/ 147 w 817"/>
                <a:gd name="T63" fmla="*/ 56 h 1928"/>
                <a:gd name="T64" fmla="*/ 119 w 817"/>
                <a:gd name="T65" fmla="*/ 43 h 1928"/>
                <a:gd name="T66" fmla="*/ 90 w 817"/>
                <a:gd name="T67" fmla="*/ 31 h 1928"/>
                <a:gd name="T68" fmla="*/ 61 w 817"/>
                <a:gd name="T69" fmla="*/ 19 h 1928"/>
                <a:gd name="T70" fmla="*/ 30 w 817"/>
                <a:gd name="T71" fmla="*/ 9 h 1928"/>
                <a:gd name="T72" fmla="*/ 0 w 817"/>
                <a:gd name="T73" fmla="*/ 0 h 1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7" h="1928">
                  <a:moveTo>
                    <a:pt x="730" y="1928"/>
                  </a:moveTo>
                  <a:lnTo>
                    <a:pt x="730" y="1928"/>
                  </a:lnTo>
                  <a:lnTo>
                    <a:pt x="752" y="1845"/>
                  </a:lnTo>
                  <a:lnTo>
                    <a:pt x="771" y="1762"/>
                  </a:lnTo>
                  <a:lnTo>
                    <a:pt x="786" y="1680"/>
                  </a:lnTo>
                  <a:lnTo>
                    <a:pt x="800" y="1599"/>
                  </a:lnTo>
                  <a:lnTo>
                    <a:pt x="808" y="1517"/>
                  </a:lnTo>
                  <a:lnTo>
                    <a:pt x="813" y="1436"/>
                  </a:lnTo>
                  <a:lnTo>
                    <a:pt x="817" y="1358"/>
                  </a:lnTo>
                  <a:lnTo>
                    <a:pt x="815" y="1278"/>
                  </a:lnTo>
                  <a:lnTo>
                    <a:pt x="812" y="1201"/>
                  </a:lnTo>
                  <a:lnTo>
                    <a:pt x="805" y="1125"/>
                  </a:lnTo>
                  <a:lnTo>
                    <a:pt x="796" y="1050"/>
                  </a:lnTo>
                  <a:lnTo>
                    <a:pt x="783" y="977"/>
                  </a:lnTo>
                  <a:lnTo>
                    <a:pt x="768" y="906"/>
                  </a:lnTo>
                  <a:lnTo>
                    <a:pt x="751" y="836"/>
                  </a:lnTo>
                  <a:lnTo>
                    <a:pt x="729" y="767"/>
                  </a:lnTo>
                  <a:lnTo>
                    <a:pt x="706" y="702"/>
                  </a:lnTo>
                  <a:lnTo>
                    <a:pt x="679" y="637"/>
                  </a:lnTo>
                  <a:lnTo>
                    <a:pt x="650" y="575"/>
                  </a:lnTo>
                  <a:lnTo>
                    <a:pt x="620" y="515"/>
                  </a:lnTo>
                  <a:lnTo>
                    <a:pt x="586" y="457"/>
                  </a:lnTo>
                  <a:lnTo>
                    <a:pt x="548" y="403"/>
                  </a:lnTo>
                  <a:lnTo>
                    <a:pt x="511" y="352"/>
                  </a:lnTo>
                  <a:lnTo>
                    <a:pt x="469" y="301"/>
                  </a:lnTo>
                  <a:lnTo>
                    <a:pt x="426" y="255"/>
                  </a:lnTo>
                  <a:lnTo>
                    <a:pt x="380" y="211"/>
                  </a:lnTo>
                  <a:lnTo>
                    <a:pt x="333" y="172"/>
                  </a:lnTo>
                  <a:lnTo>
                    <a:pt x="282" y="135"/>
                  </a:lnTo>
                  <a:lnTo>
                    <a:pt x="229" y="101"/>
                  </a:lnTo>
                  <a:lnTo>
                    <a:pt x="175" y="70"/>
                  </a:lnTo>
                  <a:lnTo>
                    <a:pt x="147" y="56"/>
                  </a:lnTo>
                  <a:lnTo>
                    <a:pt x="119" y="43"/>
                  </a:lnTo>
                  <a:lnTo>
                    <a:pt x="90" y="31"/>
                  </a:lnTo>
                  <a:lnTo>
                    <a:pt x="61" y="19"/>
                  </a:lnTo>
                  <a:lnTo>
                    <a:pt x="30" y="9"/>
                  </a:lnTo>
                  <a:lnTo>
                    <a:pt x="0" y="0"/>
                  </a:lnTo>
                </a:path>
              </a:pathLst>
            </a:custGeom>
            <a:noFill/>
            <a:ln w="28575" cmpd="sng">
              <a:solidFill>
                <a:schemeClr val="tx1">
                  <a:lumMod val="95000"/>
                  <a:lumOff val="5000"/>
                </a:schemeClr>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 xmlns:p14="http://schemas.microsoft.com/office/powerpoint/2010/main" val="4173646913"/>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p:tgtEl>
                                          <p:spTgt spid="14"/>
                                        </p:tgtEl>
                                        <p:attrNameLst>
                                          <p:attrName>ppt_x</p:attrName>
                                        </p:attrNameLst>
                                      </p:cBhvr>
                                      <p:tavLst>
                                        <p:tav tm="0">
                                          <p:val>
                                            <p:strVal val="#ppt_x-#ppt_w*1.125000"/>
                                          </p:val>
                                        </p:tav>
                                        <p:tav tm="100000">
                                          <p:val>
                                            <p:strVal val="#ppt_x"/>
                                          </p:val>
                                        </p:tav>
                                      </p:tavLst>
                                    </p:anim>
                                    <p:animEffect transition="in" filter="wipe(right)">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1000"/>
                                        <p:tgtEl>
                                          <p:spTgt spid="34"/>
                                        </p:tgtEl>
                                      </p:cBhvr>
                                    </p:animEffect>
                                    <p:anim calcmode="lin" valueType="num">
                                      <p:cBhvr>
                                        <p:cTn id="39" dur="1000" fill="hold"/>
                                        <p:tgtEl>
                                          <p:spTgt spid="34"/>
                                        </p:tgtEl>
                                        <p:attrNameLst>
                                          <p:attrName>ppt_x</p:attrName>
                                        </p:attrNameLst>
                                      </p:cBhvr>
                                      <p:tavLst>
                                        <p:tav tm="0">
                                          <p:val>
                                            <p:strVal val="#ppt_x"/>
                                          </p:val>
                                        </p:tav>
                                        <p:tav tm="100000">
                                          <p:val>
                                            <p:strVal val="#ppt_x"/>
                                          </p:val>
                                        </p:tav>
                                      </p:tavLst>
                                    </p:anim>
                                    <p:anim calcmode="lin" valueType="num">
                                      <p:cBhvr>
                                        <p:cTn id="4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500"/>
                                        <p:tgtEl>
                                          <p:spTgt spid="32"/>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left)">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8"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p:tgtEl>
                                          <p:spTgt spid="15"/>
                                        </p:tgtEl>
                                        <p:attrNameLst>
                                          <p:attrName>ppt_x</p:attrName>
                                        </p:attrNameLst>
                                      </p:cBhvr>
                                      <p:tavLst>
                                        <p:tav tm="0">
                                          <p:val>
                                            <p:strVal val="#ppt_x-#ppt_w*1.125000"/>
                                          </p:val>
                                        </p:tav>
                                        <p:tav tm="100000">
                                          <p:val>
                                            <p:strVal val="#ppt_x"/>
                                          </p:val>
                                        </p:tav>
                                      </p:tavLst>
                                    </p:anim>
                                    <p:animEffect transition="in" filter="wipe(right)">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left)">
                                      <p:cBhvr>
                                        <p:cTn id="69" dur="500"/>
                                        <p:tgtEl>
                                          <p:spTgt spid="27"/>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ipe(left)">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anim calcmode="lin" valueType="num">
                                      <p:cBhvr additive="base">
                                        <p:cTn id="77" dur="500" fill="hold"/>
                                        <p:tgtEl>
                                          <p:spTgt spid="3"/>
                                        </p:tgtEl>
                                        <p:attrNameLst>
                                          <p:attrName>ppt_x</p:attrName>
                                        </p:attrNameLst>
                                      </p:cBhvr>
                                      <p:tavLst>
                                        <p:tav tm="0">
                                          <p:val>
                                            <p:strVal val="0-#ppt_w/2"/>
                                          </p:val>
                                        </p:tav>
                                        <p:tav tm="100000">
                                          <p:val>
                                            <p:strVal val="#ppt_x"/>
                                          </p:val>
                                        </p:tav>
                                      </p:tavLst>
                                    </p:anim>
                                    <p:anim calcmode="lin" valueType="num">
                                      <p:cBhvr additive="base">
                                        <p:cTn id="78" dur="500" fill="hold"/>
                                        <p:tgtEl>
                                          <p:spTgt spid="3"/>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 calcmode="lin" valueType="num">
                                      <p:cBhvr additive="base">
                                        <p:cTn id="81" dur="500" fill="hold"/>
                                        <p:tgtEl>
                                          <p:spTgt spid="29"/>
                                        </p:tgtEl>
                                        <p:attrNameLst>
                                          <p:attrName>ppt_x</p:attrName>
                                        </p:attrNameLst>
                                      </p:cBhvr>
                                      <p:tavLst>
                                        <p:tav tm="0">
                                          <p:val>
                                            <p:strVal val="1+#ppt_w/2"/>
                                          </p:val>
                                        </p:tav>
                                        <p:tav tm="100000">
                                          <p:val>
                                            <p:strVal val="#ppt_x"/>
                                          </p:val>
                                        </p:tav>
                                      </p:tavLst>
                                    </p:anim>
                                    <p:anim calcmode="lin" valueType="num">
                                      <p:cBhvr additive="base">
                                        <p:cTn id="8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8">
                                            <p:txEl>
                                              <p:pRg st="0" end="0"/>
                                            </p:txEl>
                                          </p:spTgt>
                                        </p:tgtEl>
                                        <p:attrNameLst>
                                          <p:attrName>style.visibility</p:attrName>
                                        </p:attrNameLst>
                                      </p:cBhvr>
                                      <p:to>
                                        <p:strVal val="visible"/>
                                      </p:to>
                                    </p:set>
                                    <p:animEffect transition="in" filter="wipe(left)">
                                      <p:cBhvr>
                                        <p:cTn id="87" dur="500"/>
                                        <p:tgtEl>
                                          <p:spTgt spid="28">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8">
                                            <p:txEl>
                                              <p:pRg st="1" end="1"/>
                                            </p:txEl>
                                          </p:spTgt>
                                        </p:tgtEl>
                                        <p:attrNameLst>
                                          <p:attrName>style.visibility</p:attrName>
                                        </p:attrNameLst>
                                      </p:cBhvr>
                                      <p:to>
                                        <p:strVal val="visible"/>
                                      </p:to>
                                    </p:set>
                                    <p:animEffect transition="in" filter="wipe(left)">
                                      <p:cBhvr>
                                        <p:cTn id="92" dur="500"/>
                                        <p:tgtEl>
                                          <p:spTgt spid="28">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8">
                                            <p:txEl>
                                              <p:pRg st="2" end="2"/>
                                            </p:txEl>
                                          </p:spTgt>
                                        </p:tgtEl>
                                        <p:attrNameLst>
                                          <p:attrName>style.visibility</p:attrName>
                                        </p:attrNameLst>
                                      </p:cBhvr>
                                      <p:to>
                                        <p:strVal val="visible"/>
                                      </p:to>
                                    </p:set>
                                    <p:animEffect transition="in" filter="wipe(left)">
                                      <p:cBhvr>
                                        <p:cTn id="97" dur="500"/>
                                        <p:tgtEl>
                                          <p:spTgt spid="28">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8">
                                            <p:txEl>
                                              <p:pRg st="3" end="3"/>
                                            </p:txEl>
                                          </p:spTgt>
                                        </p:tgtEl>
                                        <p:attrNameLst>
                                          <p:attrName>style.visibility</p:attrName>
                                        </p:attrNameLst>
                                      </p:cBhvr>
                                      <p:to>
                                        <p:strVal val="visible"/>
                                      </p:to>
                                    </p:set>
                                    <p:animEffect transition="in" filter="wipe(left)">
                                      <p:cBhvr>
                                        <p:cTn id="102" dur="500"/>
                                        <p:tgtEl>
                                          <p:spTgt spid="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9" grpId="0"/>
      <p:bldP spid="21" grpId="0"/>
      <p:bldP spid="27" grpId="0"/>
      <p:bldP spid="3" grpId="0" animBg="1"/>
      <p:bldP spid="28" grpId="0" build="p"/>
      <p:bldP spid="29" grpId="0" animBg="1"/>
      <p:bldP spid="31" grpId="0"/>
      <p:bldP spid="32" grpId="0"/>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58032" y="1368351"/>
            <a:ext cx="1989112" cy="3276364"/>
            <a:chOff x="890960" y="1224335"/>
            <a:chExt cx="1989112" cy="3276364"/>
          </a:xfrm>
        </p:grpSpPr>
        <p:sp>
          <p:nvSpPr>
            <p:cNvPr id="3" name="流程图: 文档 2"/>
            <p:cNvSpPr/>
            <p:nvPr/>
          </p:nvSpPr>
          <p:spPr>
            <a:xfrm>
              <a:off x="890960" y="1224335"/>
              <a:ext cx="1917104" cy="2952328"/>
            </a:xfrm>
            <a:prstGeom prst="flowChartDocument">
              <a:avLst/>
            </a:prstGeom>
            <a:gradFill flip="none" rotWithShape="1">
              <a:gsLst>
                <a:gs pos="0">
                  <a:schemeClr val="bg1">
                    <a:lumMod val="75000"/>
                  </a:schemeClr>
                </a:gs>
                <a:gs pos="50000">
                  <a:schemeClr val="bg1">
                    <a:lumMod val="85000"/>
                  </a:schemeClr>
                </a:gs>
                <a:gs pos="100000">
                  <a:schemeClr val="bg1">
                    <a:shade val="100000"/>
                    <a:satMod val="115000"/>
                  </a:schemeClr>
                </a:gs>
              </a:gsLst>
              <a:lin ang="8100000" scaled="1"/>
              <a:tileRect/>
            </a:gradFill>
            <a:ln>
              <a:solidFill>
                <a:schemeClr val="bg1"/>
              </a:solidFill>
            </a:ln>
            <a:effectLst>
              <a:outerShdw blurRad="152400" dist="101600" dir="6300000" algn="tl" rotWithShape="0">
                <a:prstClr val="black">
                  <a:alpha val="7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232000" y="3852627"/>
              <a:ext cx="648072" cy="648072"/>
            </a:xfrm>
            <a:prstGeom prst="ellipse">
              <a:avLst/>
            </a:prstGeom>
            <a:solidFill>
              <a:schemeClr val="tx1">
                <a:lumMod val="95000"/>
                <a:lumOff val="5000"/>
              </a:schemeClr>
            </a:soli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六边形 32"/>
          <p:cNvSpPr/>
          <p:nvPr/>
        </p:nvSpPr>
        <p:spPr>
          <a:xfrm flipV="1">
            <a:off x="312172" y="1476363"/>
            <a:ext cx="1847820" cy="33855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方正大黑简体" panose="03000509000000000000" pitchFamily="65" charset="-122"/>
              <a:ea typeface="方正大黑简体" panose="03000509000000000000" pitchFamily="65" charset="-122"/>
            </a:endParaRPr>
          </a:p>
        </p:txBody>
      </p:sp>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005403" cy="338554"/>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团队合作</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2862288" y="1368351"/>
            <a:ext cx="1989112" cy="3276364"/>
            <a:chOff x="890960" y="1224335"/>
            <a:chExt cx="1989112" cy="3276364"/>
          </a:xfrm>
        </p:grpSpPr>
        <p:sp>
          <p:nvSpPr>
            <p:cNvPr id="20" name="流程图: 文档 19"/>
            <p:cNvSpPr/>
            <p:nvPr/>
          </p:nvSpPr>
          <p:spPr>
            <a:xfrm>
              <a:off x="890960" y="1224335"/>
              <a:ext cx="1917104" cy="2952328"/>
            </a:xfrm>
            <a:prstGeom prst="flowChartDocument">
              <a:avLst/>
            </a:prstGeom>
            <a:gradFill flip="none" rotWithShape="1">
              <a:gsLst>
                <a:gs pos="0">
                  <a:schemeClr val="bg1">
                    <a:lumMod val="75000"/>
                  </a:schemeClr>
                </a:gs>
                <a:gs pos="50000">
                  <a:schemeClr val="bg1">
                    <a:lumMod val="85000"/>
                  </a:schemeClr>
                </a:gs>
                <a:gs pos="100000">
                  <a:schemeClr val="bg1">
                    <a:shade val="100000"/>
                    <a:satMod val="115000"/>
                  </a:schemeClr>
                </a:gs>
              </a:gsLst>
              <a:lin ang="8100000" scaled="1"/>
              <a:tileRect/>
            </a:gradFill>
            <a:ln>
              <a:solidFill>
                <a:schemeClr val="bg1"/>
              </a:solidFill>
            </a:ln>
            <a:effectLst>
              <a:outerShdw blurRad="152400" dist="101600" dir="6300000" algn="tl" rotWithShape="0">
                <a:prstClr val="black">
                  <a:alpha val="7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232000" y="3852627"/>
              <a:ext cx="648072" cy="648072"/>
            </a:xfrm>
            <a:prstGeom prst="ellipse">
              <a:avLst/>
            </a:prstGeom>
            <a:solidFill>
              <a:schemeClr val="tx1">
                <a:lumMod val="95000"/>
                <a:lumOff val="5000"/>
              </a:schemeClr>
            </a:soli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5139432" y="1368351"/>
            <a:ext cx="1989112" cy="3276364"/>
            <a:chOff x="890960" y="1224335"/>
            <a:chExt cx="1989112" cy="3276364"/>
          </a:xfrm>
        </p:grpSpPr>
        <p:sp>
          <p:nvSpPr>
            <p:cNvPr id="27" name="流程图: 文档 26"/>
            <p:cNvSpPr/>
            <p:nvPr/>
          </p:nvSpPr>
          <p:spPr>
            <a:xfrm>
              <a:off x="890960" y="1224335"/>
              <a:ext cx="1917104" cy="2952328"/>
            </a:xfrm>
            <a:prstGeom prst="flowChartDocument">
              <a:avLst/>
            </a:prstGeom>
            <a:gradFill flip="none" rotWithShape="1">
              <a:gsLst>
                <a:gs pos="0">
                  <a:schemeClr val="bg1">
                    <a:lumMod val="75000"/>
                  </a:schemeClr>
                </a:gs>
                <a:gs pos="50000">
                  <a:schemeClr val="bg1">
                    <a:lumMod val="85000"/>
                  </a:schemeClr>
                </a:gs>
                <a:gs pos="100000">
                  <a:schemeClr val="bg1">
                    <a:shade val="100000"/>
                    <a:satMod val="115000"/>
                  </a:schemeClr>
                </a:gs>
              </a:gsLst>
              <a:lin ang="8100000" scaled="1"/>
              <a:tileRect/>
            </a:gradFill>
            <a:ln>
              <a:solidFill>
                <a:schemeClr val="bg1"/>
              </a:solidFill>
            </a:ln>
            <a:effectLst>
              <a:outerShdw blurRad="152400" dist="101600" dir="6300000" algn="tl" rotWithShape="0">
                <a:prstClr val="black">
                  <a:alpha val="7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232000" y="3852627"/>
              <a:ext cx="648072" cy="648072"/>
            </a:xfrm>
            <a:prstGeom prst="ellipse">
              <a:avLst/>
            </a:prstGeom>
            <a:solidFill>
              <a:schemeClr val="tx1">
                <a:lumMod val="95000"/>
                <a:lumOff val="5000"/>
              </a:schemeClr>
            </a:soli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7443688" y="1368351"/>
            <a:ext cx="1989112" cy="3276364"/>
            <a:chOff x="890960" y="1224335"/>
            <a:chExt cx="1989112" cy="3276364"/>
          </a:xfrm>
        </p:grpSpPr>
        <p:sp>
          <p:nvSpPr>
            <p:cNvPr id="30" name="流程图: 文档 29"/>
            <p:cNvSpPr/>
            <p:nvPr/>
          </p:nvSpPr>
          <p:spPr>
            <a:xfrm>
              <a:off x="890960" y="1224335"/>
              <a:ext cx="1917104" cy="2952328"/>
            </a:xfrm>
            <a:prstGeom prst="flowChartDocument">
              <a:avLst/>
            </a:prstGeom>
            <a:gradFill flip="none" rotWithShape="1">
              <a:gsLst>
                <a:gs pos="0">
                  <a:schemeClr val="bg1">
                    <a:lumMod val="75000"/>
                  </a:schemeClr>
                </a:gs>
                <a:gs pos="50000">
                  <a:schemeClr val="bg1">
                    <a:lumMod val="85000"/>
                  </a:schemeClr>
                </a:gs>
                <a:gs pos="100000">
                  <a:schemeClr val="bg1">
                    <a:shade val="100000"/>
                    <a:satMod val="115000"/>
                  </a:schemeClr>
                </a:gs>
              </a:gsLst>
              <a:lin ang="8100000" scaled="1"/>
              <a:tileRect/>
            </a:gradFill>
            <a:ln>
              <a:solidFill>
                <a:schemeClr val="bg1"/>
              </a:solidFill>
            </a:ln>
            <a:effectLst>
              <a:outerShdw blurRad="152400" dist="101600" dir="6300000" algn="tl" rotWithShape="0">
                <a:prstClr val="black">
                  <a:alpha val="7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32000" y="3852627"/>
              <a:ext cx="648072" cy="648072"/>
            </a:xfrm>
            <a:prstGeom prst="ellipse">
              <a:avLst/>
            </a:prstGeom>
            <a:solidFill>
              <a:schemeClr val="tx1">
                <a:lumMod val="95000"/>
                <a:lumOff val="5000"/>
              </a:schemeClr>
            </a:soli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TextBox 31"/>
          <p:cNvSpPr txBox="1"/>
          <p:nvPr/>
        </p:nvSpPr>
        <p:spPr>
          <a:xfrm>
            <a:off x="528196" y="1476366"/>
            <a:ext cx="1210588" cy="338554"/>
          </a:xfrm>
          <a:prstGeom prst="rect">
            <a:avLst/>
          </a:prstGeom>
          <a:noFill/>
        </p:spPr>
        <p:txBody>
          <a:bodyPr wrap="none" rtlCol="0">
            <a:spAutoFit/>
          </a:bodyPr>
          <a:lstStyle/>
          <a:p>
            <a:r>
              <a:rPr lang="zh-CN" altLang="en-US" sz="1600" dirty="0" smtClean="0">
                <a:solidFill>
                  <a:srgbClr val="C00000"/>
                </a:solidFill>
                <a:latin typeface="方正大黑简体" panose="03000509000000000000" pitchFamily="65" charset="-122"/>
                <a:ea typeface="方正大黑简体" panose="03000509000000000000" pitchFamily="65" charset="-122"/>
              </a:rPr>
              <a:t>表达与沟通</a:t>
            </a:r>
            <a:endParaRPr lang="zh-CN" altLang="en-US" sz="1600" dirty="0">
              <a:solidFill>
                <a:srgbClr val="C00000"/>
              </a:solidFill>
              <a:latin typeface="方正大黑简体" panose="03000509000000000000" pitchFamily="65" charset="-122"/>
              <a:ea typeface="方正大黑简体" panose="03000509000000000000" pitchFamily="65" charset="-122"/>
            </a:endParaRPr>
          </a:p>
        </p:txBody>
      </p:sp>
      <p:sp>
        <p:nvSpPr>
          <p:cNvPr id="34" name="六边形 33"/>
          <p:cNvSpPr/>
          <p:nvPr/>
        </p:nvSpPr>
        <p:spPr>
          <a:xfrm flipV="1">
            <a:off x="2616428" y="1476363"/>
            <a:ext cx="1847820" cy="33855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方正大黑简体" panose="03000509000000000000" pitchFamily="65" charset="-122"/>
              <a:ea typeface="方正大黑简体" panose="03000509000000000000" pitchFamily="65" charset="-122"/>
            </a:endParaRPr>
          </a:p>
        </p:txBody>
      </p:sp>
      <p:sp>
        <p:nvSpPr>
          <p:cNvPr id="35" name="TextBox 34"/>
          <p:cNvSpPr txBox="1"/>
          <p:nvPr/>
        </p:nvSpPr>
        <p:spPr>
          <a:xfrm>
            <a:off x="2832452" y="1476366"/>
            <a:ext cx="1210588" cy="338554"/>
          </a:xfrm>
          <a:prstGeom prst="rect">
            <a:avLst/>
          </a:prstGeom>
          <a:noFill/>
        </p:spPr>
        <p:txBody>
          <a:bodyPr wrap="none" rtlCol="0">
            <a:spAutoFit/>
          </a:bodyPr>
          <a:lstStyle/>
          <a:p>
            <a:r>
              <a:rPr lang="zh-CN" altLang="en-US" sz="1600" dirty="0" smtClean="0">
                <a:solidFill>
                  <a:srgbClr val="C00000"/>
                </a:solidFill>
                <a:latin typeface="方正大黑简体" panose="03000509000000000000" pitchFamily="65" charset="-122"/>
                <a:ea typeface="方正大黑简体" panose="03000509000000000000" pitchFamily="65" charset="-122"/>
              </a:rPr>
              <a:t>敬业的品质</a:t>
            </a:r>
            <a:endParaRPr lang="zh-CN" altLang="en-US" sz="1600" dirty="0">
              <a:solidFill>
                <a:srgbClr val="C00000"/>
              </a:solidFill>
              <a:latin typeface="方正大黑简体" panose="03000509000000000000" pitchFamily="65" charset="-122"/>
              <a:ea typeface="方正大黑简体" panose="03000509000000000000" pitchFamily="65" charset="-122"/>
            </a:endParaRPr>
          </a:p>
        </p:txBody>
      </p:sp>
      <p:sp>
        <p:nvSpPr>
          <p:cNvPr id="36" name="六边形 35"/>
          <p:cNvSpPr/>
          <p:nvPr/>
        </p:nvSpPr>
        <p:spPr>
          <a:xfrm flipV="1">
            <a:off x="4920684" y="1476363"/>
            <a:ext cx="1847820" cy="33855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方正大黑简体" panose="03000509000000000000" pitchFamily="65" charset="-122"/>
              <a:ea typeface="方正大黑简体" panose="03000509000000000000" pitchFamily="65" charset="-122"/>
            </a:endParaRPr>
          </a:p>
        </p:txBody>
      </p:sp>
      <p:sp>
        <p:nvSpPr>
          <p:cNvPr id="37" name="TextBox 36"/>
          <p:cNvSpPr txBox="1"/>
          <p:nvPr/>
        </p:nvSpPr>
        <p:spPr>
          <a:xfrm>
            <a:off x="5136708" y="1476366"/>
            <a:ext cx="1210588" cy="338554"/>
          </a:xfrm>
          <a:prstGeom prst="rect">
            <a:avLst/>
          </a:prstGeom>
          <a:noFill/>
        </p:spPr>
        <p:txBody>
          <a:bodyPr wrap="none" rtlCol="0">
            <a:spAutoFit/>
          </a:bodyPr>
          <a:lstStyle/>
          <a:p>
            <a:r>
              <a:rPr lang="zh-CN" altLang="en-US" sz="1600" dirty="0" smtClean="0">
                <a:solidFill>
                  <a:srgbClr val="C00000"/>
                </a:solidFill>
                <a:latin typeface="方正大黑简体" panose="03000509000000000000" pitchFamily="65" charset="-122"/>
                <a:ea typeface="方正大黑简体" panose="03000509000000000000" pitchFamily="65" charset="-122"/>
              </a:rPr>
              <a:t>宽容与合作</a:t>
            </a:r>
            <a:endParaRPr lang="zh-CN" altLang="en-US" sz="1600" dirty="0">
              <a:solidFill>
                <a:srgbClr val="C00000"/>
              </a:solidFill>
              <a:latin typeface="方正大黑简体" panose="03000509000000000000" pitchFamily="65" charset="-122"/>
              <a:ea typeface="方正大黑简体" panose="03000509000000000000" pitchFamily="65" charset="-122"/>
            </a:endParaRPr>
          </a:p>
        </p:txBody>
      </p:sp>
      <p:sp>
        <p:nvSpPr>
          <p:cNvPr id="38" name="六边形 37"/>
          <p:cNvSpPr/>
          <p:nvPr/>
        </p:nvSpPr>
        <p:spPr>
          <a:xfrm flipV="1">
            <a:off x="7200552" y="1476363"/>
            <a:ext cx="1847820" cy="33855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42" name="TextBox 41"/>
          <p:cNvSpPr txBox="1"/>
          <p:nvPr/>
        </p:nvSpPr>
        <p:spPr>
          <a:xfrm>
            <a:off x="7416576" y="1476366"/>
            <a:ext cx="1005403" cy="338554"/>
          </a:xfrm>
          <a:prstGeom prst="rect">
            <a:avLst/>
          </a:prstGeom>
          <a:noFill/>
        </p:spPr>
        <p:txBody>
          <a:bodyPr wrap="none" rtlCol="0">
            <a:spAutoFit/>
          </a:bodyPr>
          <a:lstStyle/>
          <a:p>
            <a:r>
              <a:rPr lang="zh-CN" altLang="en-US" sz="1600" dirty="0" smtClean="0">
                <a:solidFill>
                  <a:srgbClr val="C00000"/>
                </a:solidFill>
                <a:latin typeface="方正大黑简体" panose="03000509000000000000" pitchFamily="65" charset="-122"/>
                <a:ea typeface="方正大黑简体" panose="03000509000000000000" pitchFamily="65" charset="-122"/>
              </a:rPr>
              <a:t>全局观念</a:t>
            </a:r>
            <a:endParaRPr lang="zh-CN" altLang="en-US" sz="1600" dirty="0">
              <a:solidFill>
                <a:srgbClr val="C00000"/>
              </a:solidFill>
              <a:latin typeface="方正大黑简体" panose="03000509000000000000" pitchFamily="65" charset="-122"/>
              <a:ea typeface="方正大黑简体" panose="03000509000000000000" pitchFamily="65" charset="-122"/>
            </a:endParaRPr>
          </a:p>
        </p:txBody>
      </p:sp>
      <p:sp>
        <p:nvSpPr>
          <p:cNvPr id="43" name="TextBox 42"/>
          <p:cNvSpPr txBox="1"/>
          <p:nvPr/>
        </p:nvSpPr>
        <p:spPr>
          <a:xfrm>
            <a:off x="700895" y="2143016"/>
            <a:ext cx="1664238" cy="1169551"/>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各方面的能力和</a:t>
            </a:r>
            <a:r>
              <a:rPr lang="zh-CN" altLang="en-US" sz="1400" dirty="0" smtClean="0">
                <a:latin typeface="微软雅黑" panose="020B0503020204020204" pitchFamily="34" charset="-122"/>
                <a:ea typeface="微软雅黑" panose="020B0503020204020204" pitchFamily="34" charset="-122"/>
              </a:rPr>
              <a:t>素</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分析问题能力</a:t>
            </a:r>
            <a:r>
              <a:rPr lang="en-US" altLang="zh-CN" sz="1400" dirty="0" smtClean="0">
                <a:latin typeface="微软雅黑" panose="020B0503020204020204" pitchFamily="34" charset="-122"/>
                <a:ea typeface="微软雅黑" panose="020B0503020204020204" pitchFamily="34" charset="-122"/>
              </a:rPr>
              <a:t>,</a:t>
            </a:r>
          </a:p>
          <a:p>
            <a:r>
              <a:rPr lang="zh-CN" altLang="en-US" sz="1400" dirty="0" smtClean="0">
                <a:latin typeface="微软雅黑" panose="020B0503020204020204" pitchFamily="34" charset="-122"/>
                <a:ea typeface="微软雅黑" panose="020B0503020204020204" pitchFamily="34" charset="-122"/>
              </a:rPr>
              <a:t>沟通</a:t>
            </a:r>
            <a:r>
              <a:rPr lang="zh-CN" altLang="en-US" sz="1400" dirty="0">
                <a:latin typeface="微软雅黑" panose="020B0503020204020204" pitchFamily="34" charset="-122"/>
                <a:ea typeface="微软雅黑" panose="020B0503020204020204" pitchFamily="34" charset="-122"/>
              </a:rPr>
              <a:t>表达能力</a:t>
            </a:r>
            <a:r>
              <a:rPr lang="en-US" altLang="zh-CN" sz="1400" dirty="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团队</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合作</a:t>
            </a:r>
            <a:r>
              <a:rPr lang="zh-CN" altLang="en-US" sz="1400" dirty="0">
                <a:latin typeface="微软雅黑" panose="020B0503020204020204" pitchFamily="34" charset="-122"/>
                <a:ea typeface="微软雅黑" panose="020B0503020204020204" pitchFamily="34" charset="-122"/>
              </a:rPr>
              <a:t>能力</a:t>
            </a:r>
            <a:r>
              <a:rPr lang="en-US" altLang="zh-CN" sz="1400" dirty="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专业知识</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运用</a:t>
            </a:r>
            <a:r>
              <a:rPr lang="en-US" altLang="zh-CN" sz="1400" dirty="0" smtClean="0">
                <a:latin typeface="微软雅黑" panose="020B0503020204020204" pitchFamily="34" charset="-122"/>
                <a:ea typeface="微软雅黑" panose="020B0503020204020204" pitchFamily="34" charset="-122"/>
              </a:rPr>
              <a:t>.</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2952080" y="2143016"/>
            <a:ext cx="1673856" cy="1384995"/>
          </a:xfrm>
          <a:prstGeom prst="rect">
            <a:avLst/>
          </a:prstGeom>
          <a:noFill/>
        </p:spPr>
        <p:txBody>
          <a:bodyPr wrap="none" rtlCol="0">
            <a:spAutoFit/>
          </a:bodyPr>
          <a:lstStyle/>
          <a:p>
            <a:r>
              <a:rPr lang="zh-CN" altLang="en-US" sz="1400" dirty="0" smtClean="0">
                <a:latin typeface="微软雅黑" panose="020B0503020204020204" pitchFamily="34" charset="-122"/>
                <a:ea typeface="微软雅黑" panose="020B0503020204020204" pitchFamily="34" charset="-122"/>
              </a:rPr>
              <a:t>质量</a:t>
            </a:r>
            <a:r>
              <a:rPr lang="zh-CN" altLang="en-US" sz="1400" dirty="0">
                <a:latin typeface="微软雅黑" panose="020B0503020204020204" pitchFamily="34" charset="-122"/>
                <a:ea typeface="微软雅黑" panose="020B0503020204020204" pitchFamily="34" charset="-122"/>
              </a:rPr>
              <a:t>与敬业我</a:t>
            </a:r>
            <a:r>
              <a:rPr lang="zh-CN" altLang="en-US" sz="1400" dirty="0" smtClean="0">
                <a:latin typeface="微软雅黑" panose="020B0503020204020204" pitchFamily="34" charset="-122"/>
                <a:ea typeface="微软雅黑" panose="020B0503020204020204" pitchFamily="34" charset="-122"/>
              </a:rPr>
              <a:t>相信</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只要</a:t>
            </a:r>
            <a:r>
              <a:rPr lang="zh-CN" altLang="en-US" sz="1400" dirty="0">
                <a:latin typeface="微软雅黑" panose="020B0503020204020204" pitchFamily="34" charset="-122"/>
                <a:ea typeface="微软雅黑" panose="020B0503020204020204" pitchFamily="34" charset="-122"/>
              </a:rPr>
              <a:t>是鹭发一员</a:t>
            </a:r>
            <a:r>
              <a:rPr lang="en-US" altLang="zh-CN" sz="1400" dirty="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对</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于</a:t>
            </a:r>
            <a:r>
              <a:rPr lang="zh-CN" altLang="en-US" sz="1400" dirty="0">
                <a:latin typeface="微软雅黑" panose="020B0503020204020204" pitchFamily="34" charset="-122"/>
                <a:ea typeface="微软雅黑" panose="020B0503020204020204" pitchFamily="34" charset="-122"/>
              </a:rPr>
              <a:t>鹭发质量方针</a:t>
            </a:r>
            <a:r>
              <a:rPr lang="zh-CN" altLang="en-US" sz="1400" dirty="0" smtClean="0">
                <a:latin typeface="微软雅黑" panose="020B0503020204020204" pitchFamily="34" charset="-122"/>
                <a:ea typeface="微软雅黑" panose="020B0503020204020204" pitchFamily="34" charset="-122"/>
              </a:rPr>
              <a:t>大</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家</a:t>
            </a:r>
            <a:r>
              <a:rPr lang="zh-CN" altLang="en-US" sz="1400" dirty="0">
                <a:latin typeface="微软雅黑" panose="020B0503020204020204" pitchFamily="34" charset="-122"/>
                <a:ea typeface="微软雅黑" panose="020B0503020204020204" pitchFamily="34" charset="-122"/>
              </a:rPr>
              <a:t>应该都是熟记</a:t>
            </a:r>
            <a:r>
              <a:rPr lang="zh-CN" altLang="en-US" sz="1400" dirty="0" smtClean="0">
                <a:latin typeface="微软雅黑" panose="020B0503020204020204" pitchFamily="34" charset="-122"/>
                <a:ea typeface="微软雅黑" panose="020B0503020204020204" pitchFamily="34" charset="-122"/>
              </a:rPr>
              <a:t>于</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心</a:t>
            </a:r>
            <a:r>
              <a:rPr lang="en-US" altLang="zh-CN"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精心管理 精益</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生产</a:t>
            </a:r>
            <a:r>
              <a:rPr lang="en-US" altLang="zh-CN" sz="1400" dirty="0" smtClean="0">
                <a:latin typeface="微软雅黑" panose="020B0503020204020204" pitchFamily="34" charset="-122"/>
                <a:ea typeface="微软雅黑" panose="020B0503020204020204" pitchFamily="34" charset="-122"/>
              </a:rPr>
              <a:t>.</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5248282" y="2143016"/>
            <a:ext cx="1673856" cy="1169551"/>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包容的心态和 </a:t>
            </a:r>
            <a:r>
              <a:rPr lang="zh-CN" altLang="en-US" sz="1400" dirty="0" smtClean="0">
                <a:latin typeface="微软雅黑" panose="020B0503020204020204" pitchFamily="34" charset="-122"/>
                <a:ea typeface="微软雅黑" panose="020B0503020204020204" pitchFamily="34" charset="-122"/>
              </a:rPr>
              <a:t>行为</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去</a:t>
            </a:r>
            <a:r>
              <a:rPr lang="zh-CN" altLang="en-US" sz="1400" dirty="0">
                <a:latin typeface="微软雅黑" panose="020B0503020204020204" pitchFamily="34" charset="-122"/>
                <a:ea typeface="微软雅黑" panose="020B0503020204020204" pitchFamily="34" charset="-122"/>
              </a:rPr>
              <a:t>对待 与自己</a:t>
            </a:r>
            <a:r>
              <a:rPr lang="zh-CN" altLang="en-US" sz="1400" dirty="0" smtClean="0">
                <a:latin typeface="微软雅黑" panose="020B0503020204020204" pitchFamily="34" charset="-122"/>
                <a:ea typeface="微软雅黑" panose="020B0503020204020204" pitchFamily="34" charset="-122"/>
              </a:rPr>
              <a:t>不同</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的</a:t>
            </a:r>
            <a:r>
              <a:rPr lang="zh-CN" altLang="en-US" sz="1400" dirty="0">
                <a:latin typeface="微软雅黑" panose="020B0503020204020204" pitchFamily="34" charset="-122"/>
                <a:ea typeface="微软雅黑" panose="020B0503020204020204" pitchFamily="34" charset="-122"/>
              </a:rPr>
              <a:t>性格和志趣</a:t>
            </a:r>
            <a:r>
              <a:rPr lang="zh-CN" altLang="en-US" sz="1400" dirty="0" smtClean="0">
                <a:latin typeface="微软雅黑" panose="020B0503020204020204" pitchFamily="34" charset="-122"/>
                <a:ea typeface="微软雅黑" panose="020B0503020204020204" pitchFamily="34" charset="-122"/>
              </a:rPr>
              <a:t>别人</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的</a:t>
            </a:r>
            <a:r>
              <a:rPr lang="zh-CN" altLang="en-US" sz="1400" dirty="0">
                <a:latin typeface="微软雅黑" panose="020B0503020204020204" pitchFamily="34" charset="-122"/>
                <a:ea typeface="微软雅黑" panose="020B0503020204020204" pitchFamily="34" charset="-122"/>
              </a:rPr>
              <a:t>过错和冒犯 </a:t>
            </a:r>
            <a:r>
              <a:rPr lang="zh-CN" altLang="en-US" sz="1400" dirty="0" smtClean="0">
                <a:latin typeface="微软雅黑" panose="020B0503020204020204" pitchFamily="34" charset="-122"/>
                <a:ea typeface="微软雅黑" panose="020B0503020204020204" pitchFamily="34" charset="-122"/>
              </a:rPr>
              <a:t>达到</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人</a:t>
            </a:r>
            <a:r>
              <a:rPr lang="zh-CN" altLang="en-US" sz="1400" dirty="0">
                <a:latin typeface="微软雅黑" panose="020B0503020204020204" pitchFamily="34" charset="-122"/>
                <a:ea typeface="微软雅黑" panose="020B0503020204020204" pitchFamily="34" charset="-122"/>
              </a:rPr>
              <a:t>与人的</a:t>
            </a:r>
            <a:r>
              <a:rPr lang="zh-CN" altLang="en-US" sz="1400" dirty="0" smtClean="0">
                <a:latin typeface="微软雅黑" panose="020B0503020204020204" pitchFamily="34" charset="-122"/>
                <a:ea typeface="微软雅黑" panose="020B0503020204020204" pitchFamily="34" charset="-122"/>
              </a:rPr>
              <a:t>多样化</a:t>
            </a:r>
            <a:r>
              <a:rPr lang="en-US" altLang="zh-CN" sz="1400" dirty="0" smtClean="0">
                <a:latin typeface="微软雅黑" panose="020B0503020204020204" pitchFamily="34" charset="-122"/>
                <a:ea typeface="微软雅黑" panose="020B0503020204020204" pitchFamily="34" charset="-122"/>
              </a:rPr>
              <a:t>.</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7552538" y="2160439"/>
            <a:ext cx="1664238" cy="95410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当团队合作是</a:t>
            </a:r>
            <a:r>
              <a:rPr lang="zh-CN" altLang="en-US" sz="1400" dirty="0" smtClean="0">
                <a:latin typeface="微软雅黑" panose="020B0503020204020204" pitchFamily="34" charset="-122"/>
                <a:ea typeface="微软雅黑" panose="020B0503020204020204" pitchFamily="34" charset="-122"/>
              </a:rPr>
              <a:t>出于</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自觉</a:t>
            </a:r>
            <a:r>
              <a:rPr lang="zh-CN" altLang="en-US" sz="1400" dirty="0">
                <a:latin typeface="微软雅黑" panose="020B0503020204020204" pitchFamily="34" charset="-122"/>
                <a:ea typeface="微软雅黑" panose="020B0503020204020204" pitchFamily="34" charset="-122"/>
              </a:rPr>
              <a:t>和自愿时，</a:t>
            </a:r>
            <a:r>
              <a:rPr lang="zh-CN" altLang="en-US" sz="1400" dirty="0" smtClean="0">
                <a:latin typeface="微软雅黑" panose="020B0503020204020204" pitchFamily="34" charset="-122"/>
                <a:ea typeface="微软雅黑" panose="020B0503020204020204" pitchFamily="34" charset="-122"/>
              </a:rPr>
              <a:t>它</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必将</a:t>
            </a:r>
            <a:r>
              <a:rPr lang="zh-CN" altLang="en-US" sz="1400" dirty="0">
                <a:latin typeface="微软雅黑" panose="020B0503020204020204" pitchFamily="34" charset="-122"/>
                <a:ea typeface="微软雅黑" panose="020B0503020204020204" pitchFamily="34" charset="-122"/>
              </a:rPr>
              <a:t>会产生一股</a:t>
            </a:r>
            <a:r>
              <a:rPr lang="zh-CN" altLang="en-US" sz="1400" dirty="0" smtClean="0">
                <a:latin typeface="微软雅黑" panose="020B0503020204020204" pitchFamily="34" charset="-122"/>
                <a:ea typeface="微软雅黑" panose="020B0503020204020204" pitchFamily="34" charset="-122"/>
              </a:rPr>
              <a:t>强</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大</a:t>
            </a:r>
            <a:r>
              <a:rPr lang="zh-CN" altLang="en-US" sz="1400" dirty="0">
                <a:latin typeface="微软雅黑" panose="020B0503020204020204" pitchFamily="34" charset="-122"/>
                <a:ea typeface="微软雅黑" panose="020B0503020204020204" pitchFamily="34" charset="-122"/>
              </a:rPr>
              <a:t>而且持久的力量</a:t>
            </a:r>
            <a:r>
              <a:rPr lang="en-US" altLang="zh-CN" sz="1400" dirty="0" smtClean="0">
                <a:latin typeface="微软雅黑" panose="020B0503020204020204" pitchFamily="34" charset="-122"/>
                <a:ea typeface="微软雅黑" panose="020B0503020204020204" pitchFamily="34" charset="-122"/>
              </a:rPr>
              <a:t>.</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1931536" y="3998384"/>
            <a:ext cx="516488" cy="646331"/>
          </a:xfrm>
          <a:prstGeom prst="rect">
            <a:avLst/>
          </a:prstGeom>
          <a:noFill/>
        </p:spPr>
        <p:txBody>
          <a:bodyPr wrap="none" rtlCol="0">
            <a:spAutoFit/>
          </a:bodyPr>
          <a:lstStyle/>
          <a:p>
            <a:r>
              <a:rPr lang="en-US" altLang="zh-CN" sz="3600" i="1" dirty="0" smtClean="0">
                <a:solidFill>
                  <a:schemeClr val="bg1"/>
                </a:solidFill>
                <a:latin typeface="方正大黑简体" panose="03000509000000000000" pitchFamily="65" charset="-122"/>
                <a:ea typeface="方正大黑简体" panose="03000509000000000000" pitchFamily="65" charset="-122"/>
              </a:rPr>
              <a:t>A</a:t>
            </a:r>
            <a:endParaRPr lang="zh-CN" altLang="en-US" sz="3600" i="1" dirty="0">
              <a:solidFill>
                <a:schemeClr val="bg1"/>
              </a:solidFill>
              <a:latin typeface="方正大黑简体" panose="03000509000000000000" pitchFamily="65" charset="-122"/>
              <a:ea typeface="方正大黑简体" panose="03000509000000000000" pitchFamily="65" charset="-122"/>
            </a:endParaRPr>
          </a:p>
        </p:txBody>
      </p:sp>
      <p:sp>
        <p:nvSpPr>
          <p:cNvPr id="48" name="TextBox 47"/>
          <p:cNvSpPr txBox="1"/>
          <p:nvPr/>
        </p:nvSpPr>
        <p:spPr>
          <a:xfrm>
            <a:off x="4235792" y="3998384"/>
            <a:ext cx="490840" cy="646331"/>
          </a:xfrm>
          <a:prstGeom prst="rect">
            <a:avLst/>
          </a:prstGeom>
          <a:noFill/>
        </p:spPr>
        <p:txBody>
          <a:bodyPr wrap="none" rtlCol="0">
            <a:spAutoFit/>
          </a:bodyPr>
          <a:lstStyle/>
          <a:p>
            <a:r>
              <a:rPr lang="en-US" altLang="zh-CN" sz="3600" i="1" dirty="0" smtClean="0">
                <a:solidFill>
                  <a:schemeClr val="bg1"/>
                </a:solidFill>
                <a:latin typeface="方正大黑简体" panose="03000509000000000000" pitchFamily="65" charset="-122"/>
                <a:ea typeface="方正大黑简体" panose="03000509000000000000" pitchFamily="65" charset="-122"/>
              </a:rPr>
              <a:t>B</a:t>
            </a:r>
            <a:endParaRPr lang="zh-CN" altLang="en-US" sz="3600" i="1" dirty="0">
              <a:solidFill>
                <a:schemeClr val="bg1"/>
              </a:solidFill>
              <a:latin typeface="方正大黑简体" panose="03000509000000000000" pitchFamily="65" charset="-122"/>
              <a:ea typeface="方正大黑简体" panose="03000509000000000000" pitchFamily="65" charset="-122"/>
            </a:endParaRPr>
          </a:p>
        </p:txBody>
      </p:sp>
      <p:sp>
        <p:nvSpPr>
          <p:cNvPr id="49" name="TextBox 48"/>
          <p:cNvSpPr txBox="1"/>
          <p:nvPr/>
        </p:nvSpPr>
        <p:spPr>
          <a:xfrm>
            <a:off x="6506140" y="3998384"/>
            <a:ext cx="490840" cy="646331"/>
          </a:xfrm>
          <a:prstGeom prst="rect">
            <a:avLst/>
          </a:prstGeom>
          <a:noFill/>
        </p:spPr>
        <p:txBody>
          <a:bodyPr wrap="none" rtlCol="0">
            <a:spAutoFit/>
          </a:bodyPr>
          <a:lstStyle/>
          <a:p>
            <a:r>
              <a:rPr lang="en-US" altLang="zh-CN" sz="3600" i="1" dirty="0" smtClean="0">
                <a:solidFill>
                  <a:schemeClr val="bg1"/>
                </a:solidFill>
                <a:latin typeface="方正大黑简体" panose="03000509000000000000" pitchFamily="65" charset="-122"/>
                <a:ea typeface="方正大黑简体" panose="03000509000000000000" pitchFamily="65" charset="-122"/>
              </a:rPr>
              <a:t>C</a:t>
            </a:r>
            <a:endParaRPr lang="zh-CN" altLang="en-US" sz="3600" i="1" dirty="0">
              <a:solidFill>
                <a:schemeClr val="bg1"/>
              </a:solidFill>
              <a:latin typeface="方正大黑简体" panose="03000509000000000000" pitchFamily="65" charset="-122"/>
              <a:ea typeface="方正大黑简体" panose="03000509000000000000" pitchFamily="65" charset="-122"/>
            </a:endParaRPr>
          </a:p>
        </p:txBody>
      </p:sp>
      <p:sp>
        <p:nvSpPr>
          <p:cNvPr id="50" name="TextBox 49"/>
          <p:cNvSpPr txBox="1"/>
          <p:nvPr/>
        </p:nvSpPr>
        <p:spPr>
          <a:xfrm>
            <a:off x="8823096" y="3998384"/>
            <a:ext cx="516488" cy="646331"/>
          </a:xfrm>
          <a:prstGeom prst="rect">
            <a:avLst/>
          </a:prstGeom>
          <a:noFill/>
        </p:spPr>
        <p:txBody>
          <a:bodyPr wrap="none" rtlCol="0">
            <a:spAutoFit/>
          </a:bodyPr>
          <a:lstStyle/>
          <a:p>
            <a:r>
              <a:rPr lang="en-US" altLang="zh-CN" sz="3600" i="1" dirty="0">
                <a:solidFill>
                  <a:schemeClr val="bg1"/>
                </a:solidFill>
                <a:latin typeface="方正大黑简体" panose="03000509000000000000" pitchFamily="65" charset="-122"/>
                <a:ea typeface="方正大黑简体" panose="03000509000000000000" pitchFamily="65" charset="-122"/>
              </a:rPr>
              <a:t>D</a:t>
            </a:r>
            <a:endParaRPr lang="zh-CN" altLang="en-US" sz="3600" i="1" dirty="0">
              <a:solidFill>
                <a:schemeClr val="bg1"/>
              </a:solidFill>
              <a:latin typeface="方正大黑简体" panose="03000509000000000000" pitchFamily="65" charset="-122"/>
              <a:ea typeface="方正大黑简体" panose="03000509000000000000" pitchFamily="65" charset="-122"/>
            </a:endParaRPr>
          </a:p>
        </p:txBody>
      </p:sp>
    </p:spTree>
    <p:extLst>
      <p:ext uri="{BB962C8B-B14F-4D97-AF65-F5344CB8AC3E}">
        <p14:creationId xmlns="" xmlns:p14="http://schemas.microsoft.com/office/powerpoint/2010/main" val="1848207878"/>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500"/>
                                        <p:tgtEl>
                                          <p:spTgt spid="33"/>
                                        </p:tgtEl>
                                        <p:attrNameLst>
                                          <p:attrName>ppt_x</p:attrName>
                                        </p:attrNameLst>
                                      </p:cBhvr>
                                      <p:tavLst>
                                        <p:tav tm="0">
                                          <p:val>
                                            <p:strVal val="#ppt_x+#ppt_w*1.125000"/>
                                          </p:val>
                                        </p:tav>
                                        <p:tav tm="100000">
                                          <p:val>
                                            <p:strVal val="#ppt_x"/>
                                          </p:val>
                                        </p:tav>
                                      </p:tavLst>
                                    </p:anim>
                                    <p:animEffect transition="in" filter="wipe(left)">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barn(inVertical)">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1"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2"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p:tgtEl>
                                          <p:spTgt spid="34"/>
                                        </p:tgtEl>
                                        <p:attrNameLst>
                                          <p:attrName>ppt_x</p:attrName>
                                        </p:attrNameLst>
                                      </p:cBhvr>
                                      <p:tavLst>
                                        <p:tav tm="0">
                                          <p:val>
                                            <p:strVal val="#ppt_x+#ppt_w*1.125000"/>
                                          </p:val>
                                        </p:tav>
                                        <p:tav tm="100000">
                                          <p:val>
                                            <p:strVal val="#ppt_x"/>
                                          </p:val>
                                        </p:tav>
                                      </p:tavLst>
                                    </p:anim>
                                    <p:animEffect transition="in" filter="wipe(left)">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arn(inVertical)">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2" fill="hold" grpId="0" nodeType="clickEffect">
                                  <p:stCondLst>
                                    <p:cond delay="0"/>
                                  </p:stCondLst>
                                  <p:childTnLst>
                                    <p:set>
                                      <p:cBhvr>
                                        <p:cTn id="71" dur="1" fill="hold">
                                          <p:stCondLst>
                                            <p:cond delay="0"/>
                                          </p:stCondLst>
                                        </p:cTn>
                                        <p:tgtEl>
                                          <p:spTgt spid="36"/>
                                        </p:tgtEl>
                                        <p:attrNameLst>
                                          <p:attrName>style.visibility</p:attrName>
                                        </p:attrNameLst>
                                      </p:cBhvr>
                                      <p:to>
                                        <p:strVal val="visible"/>
                                      </p:to>
                                    </p:set>
                                    <p:anim calcmode="lin" valueType="num">
                                      <p:cBhvr additive="base">
                                        <p:cTn id="72" dur="500"/>
                                        <p:tgtEl>
                                          <p:spTgt spid="36"/>
                                        </p:tgtEl>
                                        <p:attrNameLst>
                                          <p:attrName>ppt_x</p:attrName>
                                        </p:attrNameLst>
                                      </p:cBhvr>
                                      <p:tavLst>
                                        <p:tav tm="0">
                                          <p:val>
                                            <p:strVal val="#ppt_x+#ppt_w*1.125000"/>
                                          </p:val>
                                        </p:tav>
                                        <p:tav tm="100000">
                                          <p:val>
                                            <p:strVal val="#ppt_x"/>
                                          </p:val>
                                        </p:tav>
                                      </p:tavLst>
                                    </p:anim>
                                    <p:animEffect transition="in" filter="wipe(left)">
                                      <p:cBhvr>
                                        <p:cTn id="73" dur="500"/>
                                        <p:tgtEl>
                                          <p:spTgt spid="36"/>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barn(inVertical)">
                                      <p:cBhvr>
                                        <p:cTn id="78" dur="500"/>
                                        <p:tgtEl>
                                          <p:spTgt spid="3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500"/>
                                        <p:tgtEl>
                                          <p:spTgt spid="45"/>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1" fill="hold" nodeType="clickEffect">
                                  <p:stCondLst>
                                    <p:cond delay="0"/>
                                  </p:stCondLst>
                                  <p:childTnLst>
                                    <p:set>
                                      <p:cBhvr>
                                        <p:cTn id="87" dur="1" fill="hold">
                                          <p:stCondLst>
                                            <p:cond delay="0"/>
                                          </p:stCondLst>
                                        </p:cTn>
                                        <p:tgtEl>
                                          <p:spTgt spid="29"/>
                                        </p:tgtEl>
                                        <p:attrNameLst>
                                          <p:attrName>style.visibility</p:attrName>
                                        </p:attrNameLst>
                                      </p:cBhvr>
                                      <p:to>
                                        <p:strVal val="visible"/>
                                      </p:to>
                                    </p:set>
                                    <p:anim calcmode="lin" valueType="num">
                                      <p:cBhvr additive="base">
                                        <p:cTn id="88" dur="500" fill="hold"/>
                                        <p:tgtEl>
                                          <p:spTgt spid="29"/>
                                        </p:tgtEl>
                                        <p:attrNameLst>
                                          <p:attrName>ppt_x</p:attrName>
                                        </p:attrNameLst>
                                      </p:cBhvr>
                                      <p:tavLst>
                                        <p:tav tm="0">
                                          <p:val>
                                            <p:strVal val="#ppt_x"/>
                                          </p:val>
                                        </p:tav>
                                        <p:tav tm="100000">
                                          <p:val>
                                            <p:strVal val="#ppt_x"/>
                                          </p:val>
                                        </p:tav>
                                      </p:tavLst>
                                    </p:anim>
                                    <p:anim calcmode="lin" valueType="num">
                                      <p:cBhvr additive="base">
                                        <p:cTn id="89"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fade">
                                      <p:cBhvr>
                                        <p:cTn id="94" dur="500"/>
                                        <p:tgtEl>
                                          <p:spTgt spid="50"/>
                                        </p:tgtEl>
                                      </p:cBhvr>
                                    </p:animEffect>
                                  </p:childTnLst>
                                </p:cTn>
                              </p:par>
                            </p:childTnLst>
                          </p:cTn>
                        </p:par>
                      </p:childTnLst>
                    </p:cTn>
                  </p:par>
                  <p:par>
                    <p:cTn id="95" fill="hold">
                      <p:stCondLst>
                        <p:cond delay="indefinite"/>
                      </p:stCondLst>
                      <p:childTnLst>
                        <p:par>
                          <p:cTn id="96" fill="hold">
                            <p:stCondLst>
                              <p:cond delay="0"/>
                            </p:stCondLst>
                            <p:childTnLst>
                              <p:par>
                                <p:cTn id="97" presetID="12" presetClass="entr" presetSubtype="2" fill="hold" grpId="0" nodeType="clickEffect">
                                  <p:stCondLst>
                                    <p:cond delay="0"/>
                                  </p:stCondLst>
                                  <p:childTnLst>
                                    <p:set>
                                      <p:cBhvr>
                                        <p:cTn id="98" dur="1" fill="hold">
                                          <p:stCondLst>
                                            <p:cond delay="0"/>
                                          </p:stCondLst>
                                        </p:cTn>
                                        <p:tgtEl>
                                          <p:spTgt spid="38"/>
                                        </p:tgtEl>
                                        <p:attrNameLst>
                                          <p:attrName>style.visibility</p:attrName>
                                        </p:attrNameLst>
                                      </p:cBhvr>
                                      <p:to>
                                        <p:strVal val="visible"/>
                                      </p:to>
                                    </p:set>
                                    <p:anim calcmode="lin" valueType="num">
                                      <p:cBhvr additive="base">
                                        <p:cTn id="99" dur="500"/>
                                        <p:tgtEl>
                                          <p:spTgt spid="38"/>
                                        </p:tgtEl>
                                        <p:attrNameLst>
                                          <p:attrName>ppt_x</p:attrName>
                                        </p:attrNameLst>
                                      </p:cBhvr>
                                      <p:tavLst>
                                        <p:tav tm="0">
                                          <p:val>
                                            <p:strVal val="#ppt_x+#ppt_w*1.125000"/>
                                          </p:val>
                                        </p:tav>
                                        <p:tav tm="100000">
                                          <p:val>
                                            <p:strVal val="#ppt_x"/>
                                          </p:val>
                                        </p:tav>
                                      </p:tavLst>
                                    </p:anim>
                                    <p:animEffect transition="in" filter="wipe(left)">
                                      <p:cBhvr>
                                        <p:cTn id="100" dur="500"/>
                                        <p:tgtEl>
                                          <p:spTgt spid="38"/>
                                        </p:tgtEl>
                                      </p:cBhvr>
                                    </p:animEffect>
                                  </p:childTnLst>
                                </p:cTn>
                              </p:par>
                            </p:childTnLst>
                          </p:cTn>
                        </p:par>
                      </p:childTnLst>
                    </p:cTn>
                  </p:par>
                  <p:par>
                    <p:cTn id="101" fill="hold">
                      <p:stCondLst>
                        <p:cond delay="indefinite"/>
                      </p:stCondLst>
                      <p:childTnLst>
                        <p:par>
                          <p:cTn id="102" fill="hold">
                            <p:stCondLst>
                              <p:cond delay="0"/>
                            </p:stCondLst>
                            <p:childTnLst>
                              <p:par>
                                <p:cTn id="103" presetID="16" presetClass="entr" presetSubtype="21" fill="hold" grpId="0" nodeType="click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barn(inVertical)">
                                      <p:cBhvr>
                                        <p:cTn id="105" dur="500"/>
                                        <p:tgtEl>
                                          <p:spTgt spid="42"/>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46"/>
                                        </p:tgtEl>
                                        <p:attrNameLst>
                                          <p:attrName>style.visibility</p:attrName>
                                        </p:attrNameLst>
                                      </p:cBhvr>
                                      <p:to>
                                        <p:strVal val="visible"/>
                                      </p:to>
                                    </p:set>
                                    <p:animEffect transition="in" filter="fade">
                                      <p:cBhvr>
                                        <p:cTn id="11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2" grpId="0"/>
      <p:bldP spid="34" grpId="0" animBg="1"/>
      <p:bldP spid="35" grpId="0"/>
      <p:bldP spid="36" grpId="0" animBg="1"/>
      <p:bldP spid="37" grpId="0"/>
      <p:bldP spid="38" grpId="0" animBg="1"/>
      <p:bldP spid="42" grpId="0"/>
      <p:bldP spid="43" grpId="0"/>
      <p:bldP spid="44" grpId="0"/>
      <p:bldP spid="45" grpId="0"/>
      <p:bldP spid="46" grpId="0"/>
      <p:bldP spid="47" grpId="0"/>
      <p:bldP spid="48" grpId="0"/>
      <p:bldP spid="49" grpId="0"/>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31420" y="1296343"/>
            <a:ext cx="4041340" cy="792088"/>
          </a:xfrm>
          <a:prstGeom prst="rect">
            <a:avLst/>
          </a:prstGeom>
          <a:noFill/>
          <a:ln w="952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031420" y="2232447"/>
            <a:ext cx="4041340" cy="792088"/>
          </a:xfrm>
          <a:prstGeom prst="rect">
            <a:avLst/>
          </a:prstGeom>
          <a:noFill/>
          <a:ln w="952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031420" y="3168551"/>
            <a:ext cx="4041340" cy="792088"/>
          </a:xfrm>
          <a:prstGeom prst="rect">
            <a:avLst/>
          </a:prstGeom>
          <a:noFill/>
          <a:ln w="952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031420" y="4104655"/>
            <a:ext cx="4041340" cy="792088"/>
          </a:xfrm>
          <a:prstGeom prst="rect">
            <a:avLst/>
          </a:prstGeom>
          <a:noFill/>
          <a:ln w="952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005403" cy="338554"/>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专业技能</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3" name="燕尾形 2"/>
          <p:cNvSpPr/>
          <p:nvPr/>
        </p:nvSpPr>
        <p:spPr>
          <a:xfrm>
            <a:off x="2655156" y="2808511"/>
            <a:ext cx="288032" cy="432048"/>
          </a:xfrm>
          <a:prstGeom prst="chevron">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8" name="组合 7"/>
          <p:cNvGrpSpPr/>
          <p:nvPr/>
        </p:nvGrpSpPr>
        <p:grpSpPr>
          <a:xfrm>
            <a:off x="761740" y="2287606"/>
            <a:ext cx="1824588" cy="1529017"/>
            <a:chOff x="761740" y="2359614"/>
            <a:chExt cx="1824588" cy="1529017"/>
          </a:xfrm>
        </p:grpSpPr>
        <p:sp>
          <p:nvSpPr>
            <p:cNvPr id="13" name="六边形 12"/>
            <p:cNvSpPr/>
            <p:nvPr/>
          </p:nvSpPr>
          <p:spPr>
            <a:xfrm flipV="1">
              <a:off x="761740" y="2359614"/>
              <a:ext cx="1824588" cy="1529017"/>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solidFill>
                  <a:srgbClr val="860000"/>
                </a:solidFill>
              </a:endParaRPr>
            </a:p>
          </p:txBody>
        </p:sp>
        <p:sp>
          <p:nvSpPr>
            <p:cNvPr id="27" name="TextBox 26"/>
            <p:cNvSpPr txBox="1"/>
            <p:nvPr/>
          </p:nvSpPr>
          <p:spPr>
            <a:xfrm>
              <a:off x="1020564" y="2833911"/>
              <a:ext cx="1298753" cy="584775"/>
            </a:xfrm>
            <a:prstGeom prst="rect">
              <a:avLst/>
            </a:prstGeom>
            <a:noFill/>
          </p:spPr>
          <p:txBody>
            <a:bodyPr wrap="none" rtlCol="0">
              <a:spAutoFit/>
            </a:bodyPr>
            <a:lstStyle/>
            <a:p>
              <a:r>
                <a:rPr lang="en-US" altLang="zh-CN" sz="3200" dirty="0" smtClean="0">
                  <a:solidFill>
                    <a:srgbClr val="C00000"/>
                  </a:solidFill>
                  <a:latin typeface="方正大黑简体" panose="03000509000000000000" pitchFamily="65" charset="-122"/>
                  <a:ea typeface="方正大黑简体" panose="03000509000000000000" pitchFamily="65" charset="-122"/>
                </a:rPr>
                <a:t>SKILL</a:t>
              </a:r>
              <a:endParaRPr lang="zh-CN" altLang="en-US" sz="3200" dirty="0">
                <a:solidFill>
                  <a:srgbClr val="C00000"/>
                </a:solidFill>
                <a:latin typeface="方正大黑简体" panose="03000509000000000000" pitchFamily="65" charset="-122"/>
                <a:ea typeface="方正大黑简体" panose="03000509000000000000" pitchFamily="65" charset="-122"/>
              </a:endParaRPr>
            </a:p>
          </p:txBody>
        </p:sp>
      </p:grpSp>
      <p:grpSp>
        <p:nvGrpSpPr>
          <p:cNvPr id="10" name="组合 9"/>
          <p:cNvGrpSpPr/>
          <p:nvPr/>
        </p:nvGrpSpPr>
        <p:grpSpPr>
          <a:xfrm>
            <a:off x="3087204" y="1296343"/>
            <a:ext cx="2592288" cy="792088"/>
            <a:chOff x="3087204" y="1368351"/>
            <a:chExt cx="2592288" cy="792088"/>
          </a:xfrm>
        </p:grpSpPr>
        <p:sp>
          <p:nvSpPr>
            <p:cNvPr id="4" name="五边形 3"/>
            <p:cNvSpPr/>
            <p:nvPr/>
          </p:nvSpPr>
          <p:spPr>
            <a:xfrm>
              <a:off x="3087204" y="1368351"/>
              <a:ext cx="2592288" cy="792088"/>
            </a:xfrm>
            <a:prstGeom prst="homePlat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52400" dist="38100" dir="2700000" sx="101000" sy="101000" algn="tl"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316763" y="1590913"/>
              <a:ext cx="1723549" cy="400110"/>
            </a:xfrm>
            <a:prstGeom prst="rect">
              <a:avLst/>
            </a:prstGeom>
            <a:noFill/>
          </p:spPr>
          <p:txBody>
            <a:bodyPr wrap="none" rtlCol="0">
              <a:spAutoFit/>
            </a:bodyPr>
            <a:lstStyle/>
            <a:p>
              <a:r>
                <a:rPr lang="zh-CN" altLang="en-US" sz="2000" dirty="0" smtClean="0">
                  <a:solidFill>
                    <a:srgbClr val="C00000"/>
                  </a:solidFill>
                  <a:latin typeface="方正大黑简体" panose="03000509000000000000" pitchFamily="65" charset="-122"/>
                  <a:ea typeface="方正大黑简体" panose="03000509000000000000" pitchFamily="65" charset="-122"/>
                </a:rPr>
                <a:t>专业技能培训</a:t>
              </a:r>
              <a:endParaRPr lang="zh-CN" altLang="en-US" sz="2000" dirty="0">
                <a:solidFill>
                  <a:srgbClr val="C00000"/>
                </a:solidFill>
                <a:latin typeface="方正大黑简体" panose="03000509000000000000" pitchFamily="65" charset="-122"/>
                <a:ea typeface="方正大黑简体" panose="03000509000000000000" pitchFamily="65" charset="-122"/>
              </a:endParaRPr>
            </a:p>
          </p:txBody>
        </p:sp>
      </p:grpSp>
      <p:grpSp>
        <p:nvGrpSpPr>
          <p:cNvPr id="12" name="组合 11"/>
          <p:cNvGrpSpPr/>
          <p:nvPr/>
        </p:nvGrpSpPr>
        <p:grpSpPr>
          <a:xfrm>
            <a:off x="3087204" y="2232447"/>
            <a:ext cx="2592288" cy="792088"/>
            <a:chOff x="3087204" y="2304455"/>
            <a:chExt cx="2592288" cy="792088"/>
          </a:xfrm>
        </p:grpSpPr>
        <p:sp>
          <p:nvSpPr>
            <p:cNvPr id="16" name="五边形 15"/>
            <p:cNvSpPr/>
            <p:nvPr/>
          </p:nvSpPr>
          <p:spPr>
            <a:xfrm>
              <a:off x="3087204" y="2304455"/>
              <a:ext cx="2592288" cy="792088"/>
            </a:xfrm>
            <a:prstGeom prst="homePlate">
              <a:avLst/>
            </a:prstGeom>
            <a:solidFill>
              <a:schemeClr val="tx1">
                <a:lumMod val="95000"/>
                <a:lumOff val="5000"/>
              </a:schemeClr>
            </a:solidFill>
            <a:ln>
              <a:solidFill>
                <a:schemeClr val="bg1"/>
              </a:solidFill>
            </a:ln>
            <a:effectLst>
              <a:outerShdw blurRad="152400" dist="38100" dir="2700000" sx="101000" sy="101000" algn="tl"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3324820" y="2480409"/>
              <a:ext cx="1467068" cy="400110"/>
            </a:xfrm>
            <a:prstGeom prst="rect">
              <a:avLst/>
            </a:prstGeom>
            <a:noFill/>
          </p:spPr>
          <p:txBody>
            <a:bodyPr wrap="none" rtlCol="0">
              <a:spAutoFit/>
            </a:bodyPr>
            <a:lstStyle/>
            <a:p>
              <a:r>
                <a:rPr lang="zh-CN" altLang="en-US" sz="2000" dirty="0" smtClean="0">
                  <a:solidFill>
                    <a:schemeClr val="bg1"/>
                  </a:solidFill>
                  <a:latin typeface="方正大黑简体" panose="03000509000000000000" pitchFamily="65" charset="-122"/>
                  <a:ea typeface="方正大黑简体" panose="03000509000000000000" pitchFamily="65" charset="-122"/>
                </a:rPr>
                <a:t>技能的应用</a:t>
              </a:r>
              <a:endParaRPr lang="zh-CN" altLang="en-US" sz="2000" dirty="0">
                <a:solidFill>
                  <a:schemeClr val="bg1"/>
                </a:solidFill>
                <a:latin typeface="方正大黑简体" panose="03000509000000000000" pitchFamily="65" charset="-122"/>
                <a:ea typeface="方正大黑简体" panose="03000509000000000000" pitchFamily="65" charset="-122"/>
              </a:endParaRPr>
            </a:p>
          </p:txBody>
        </p:sp>
      </p:grpSp>
      <p:grpSp>
        <p:nvGrpSpPr>
          <p:cNvPr id="14" name="组合 13"/>
          <p:cNvGrpSpPr/>
          <p:nvPr/>
        </p:nvGrpSpPr>
        <p:grpSpPr>
          <a:xfrm>
            <a:off x="3087204" y="3168551"/>
            <a:ext cx="2592288" cy="792088"/>
            <a:chOff x="3087204" y="3240559"/>
            <a:chExt cx="2592288" cy="792088"/>
          </a:xfrm>
        </p:grpSpPr>
        <p:sp>
          <p:nvSpPr>
            <p:cNvPr id="17" name="五边形 16"/>
            <p:cNvSpPr/>
            <p:nvPr/>
          </p:nvSpPr>
          <p:spPr>
            <a:xfrm>
              <a:off x="3087204" y="3240559"/>
              <a:ext cx="2592288" cy="792088"/>
            </a:xfrm>
            <a:prstGeom prst="homePlat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52400" dist="38100" dir="2700000" sx="101000" sy="101000" algn="tl"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312120" y="3441913"/>
              <a:ext cx="1467068" cy="400110"/>
            </a:xfrm>
            <a:prstGeom prst="rect">
              <a:avLst/>
            </a:prstGeom>
            <a:noFill/>
          </p:spPr>
          <p:txBody>
            <a:bodyPr wrap="none" rtlCol="0">
              <a:spAutoFit/>
            </a:bodyPr>
            <a:lstStyle/>
            <a:p>
              <a:r>
                <a:rPr lang="zh-CN" altLang="en-US" sz="2000" dirty="0" smtClean="0">
                  <a:solidFill>
                    <a:srgbClr val="C00000"/>
                  </a:solidFill>
                  <a:latin typeface="方正大黑简体" panose="03000509000000000000" pitchFamily="65" charset="-122"/>
                  <a:ea typeface="方正大黑简体" panose="03000509000000000000" pitchFamily="65" charset="-122"/>
                </a:rPr>
                <a:t>技能的消化</a:t>
              </a:r>
              <a:endParaRPr lang="zh-CN" altLang="en-US" sz="2000" dirty="0">
                <a:solidFill>
                  <a:srgbClr val="C00000"/>
                </a:solidFill>
                <a:latin typeface="方正大黑简体" panose="03000509000000000000" pitchFamily="65" charset="-122"/>
                <a:ea typeface="方正大黑简体" panose="03000509000000000000" pitchFamily="65" charset="-122"/>
              </a:endParaRPr>
            </a:p>
          </p:txBody>
        </p:sp>
      </p:grpSp>
      <p:grpSp>
        <p:nvGrpSpPr>
          <p:cNvPr id="15" name="组合 14"/>
          <p:cNvGrpSpPr/>
          <p:nvPr/>
        </p:nvGrpSpPr>
        <p:grpSpPr>
          <a:xfrm>
            <a:off x="3087204" y="4104655"/>
            <a:ext cx="2592288" cy="792088"/>
            <a:chOff x="3087204" y="4176663"/>
            <a:chExt cx="2592288" cy="792088"/>
          </a:xfrm>
        </p:grpSpPr>
        <p:sp>
          <p:nvSpPr>
            <p:cNvPr id="18" name="五边形 17"/>
            <p:cNvSpPr/>
            <p:nvPr/>
          </p:nvSpPr>
          <p:spPr>
            <a:xfrm>
              <a:off x="3087204" y="4176663"/>
              <a:ext cx="2592288" cy="792088"/>
            </a:xfrm>
            <a:prstGeom prst="homePlate">
              <a:avLst/>
            </a:prstGeom>
            <a:solidFill>
              <a:schemeClr val="tx1">
                <a:lumMod val="95000"/>
                <a:lumOff val="5000"/>
              </a:schemeClr>
            </a:solidFill>
            <a:ln>
              <a:solidFill>
                <a:schemeClr val="bg1"/>
              </a:solidFill>
            </a:ln>
            <a:effectLst>
              <a:outerShdw blurRad="152400" dist="38100" dir="2700000" sx="101000" sy="101000" algn="tl"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3312120" y="4352617"/>
              <a:ext cx="1467068" cy="400110"/>
            </a:xfrm>
            <a:prstGeom prst="rect">
              <a:avLst/>
            </a:prstGeom>
            <a:noFill/>
          </p:spPr>
          <p:txBody>
            <a:bodyPr wrap="none" rtlCol="0">
              <a:spAutoFit/>
            </a:bodyPr>
            <a:lstStyle/>
            <a:p>
              <a:r>
                <a:rPr lang="zh-CN" altLang="en-US" sz="2000" dirty="0" smtClean="0">
                  <a:solidFill>
                    <a:schemeClr val="bg1"/>
                  </a:solidFill>
                  <a:latin typeface="方正大黑简体" panose="03000509000000000000" pitchFamily="65" charset="-122"/>
                  <a:ea typeface="方正大黑简体" panose="03000509000000000000" pitchFamily="65" charset="-122"/>
                </a:rPr>
                <a:t>技能的存储</a:t>
              </a:r>
              <a:endParaRPr lang="zh-CN" altLang="en-US" sz="2000" dirty="0">
                <a:solidFill>
                  <a:schemeClr val="bg1"/>
                </a:solidFill>
                <a:latin typeface="方正大黑简体" panose="03000509000000000000" pitchFamily="65" charset="-122"/>
                <a:ea typeface="方正大黑简体" panose="03000509000000000000" pitchFamily="65" charset="-122"/>
              </a:endParaRPr>
            </a:p>
          </p:txBody>
        </p:sp>
      </p:grpSp>
      <p:sp>
        <p:nvSpPr>
          <p:cNvPr id="6" name="矩形 5"/>
          <p:cNvSpPr/>
          <p:nvPr/>
        </p:nvSpPr>
        <p:spPr>
          <a:xfrm>
            <a:off x="5834235" y="1368351"/>
            <a:ext cx="5038725" cy="646331"/>
          </a:xfrm>
          <a:prstGeom prst="rect">
            <a:avLst/>
          </a:prstGeom>
        </p:spPr>
        <p:txBody>
          <a:bodyPr>
            <a:spAutoFit/>
          </a:bodyPr>
          <a:lstStyle/>
          <a:p>
            <a:r>
              <a:rPr lang="zh-CN" altLang="en-US" sz="1200" dirty="0">
                <a:latin typeface="微软雅黑" panose="020B0503020204020204" pitchFamily="34" charset="-122"/>
                <a:ea typeface="微软雅黑" panose="020B0503020204020204" pitchFamily="34" charset="-122"/>
              </a:rPr>
              <a:t>比如设计人员 专业技能就是各类设计软件</a:t>
            </a:r>
            <a:r>
              <a:rPr lang="zh-CN" altLang="en-US" sz="1200" dirty="0" smtClean="0">
                <a:latin typeface="微软雅黑" panose="020B0503020204020204" pitchFamily="34" charset="-122"/>
                <a:ea typeface="微软雅黑" panose="020B0503020204020204" pitchFamily="34" charset="-122"/>
              </a:rPr>
              <a:t>的</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熟练</a:t>
            </a:r>
            <a:r>
              <a:rPr lang="zh-CN" altLang="en-US" sz="1200" dirty="0">
                <a:latin typeface="微软雅黑" panose="020B0503020204020204" pitchFamily="34" charset="-122"/>
                <a:ea typeface="微软雅黑" panose="020B0503020204020204" pitchFamily="34" charset="-122"/>
              </a:rPr>
              <a:t>使用；质量人员就是各类质量体系跟</a:t>
            </a:r>
            <a:r>
              <a:rPr lang="zh-CN" altLang="en-US" sz="1200" dirty="0" smtClean="0">
                <a:latin typeface="微软雅黑" panose="020B0503020204020204" pitchFamily="34" charset="-122"/>
                <a:ea typeface="微软雅黑" panose="020B0503020204020204" pitchFamily="34" charset="-122"/>
              </a:rPr>
              <a:t>质</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量</a:t>
            </a:r>
            <a:r>
              <a:rPr lang="zh-CN" altLang="en-US" sz="1200" dirty="0">
                <a:latin typeface="微软雅黑" panose="020B0503020204020204" pitchFamily="34" charset="-122"/>
                <a:ea typeface="微软雅黑" panose="020B0503020204020204" pitchFamily="34" charset="-122"/>
              </a:rPr>
              <a:t>管理工具的</a:t>
            </a:r>
            <a:r>
              <a:rPr lang="zh-CN" altLang="en-US" sz="1200" dirty="0" smtClean="0">
                <a:latin typeface="微软雅黑" panose="020B0503020204020204" pitchFamily="34" charset="-122"/>
                <a:ea typeface="微软雅黑" panose="020B0503020204020204" pitchFamily="34" charset="-122"/>
              </a:rPr>
              <a:t>掌握</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32" name="矩形 31"/>
          <p:cNvSpPr/>
          <p:nvPr/>
        </p:nvSpPr>
        <p:spPr>
          <a:xfrm>
            <a:off x="5832400" y="2305326"/>
            <a:ext cx="5038725" cy="646331"/>
          </a:xfrm>
          <a:prstGeom prst="rect">
            <a:avLst/>
          </a:prstGeom>
        </p:spPr>
        <p:txBody>
          <a:bodyPr>
            <a:spAutoFit/>
          </a:bodyPr>
          <a:lstStyle/>
          <a:p>
            <a:r>
              <a:rPr lang="zh-CN" altLang="en-US" sz="1200" dirty="0" smtClean="0">
                <a:latin typeface="微软雅黑" panose="020B0503020204020204" pitchFamily="34" charset="-122"/>
                <a:ea typeface="微软雅黑" panose="020B0503020204020204" pitchFamily="34" charset="-122"/>
              </a:rPr>
              <a:t>可以对所学技能进行广泛应用，包括专业</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技能一</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技能二</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技能三</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并且擅长应对突发</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情况</a:t>
            </a:r>
          </a:p>
        </p:txBody>
      </p:sp>
      <p:sp>
        <p:nvSpPr>
          <p:cNvPr id="33" name="矩形 32"/>
          <p:cNvSpPr/>
          <p:nvPr/>
        </p:nvSpPr>
        <p:spPr>
          <a:xfrm>
            <a:off x="5832400" y="3241430"/>
            <a:ext cx="5038725" cy="646331"/>
          </a:xfrm>
          <a:prstGeom prst="rect">
            <a:avLst/>
          </a:prstGeom>
        </p:spPr>
        <p:txBody>
          <a:bodyPr>
            <a:spAutoFit/>
          </a:bodyPr>
          <a:lstStyle/>
          <a:p>
            <a:r>
              <a:rPr lang="zh-CN" altLang="en-US" sz="1200" dirty="0" smtClean="0">
                <a:latin typeface="微软雅黑" panose="020B0503020204020204" pitchFamily="34" charset="-122"/>
                <a:ea typeface="微软雅黑" panose="020B0503020204020204" pitchFamily="34" charset="-122"/>
              </a:rPr>
              <a:t>对于所学技能掌握十分扎实</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关于技能的展示</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技能的整理</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都十分擅长。并且学习能力强，</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对于新的技能知识能够很快的适应。</a:t>
            </a:r>
            <a:endParaRPr lang="zh-CN" altLang="en-US" sz="1200" dirty="0">
              <a:latin typeface="微软雅黑" panose="020B0503020204020204" pitchFamily="34" charset="-122"/>
              <a:ea typeface="微软雅黑" panose="020B0503020204020204" pitchFamily="34" charset="-122"/>
            </a:endParaRPr>
          </a:p>
        </p:txBody>
      </p:sp>
      <p:sp>
        <p:nvSpPr>
          <p:cNvPr id="34" name="矩形 33"/>
          <p:cNvSpPr/>
          <p:nvPr/>
        </p:nvSpPr>
        <p:spPr>
          <a:xfrm>
            <a:off x="5832400" y="4175793"/>
            <a:ext cx="5038725" cy="646331"/>
          </a:xfrm>
          <a:prstGeom prst="rect">
            <a:avLst/>
          </a:prstGeom>
        </p:spPr>
        <p:txBody>
          <a:bodyPr>
            <a:spAutoFit/>
          </a:bodyPr>
          <a:lstStyle/>
          <a:p>
            <a:r>
              <a:rPr lang="zh-CN" altLang="en-US" sz="1200" dirty="0">
                <a:latin typeface="微软雅黑" panose="020B0503020204020204" pitchFamily="34" charset="-122"/>
                <a:ea typeface="微软雅黑" panose="020B0503020204020204" pitchFamily="34" charset="-122"/>
              </a:rPr>
              <a:t>所</a:t>
            </a:r>
            <a:r>
              <a:rPr lang="zh-CN" altLang="en-US" sz="1200" dirty="0" smtClean="0">
                <a:latin typeface="微软雅黑" panose="020B0503020204020204" pitchFamily="34" charset="-122"/>
                <a:ea typeface="微软雅黑" panose="020B0503020204020204" pitchFamily="34" charset="-122"/>
              </a:rPr>
              <a:t>学技能知识进行存储分类，在适当的时机</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应用适当的技能。提高工作效率，提高生产</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规模。</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525623724"/>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style.rotation</p:attrName>
                                        </p:attrNameLst>
                                      </p:cBhvr>
                                      <p:tavLst>
                                        <p:tav tm="0">
                                          <p:val>
                                            <p:fltVal val="720"/>
                                          </p:val>
                                        </p:tav>
                                        <p:tav tm="100000">
                                          <p:val>
                                            <p:fltVal val="0"/>
                                          </p:val>
                                        </p:tav>
                                      </p:tavLst>
                                    </p:anim>
                                    <p:anim calcmode="lin" valueType="num">
                                      <p:cBhvr>
                                        <p:cTn id="9" dur="2000" fill="hold"/>
                                        <p:tgtEl>
                                          <p:spTgt spid="8"/>
                                        </p:tgtEl>
                                        <p:attrNameLst>
                                          <p:attrName>ppt_h</p:attrName>
                                        </p:attrNameLst>
                                      </p:cBhvr>
                                      <p:tavLst>
                                        <p:tav tm="0">
                                          <p:val>
                                            <p:fltVal val="0"/>
                                          </p:val>
                                        </p:tav>
                                        <p:tav tm="100000">
                                          <p:val>
                                            <p:strVal val="#ppt_h"/>
                                          </p:val>
                                        </p:tav>
                                      </p:tavLst>
                                    </p:anim>
                                    <p:anim calcmode="lin" valueType="num">
                                      <p:cBhvr>
                                        <p:cTn id="10" dur="2000" fill="hold"/>
                                        <p:tgtEl>
                                          <p:spTgt spid="8"/>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righ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750" fill="hold"/>
                                        <p:tgtEl>
                                          <p:spTgt spid="12"/>
                                        </p:tgtEl>
                                        <p:attrNameLst>
                                          <p:attrName>ppt_x</p:attrName>
                                        </p:attrNameLst>
                                      </p:cBhvr>
                                      <p:tavLst>
                                        <p:tav tm="0">
                                          <p:val>
                                            <p:strVal val="0-#ppt_w/2"/>
                                          </p:val>
                                        </p:tav>
                                        <p:tav tm="100000">
                                          <p:val>
                                            <p:strVal val="#ppt_x"/>
                                          </p:val>
                                        </p:tav>
                                      </p:tavLst>
                                    </p:anim>
                                    <p:anim calcmode="lin" valueType="num">
                                      <p:cBhvr additive="base">
                                        <p:cTn id="26" dur="750" fill="hold"/>
                                        <p:tgtEl>
                                          <p:spTgt spid="12"/>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000" fill="hold"/>
                                        <p:tgtEl>
                                          <p:spTgt spid="14"/>
                                        </p:tgtEl>
                                        <p:attrNameLst>
                                          <p:attrName>ppt_x</p:attrName>
                                        </p:attrNameLst>
                                      </p:cBhvr>
                                      <p:tavLst>
                                        <p:tav tm="0">
                                          <p:val>
                                            <p:strVal val="0-#ppt_w/2"/>
                                          </p:val>
                                        </p:tav>
                                        <p:tav tm="100000">
                                          <p:val>
                                            <p:strVal val="#ppt_x"/>
                                          </p:val>
                                        </p:tav>
                                      </p:tavLst>
                                    </p:anim>
                                    <p:anim calcmode="lin" valueType="num">
                                      <p:cBhvr additive="base">
                                        <p:cTn id="30" dur="1000" fill="hold"/>
                                        <p:tgtEl>
                                          <p:spTgt spid="14"/>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1500" fill="hold"/>
                                        <p:tgtEl>
                                          <p:spTgt spid="15"/>
                                        </p:tgtEl>
                                        <p:attrNameLst>
                                          <p:attrName>ppt_x</p:attrName>
                                        </p:attrNameLst>
                                      </p:cBhvr>
                                      <p:tavLst>
                                        <p:tav tm="0">
                                          <p:val>
                                            <p:strVal val="0-#ppt_w/2"/>
                                          </p:val>
                                        </p:tav>
                                        <p:tav tm="100000">
                                          <p:val>
                                            <p:strVal val="#ppt_x"/>
                                          </p:val>
                                        </p:tav>
                                      </p:tavLst>
                                    </p:anim>
                                    <p:anim calcmode="lin" valueType="num">
                                      <p:cBhvr additive="base">
                                        <p:cTn id="34" dur="1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1000"/>
                                        <p:tgtEl>
                                          <p:spTgt spid="6"/>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wipe(left)">
                                      <p:cBhvr>
                                        <p:cTn id="56" dur="1000"/>
                                        <p:tgtEl>
                                          <p:spTgt spid="3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left)">
                                      <p:cBhvr>
                                        <p:cTn id="59" dur="1000"/>
                                        <p:tgtEl>
                                          <p:spTgt spid="33"/>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left)">
                                      <p:cBhvr>
                                        <p:cTn id="62"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animBg="1"/>
      <p:bldP spid="25" grpId="0" animBg="1"/>
      <p:bldP spid="3" grpId="0" animBg="1"/>
      <p:bldP spid="6" grpId="0"/>
      <p:bldP spid="32" grpId="0"/>
      <p:bldP spid="33"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2251403" y="962955"/>
            <a:ext cx="2068829" cy="3627052"/>
          </a:xfrm>
          <a:custGeom>
            <a:avLst/>
            <a:gdLst/>
            <a:ahLst/>
            <a:cxnLst/>
            <a:rect l="l" t="t" r="r" b="b"/>
            <a:pathLst>
              <a:path w="2546498" h="4464496">
                <a:moveTo>
                  <a:pt x="314250" y="0"/>
                </a:moveTo>
                <a:cubicBezTo>
                  <a:pt x="1547087" y="0"/>
                  <a:pt x="2546498" y="999411"/>
                  <a:pt x="2546498" y="2232248"/>
                </a:cubicBezTo>
                <a:cubicBezTo>
                  <a:pt x="2546498" y="3465085"/>
                  <a:pt x="1547087" y="4464496"/>
                  <a:pt x="314250" y="4464496"/>
                </a:cubicBezTo>
                <a:cubicBezTo>
                  <a:pt x="207458" y="4464496"/>
                  <a:pt x="102417" y="4456997"/>
                  <a:pt x="0" y="4439844"/>
                </a:cubicBezTo>
                <a:cubicBezTo>
                  <a:pt x="1178157" y="4381404"/>
                  <a:pt x="2114450" y="3406816"/>
                  <a:pt x="2114450" y="2213544"/>
                </a:cubicBezTo>
                <a:cubicBezTo>
                  <a:pt x="2114450" y="1087499"/>
                  <a:pt x="1280684" y="156192"/>
                  <a:pt x="196452" y="5948"/>
                </a:cubicBezTo>
                <a:cubicBezTo>
                  <a:pt x="235360" y="1029"/>
                  <a:pt x="274685" y="0"/>
                  <a:pt x="31425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TextBox 99"/>
          <p:cNvSpPr txBox="1"/>
          <p:nvPr/>
        </p:nvSpPr>
        <p:spPr>
          <a:xfrm>
            <a:off x="3986018" y="890947"/>
            <a:ext cx="2737130" cy="369332"/>
          </a:xfrm>
          <a:prstGeom prst="rect">
            <a:avLst/>
          </a:prstGeom>
          <a:noFill/>
        </p:spPr>
        <p:txBody>
          <a:bodyPr wrap="square" rtlCol="0">
            <a:spAutoFit/>
          </a:bodyPr>
          <a:lstStyle/>
          <a:p>
            <a:r>
              <a:rPr lang="zh-CN" altLang="en-US" dirty="0" smtClean="0">
                <a:latin typeface="+mj-ea"/>
                <a:ea typeface="+mj-ea"/>
              </a:rPr>
              <a:t>关于我 </a:t>
            </a:r>
            <a:r>
              <a:rPr lang="en-US" altLang="zh-CN" dirty="0" smtClean="0">
                <a:solidFill>
                  <a:srgbClr val="C00000"/>
                </a:solidFill>
                <a:latin typeface="+mj-ea"/>
                <a:ea typeface="+mj-ea"/>
              </a:rPr>
              <a:t>About me</a:t>
            </a:r>
            <a:endParaRPr lang="zh-CN" altLang="en-US" dirty="0">
              <a:solidFill>
                <a:srgbClr val="C00000"/>
              </a:solidFill>
              <a:latin typeface="+mj-ea"/>
              <a:ea typeface="+mj-ea"/>
            </a:endParaRPr>
          </a:p>
        </p:txBody>
      </p:sp>
      <p:sp>
        <p:nvSpPr>
          <p:cNvPr id="101" name="TextBox 100"/>
          <p:cNvSpPr txBox="1"/>
          <p:nvPr/>
        </p:nvSpPr>
        <p:spPr>
          <a:xfrm>
            <a:off x="4713154" y="1700395"/>
            <a:ext cx="3711534" cy="369332"/>
          </a:xfrm>
          <a:prstGeom prst="rect">
            <a:avLst/>
          </a:prstGeom>
          <a:noFill/>
        </p:spPr>
        <p:txBody>
          <a:bodyPr wrap="square" rtlCol="0">
            <a:spAutoFit/>
          </a:bodyPr>
          <a:lstStyle/>
          <a:p>
            <a:r>
              <a:rPr lang="zh-CN" altLang="en-US" dirty="0" smtClean="0">
                <a:solidFill>
                  <a:schemeClr val="tx1">
                    <a:lumMod val="95000"/>
                    <a:lumOff val="5000"/>
                  </a:schemeClr>
                </a:solidFill>
                <a:latin typeface="+mj-ea"/>
                <a:ea typeface="+mj-ea"/>
              </a:rPr>
              <a:t>岗位认知 </a:t>
            </a:r>
            <a:r>
              <a:rPr lang="en-US" altLang="zh-CN" dirty="0" smtClean="0">
                <a:solidFill>
                  <a:srgbClr val="C00000"/>
                </a:solidFill>
                <a:latin typeface="+mj-ea"/>
                <a:ea typeface="+mj-ea"/>
              </a:rPr>
              <a:t>Post </a:t>
            </a:r>
            <a:r>
              <a:rPr lang="en-US" altLang="zh-CN" dirty="0">
                <a:solidFill>
                  <a:srgbClr val="C00000"/>
                </a:solidFill>
                <a:latin typeface="+mj-ea"/>
                <a:ea typeface="+mj-ea"/>
              </a:rPr>
              <a:t>cognition</a:t>
            </a:r>
            <a:endParaRPr lang="zh-CN" altLang="en-US" dirty="0">
              <a:solidFill>
                <a:srgbClr val="C00000"/>
              </a:solidFill>
              <a:latin typeface="+mj-ea"/>
              <a:ea typeface="+mj-ea"/>
            </a:endParaRPr>
          </a:p>
        </p:txBody>
      </p:sp>
      <p:sp>
        <p:nvSpPr>
          <p:cNvPr id="102" name="TextBox 101"/>
          <p:cNvSpPr txBox="1"/>
          <p:nvPr/>
        </p:nvSpPr>
        <p:spPr>
          <a:xfrm>
            <a:off x="5043887" y="2573783"/>
            <a:ext cx="3452809" cy="369332"/>
          </a:xfrm>
          <a:prstGeom prst="rect">
            <a:avLst/>
          </a:prstGeom>
          <a:noFill/>
        </p:spPr>
        <p:txBody>
          <a:bodyPr wrap="square" rtlCol="0">
            <a:spAutoFit/>
          </a:bodyPr>
          <a:lstStyle/>
          <a:p>
            <a:r>
              <a:rPr lang="zh-CN" altLang="en-US" dirty="0" smtClean="0">
                <a:solidFill>
                  <a:schemeClr val="tx1">
                    <a:lumMod val="95000"/>
                    <a:lumOff val="5000"/>
                  </a:schemeClr>
                </a:solidFill>
                <a:latin typeface="+mj-ea"/>
                <a:ea typeface="+mj-ea"/>
              </a:rPr>
              <a:t>胜任能力 </a:t>
            </a:r>
            <a:r>
              <a:rPr lang="en-US" altLang="zh-CN" dirty="0">
                <a:solidFill>
                  <a:srgbClr val="C00000"/>
                </a:solidFill>
                <a:latin typeface="+mj-ea"/>
                <a:ea typeface="+mj-ea"/>
              </a:rPr>
              <a:t>Competence</a:t>
            </a:r>
            <a:endParaRPr lang="zh-CN" altLang="en-US" dirty="0">
              <a:solidFill>
                <a:srgbClr val="C00000"/>
              </a:solidFill>
              <a:latin typeface="+mj-ea"/>
              <a:ea typeface="+mj-ea"/>
            </a:endParaRPr>
          </a:p>
        </p:txBody>
      </p:sp>
      <p:sp>
        <p:nvSpPr>
          <p:cNvPr id="103" name="TextBox 102"/>
          <p:cNvSpPr txBox="1"/>
          <p:nvPr/>
        </p:nvSpPr>
        <p:spPr>
          <a:xfrm>
            <a:off x="4680272" y="3485252"/>
            <a:ext cx="4392488" cy="369332"/>
          </a:xfrm>
          <a:prstGeom prst="rect">
            <a:avLst/>
          </a:prstGeom>
          <a:noFill/>
        </p:spPr>
        <p:txBody>
          <a:bodyPr wrap="square" rtlCol="0">
            <a:spAutoFit/>
          </a:bodyPr>
          <a:lstStyle/>
          <a:p>
            <a:r>
              <a:rPr lang="zh-CN" altLang="en-US" dirty="0" smtClean="0">
                <a:solidFill>
                  <a:schemeClr val="tx1">
                    <a:lumMod val="95000"/>
                    <a:lumOff val="5000"/>
                  </a:schemeClr>
                </a:solidFill>
                <a:latin typeface="+mj-ea"/>
                <a:ea typeface="+mj-ea"/>
              </a:rPr>
              <a:t>目标规划 </a:t>
            </a:r>
            <a:r>
              <a:rPr lang="en-US" altLang="zh-CN" dirty="0">
                <a:solidFill>
                  <a:srgbClr val="C00000"/>
                </a:solidFill>
                <a:latin typeface="+mj-ea"/>
                <a:ea typeface="+mj-ea"/>
              </a:rPr>
              <a:t>Goal programming</a:t>
            </a:r>
            <a:endParaRPr lang="zh-CN" altLang="en-US" dirty="0">
              <a:solidFill>
                <a:srgbClr val="C00000"/>
              </a:solidFill>
              <a:latin typeface="+mj-ea"/>
              <a:ea typeface="+mj-ea"/>
            </a:endParaRPr>
          </a:p>
        </p:txBody>
      </p:sp>
      <p:sp>
        <p:nvSpPr>
          <p:cNvPr id="104" name="TextBox 103"/>
          <p:cNvSpPr txBox="1"/>
          <p:nvPr/>
        </p:nvSpPr>
        <p:spPr>
          <a:xfrm>
            <a:off x="3891401" y="4391049"/>
            <a:ext cx="1796983" cy="369332"/>
          </a:xfrm>
          <a:prstGeom prst="rect">
            <a:avLst/>
          </a:prstGeom>
          <a:noFill/>
        </p:spPr>
        <p:txBody>
          <a:bodyPr wrap="square" rtlCol="0">
            <a:spAutoFit/>
          </a:bodyPr>
          <a:lstStyle/>
          <a:p>
            <a:r>
              <a:rPr lang="zh-CN" altLang="en-US" dirty="0" smtClean="0">
                <a:solidFill>
                  <a:schemeClr val="tx1">
                    <a:lumMod val="95000"/>
                    <a:lumOff val="5000"/>
                  </a:schemeClr>
                </a:solidFill>
                <a:latin typeface="+mj-ea"/>
                <a:ea typeface="+mj-ea"/>
              </a:rPr>
              <a:t>其它 </a:t>
            </a:r>
            <a:r>
              <a:rPr lang="en-US" altLang="zh-CN" dirty="0">
                <a:solidFill>
                  <a:srgbClr val="C00000"/>
                </a:solidFill>
                <a:latin typeface="+mj-ea"/>
                <a:ea typeface="+mj-ea"/>
              </a:rPr>
              <a:t>Other</a:t>
            </a:r>
            <a:endParaRPr lang="zh-CN" altLang="en-US" dirty="0">
              <a:solidFill>
                <a:srgbClr val="C00000"/>
              </a:solidFill>
              <a:latin typeface="+mj-ea"/>
              <a:ea typeface="+mj-ea"/>
            </a:endParaRPr>
          </a:p>
        </p:txBody>
      </p:sp>
      <p:sp>
        <p:nvSpPr>
          <p:cNvPr id="130" name="矩形 8"/>
          <p:cNvSpPr/>
          <p:nvPr/>
        </p:nvSpPr>
        <p:spPr>
          <a:xfrm>
            <a:off x="0" y="0"/>
            <a:ext cx="10080625" cy="5761038"/>
          </a:xfrm>
          <a:custGeom>
            <a:avLst/>
            <a:gdLst/>
            <a:ahLst/>
            <a:cxnLst/>
            <a:rect l="l" t="t" r="r" b="b"/>
            <a:pathLst>
              <a:path w="10080625" h="5761038">
                <a:moveTo>
                  <a:pt x="495077" y="144215"/>
                </a:moveTo>
                <a:lnTo>
                  <a:pt x="143768" y="495524"/>
                </a:lnTo>
                <a:lnTo>
                  <a:pt x="143768" y="5193506"/>
                </a:lnTo>
                <a:lnTo>
                  <a:pt x="495077" y="5544815"/>
                </a:lnTo>
                <a:lnTo>
                  <a:pt x="9585547" y="5544815"/>
                </a:lnTo>
                <a:lnTo>
                  <a:pt x="9936856" y="5193506"/>
                </a:lnTo>
                <a:lnTo>
                  <a:pt x="9936856" y="495524"/>
                </a:lnTo>
                <a:lnTo>
                  <a:pt x="9585547" y="144215"/>
                </a:lnTo>
                <a:close/>
                <a:moveTo>
                  <a:pt x="0" y="0"/>
                </a:moveTo>
                <a:lnTo>
                  <a:pt x="10080625" y="0"/>
                </a:lnTo>
                <a:lnTo>
                  <a:pt x="10080625" y="5761038"/>
                </a:lnTo>
                <a:lnTo>
                  <a:pt x="0" y="576103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3168104" y="621619"/>
            <a:ext cx="746732" cy="74673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3895240" y="1483026"/>
            <a:ext cx="746732" cy="74673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4225973" y="2389789"/>
            <a:ext cx="746732" cy="74673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3861532" y="3296552"/>
            <a:ext cx="746732" cy="74673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3073487" y="4176663"/>
            <a:ext cx="746732" cy="74673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1439912" y="1709687"/>
            <a:ext cx="1944216" cy="1944216"/>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7" name="Picture 2" descr="F:\5344c81fac2b9.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26923" y="2229758"/>
            <a:ext cx="1570194" cy="1024048"/>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p:nvSpPr>
        <p:spPr>
          <a:xfrm>
            <a:off x="3273524" y="746931"/>
            <a:ext cx="463588" cy="523220"/>
          </a:xfrm>
          <a:prstGeom prst="rect">
            <a:avLst/>
          </a:prstGeom>
          <a:noFill/>
        </p:spPr>
        <p:txBody>
          <a:bodyPr wrap="none" rtlCol="0">
            <a:spAutoFit/>
          </a:bodyPr>
          <a:lstStyle/>
          <a:p>
            <a:r>
              <a:rPr lang="en-US" altLang="zh-CN" sz="2800" i="1" dirty="0" smtClean="0">
                <a:solidFill>
                  <a:schemeClr val="tx1">
                    <a:lumMod val="95000"/>
                    <a:lumOff val="5000"/>
                  </a:schemeClr>
                </a:solidFill>
                <a:latin typeface="方正超粗黑简体" panose="03000509000000000000" pitchFamily="65" charset="-122"/>
                <a:ea typeface="方正超粗黑简体" panose="03000509000000000000" pitchFamily="65" charset="-122"/>
              </a:rPr>
              <a:t>A</a:t>
            </a:r>
            <a:endParaRPr lang="zh-CN" altLang="en-US" sz="2800" i="1" dirty="0">
              <a:solidFill>
                <a:schemeClr val="tx1">
                  <a:lumMod val="95000"/>
                  <a:lumOff val="5000"/>
                </a:schemeClr>
              </a:solidFill>
              <a:latin typeface="方正超粗黑简体" panose="03000509000000000000" pitchFamily="65" charset="-122"/>
              <a:ea typeface="方正超粗黑简体" panose="03000509000000000000" pitchFamily="65" charset="-122"/>
            </a:endParaRPr>
          </a:p>
        </p:txBody>
      </p:sp>
      <p:sp>
        <p:nvSpPr>
          <p:cNvPr id="138" name="TextBox 137"/>
          <p:cNvSpPr txBox="1"/>
          <p:nvPr/>
        </p:nvSpPr>
        <p:spPr>
          <a:xfrm>
            <a:off x="4000660" y="1601675"/>
            <a:ext cx="463588" cy="523220"/>
          </a:xfrm>
          <a:prstGeom prst="rect">
            <a:avLst/>
          </a:prstGeom>
          <a:noFill/>
        </p:spPr>
        <p:txBody>
          <a:bodyPr wrap="none" rtlCol="0">
            <a:spAutoFit/>
          </a:bodyPr>
          <a:lstStyle/>
          <a:p>
            <a:r>
              <a:rPr lang="en-US" altLang="zh-CN" sz="2800" i="1" dirty="0" smtClean="0">
                <a:solidFill>
                  <a:schemeClr val="tx1">
                    <a:lumMod val="95000"/>
                    <a:lumOff val="5000"/>
                  </a:schemeClr>
                </a:solidFill>
                <a:latin typeface="方正超粗黑简体" panose="03000509000000000000" pitchFamily="65" charset="-122"/>
                <a:ea typeface="方正超粗黑简体" panose="03000509000000000000" pitchFamily="65" charset="-122"/>
              </a:rPr>
              <a:t>B</a:t>
            </a:r>
            <a:endParaRPr lang="zh-CN" altLang="en-US" sz="2800" i="1" dirty="0">
              <a:solidFill>
                <a:schemeClr val="tx1">
                  <a:lumMod val="95000"/>
                  <a:lumOff val="5000"/>
                </a:schemeClr>
              </a:solidFill>
              <a:latin typeface="方正超粗黑简体" panose="03000509000000000000" pitchFamily="65" charset="-122"/>
              <a:ea typeface="方正超粗黑简体" panose="03000509000000000000" pitchFamily="65" charset="-122"/>
            </a:endParaRPr>
          </a:p>
        </p:txBody>
      </p:sp>
      <p:sp>
        <p:nvSpPr>
          <p:cNvPr id="139" name="TextBox 138"/>
          <p:cNvSpPr txBox="1"/>
          <p:nvPr/>
        </p:nvSpPr>
        <p:spPr>
          <a:xfrm>
            <a:off x="4331393" y="2501775"/>
            <a:ext cx="463588" cy="523220"/>
          </a:xfrm>
          <a:prstGeom prst="rect">
            <a:avLst/>
          </a:prstGeom>
          <a:noFill/>
        </p:spPr>
        <p:txBody>
          <a:bodyPr wrap="none" rtlCol="0">
            <a:spAutoFit/>
          </a:bodyPr>
          <a:lstStyle/>
          <a:p>
            <a:r>
              <a:rPr lang="en-US" altLang="zh-CN" sz="2800" i="1" dirty="0" smtClean="0">
                <a:solidFill>
                  <a:schemeClr val="tx1">
                    <a:lumMod val="95000"/>
                    <a:lumOff val="5000"/>
                  </a:schemeClr>
                </a:solidFill>
                <a:latin typeface="方正超粗黑简体" panose="03000509000000000000" pitchFamily="65" charset="-122"/>
                <a:ea typeface="方正超粗黑简体" panose="03000509000000000000" pitchFamily="65" charset="-122"/>
              </a:rPr>
              <a:t>C</a:t>
            </a:r>
            <a:endParaRPr lang="zh-CN" altLang="en-US" sz="2800" i="1" dirty="0">
              <a:solidFill>
                <a:schemeClr val="tx1">
                  <a:lumMod val="95000"/>
                  <a:lumOff val="5000"/>
                </a:schemeClr>
              </a:solidFill>
              <a:latin typeface="方正超粗黑简体" panose="03000509000000000000" pitchFamily="65" charset="-122"/>
              <a:ea typeface="方正超粗黑简体" panose="03000509000000000000" pitchFamily="65" charset="-122"/>
            </a:endParaRPr>
          </a:p>
        </p:txBody>
      </p:sp>
      <p:sp>
        <p:nvSpPr>
          <p:cNvPr id="140" name="TextBox 139"/>
          <p:cNvSpPr txBox="1"/>
          <p:nvPr/>
        </p:nvSpPr>
        <p:spPr>
          <a:xfrm>
            <a:off x="3966952" y="3401875"/>
            <a:ext cx="463588" cy="523220"/>
          </a:xfrm>
          <a:prstGeom prst="rect">
            <a:avLst/>
          </a:prstGeom>
          <a:noFill/>
        </p:spPr>
        <p:txBody>
          <a:bodyPr wrap="none" rtlCol="0">
            <a:spAutoFit/>
          </a:bodyPr>
          <a:lstStyle/>
          <a:p>
            <a:r>
              <a:rPr lang="en-US" altLang="zh-CN" sz="2800" i="1" dirty="0" smtClean="0">
                <a:solidFill>
                  <a:schemeClr val="tx1">
                    <a:lumMod val="95000"/>
                    <a:lumOff val="5000"/>
                  </a:schemeClr>
                </a:solidFill>
                <a:latin typeface="方正超粗黑简体" panose="03000509000000000000" pitchFamily="65" charset="-122"/>
                <a:ea typeface="方正超粗黑简体" panose="03000509000000000000" pitchFamily="65" charset="-122"/>
              </a:rPr>
              <a:t>D</a:t>
            </a:r>
            <a:endParaRPr lang="zh-CN" altLang="en-US" sz="2800" i="1" dirty="0">
              <a:solidFill>
                <a:schemeClr val="tx1">
                  <a:lumMod val="95000"/>
                  <a:lumOff val="5000"/>
                </a:schemeClr>
              </a:solidFill>
              <a:latin typeface="方正超粗黑简体" panose="03000509000000000000" pitchFamily="65" charset="-122"/>
              <a:ea typeface="方正超粗黑简体" panose="03000509000000000000" pitchFamily="65" charset="-122"/>
            </a:endParaRPr>
          </a:p>
        </p:txBody>
      </p:sp>
      <p:sp>
        <p:nvSpPr>
          <p:cNvPr id="141" name="TextBox 140"/>
          <p:cNvSpPr txBox="1"/>
          <p:nvPr/>
        </p:nvSpPr>
        <p:spPr>
          <a:xfrm>
            <a:off x="3178907" y="4275323"/>
            <a:ext cx="442750" cy="523220"/>
          </a:xfrm>
          <a:prstGeom prst="rect">
            <a:avLst/>
          </a:prstGeom>
          <a:noFill/>
        </p:spPr>
        <p:txBody>
          <a:bodyPr wrap="none" rtlCol="0">
            <a:spAutoFit/>
          </a:bodyPr>
          <a:lstStyle/>
          <a:p>
            <a:r>
              <a:rPr lang="en-US" altLang="zh-CN" sz="2800" i="1" dirty="0" smtClean="0">
                <a:solidFill>
                  <a:schemeClr val="tx1">
                    <a:lumMod val="95000"/>
                    <a:lumOff val="5000"/>
                  </a:schemeClr>
                </a:solidFill>
                <a:latin typeface="方正超粗黑简体" panose="03000509000000000000" pitchFamily="65" charset="-122"/>
                <a:ea typeface="方正超粗黑简体" panose="03000509000000000000" pitchFamily="65" charset="-122"/>
              </a:rPr>
              <a:t>E</a:t>
            </a:r>
            <a:endParaRPr lang="zh-CN" altLang="en-US" sz="2800" i="1" dirty="0">
              <a:solidFill>
                <a:schemeClr val="tx1">
                  <a:lumMod val="95000"/>
                  <a:lumOff val="5000"/>
                </a:schemeClr>
              </a:solidFill>
              <a:latin typeface="方正超粗黑简体" panose="03000509000000000000" pitchFamily="65" charset="-122"/>
              <a:ea typeface="方正超粗黑简体" panose="03000509000000000000" pitchFamily="65" charset="-122"/>
            </a:endParaRPr>
          </a:p>
        </p:txBody>
      </p:sp>
    </p:spTree>
    <p:extLst>
      <p:ext uri="{BB962C8B-B14F-4D97-AF65-F5344CB8AC3E}">
        <p14:creationId xmlns="" xmlns:p14="http://schemas.microsoft.com/office/powerpoint/2010/main" val="1472899647"/>
      </p:ext>
    </p:extLst>
  </p:cSld>
  <p:clrMapOvr>
    <a:masterClrMapping/>
  </p:clrMapOvr>
  <mc:AlternateContent xmlns:mc="http://schemas.openxmlformats.org/markup-compatibility/2006">
    <mc:Choice xmlns="" xmlns:p14="http://schemas.microsoft.com/office/powerpoint/2010/main" Requires="p14">
      <p:transition spd="slow" p14:dur="1500" advClick="0" advTm="6000">
        <p14:window dir="vert"/>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anim calcmode="lin" valueType="num">
                                      <p:cBhvr additive="base">
                                        <p:cTn id="7" dur="500"/>
                                        <p:tgtEl>
                                          <p:spTgt spid="136"/>
                                        </p:tgtEl>
                                        <p:attrNameLst>
                                          <p:attrName>ppt_x</p:attrName>
                                        </p:attrNameLst>
                                      </p:cBhvr>
                                      <p:tavLst>
                                        <p:tav tm="0">
                                          <p:val>
                                            <p:strVal val="#ppt_x-#ppt_w*1.125000"/>
                                          </p:val>
                                        </p:tav>
                                        <p:tav tm="100000">
                                          <p:val>
                                            <p:strVal val="#ppt_x"/>
                                          </p:val>
                                        </p:tav>
                                      </p:tavLst>
                                    </p:anim>
                                    <p:animEffect transition="in" filter="wipe(right)">
                                      <p:cBhvr>
                                        <p:cTn id="8" dur="500"/>
                                        <p:tgtEl>
                                          <p:spTgt spid="136"/>
                                        </p:tgtEl>
                                      </p:cBhvr>
                                    </p:animEffect>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137"/>
                                        </p:tgtEl>
                                        <p:attrNameLst>
                                          <p:attrName>style.visibility</p:attrName>
                                        </p:attrNameLst>
                                      </p:cBhvr>
                                      <p:to>
                                        <p:strVal val="visible"/>
                                      </p:to>
                                    </p:set>
                                    <p:animEffect transition="in" filter="fade">
                                      <p:cBhvr>
                                        <p:cTn id="13" dur="1000"/>
                                        <p:tgtEl>
                                          <p:spTgt spid="137"/>
                                        </p:tgtEl>
                                      </p:cBhvr>
                                    </p:animEffect>
                                    <p:anim calcmode="lin" valueType="num">
                                      <p:cBhvr>
                                        <p:cTn id="14" dur="1000" fill="hold"/>
                                        <p:tgtEl>
                                          <p:spTgt spid="137"/>
                                        </p:tgtEl>
                                        <p:attrNameLst>
                                          <p:attrName>ppt_x</p:attrName>
                                        </p:attrNameLst>
                                      </p:cBhvr>
                                      <p:tavLst>
                                        <p:tav tm="0">
                                          <p:val>
                                            <p:strVal val="#ppt_x"/>
                                          </p:val>
                                        </p:tav>
                                        <p:tav tm="100000">
                                          <p:val>
                                            <p:strVal val="#ppt_x"/>
                                          </p:val>
                                        </p:tav>
                                      </p:tavLst>
                                    </p:anim>
                                    <p:anim calcmode="lin" valueType="num">
                                      <p:cBhvr>
                                        <p:cTn id="15" dur="1000" fill="hold"/>
                                        <p:tgtEl>
                                          <p:spTgt spid="13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131"/>
                                        </p:tgtEl>
                                        <p:attrNameLst>
                                          <p:attrName>style.visibility</p:attrName>
                                        </p:attrNameLst>
                                      </p:cBhvr>
                                      <p:to>
                                        <p:strVal val="visible"/>
                                      </p:to>
                                    </p:set>
                                    <p:anim calcmode="lin" valueType="num">
                                      <p:cBhvr additive="base">
                                        <p:cTn id="25" dur="500"/>
                                        <p:tgtEl>
                                          <p:spTgt spid="131"/>
                                        </p:tgtEl>
                                        <p:attrNameLst>
                                          <p:attrName>ppt_x</p:attrName>
                                        </p:attrNameLst>
                                      </p:cBhvr>
                                      <p:tavLst>
                                        <p:tav tm="0">
                                          <p:val>
                                            <p:strVal val="#ppt_x-#ppt_w*1.125000"/>
                                          </p:val>
                                        </p:tav>
                                        <p:tav tm="100000">
                                          <p:val>
                                            <p:strVal val="#ppt_x"/>
                                          </p:val>
                                        </p:tav>
                                      </p:tavLst>
                                    </p:anim>
                                    <p:animEffect transition="in" filter="wipe(right)">
                                      <p:cBhvr>
                                        <p:cTn id="26" dur="500"/>
                                        <p:tgtEl>
                                          <p:spTgt spid="131"/>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132"/>
                                        </p:tgtEl>
                                        <p:attrNameLst>
                                          <p:attrName>style.visibility</p:attrName>
                                        </p:attrNameLst>
                                      </p:cBhvr>
                                      <p:to>
                                        <p:strVal val="visible"/>
                                      </p:to>
                                    </p:set>
                                    <p:anim calcmode="lin" valueType="num">
                                      <p:cBhvr additive="base">
                                        <p:cTn id="31" dur="500"/>
                                        <p:tgtEl>
                                          <p:spTgt spid="132"/>
                                        </p:tgtEl>
                                        <p:attrNameLst>
                                          <p:attrName>ppt_x</p:attrName>
                                        </p:attrNameLst>
                                      </p:cBhvr>
                                      <p:tavLst>
                                        <p:tav tm="0">
                                          <p:val>
                                            <p:strVal val="#ppt_x-#ppt_w*1.125000"/>
                                          </p:val>
                                        </p:tav>
                                        <p:tav tm="100000">
                                          <p:val>
                                            <p:strVal val="#ppt_x"/>
                                          </p:val>
                                        </p:tav>
                                      </p:tavLst>
                                    </p:anim>
                                    <p:animEffect transition="in" filter="wipe(right)">
                                      <p:cBhvr>
                                        <p:cTn id="32" dur="500"/>
                                        <p:tgtEl>
                                          <p:spTgt spid="132"/>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133"/>
                                        </p:tgtEl>
                                        <p:attrNameLst>
                                          <p:attrName>style.visibility</p:attrName>
                                        </p:attrNameLst>
                                      </p:cBhvr>
                                      <p:to>
                                        <p:strVal val="visible"/>
                                      </p:to>
                                    </p:set>
                                    <p:anim calcmode="lin" valueType="num">
                                      <p:cBhvr additive="base">
                                        <p:cTn id="37" dur="500"/>
                                        <p:tgtEl>
                                          <p:spTgt spid="133"/>
                                        </p:tgtEl>
                                        <p:attrNameLst>
                                          <p:attrName>ppt_x</p:attrName>
                                        </p:attrNameLst>
                                      </p:cBhvr>
                                      <p:tavLst>
                                        <p:tav tm="0">
                                          <p:val>
                                            <p:strVal val="#ppt_x-#ppt_w*1.125000"/>
                                          </p:val>
                                        </p:tav>
                                        <p:tav tm="100000">
                                          <p:val>
                                            <p:strVal val="#ppt_x"/>
                                          </p:val>
                                        </p:tav>
                                      </p:tavLst>
                                    </p:anim>
                                    <p:animEffect transition="in" filter="wipe(right)">
                                      <p:cBhvr>
                                        <p:cTn id="38" dur="500"/>
                                        <p:tgtEl>
                                          <p:spTgt spid="133"/>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134"/>
                                        </p:tgtEl>
                                        <p:attrNameLst>
                                          <p:attrName>style.visibility</p:attrName>
                                        </p:attrNameLst>
                                      </p:cBhvr>
                                      <p:to>
                                        <p:strVal val="visible"/>
                                      </p:to>
                                    </p:set>
                                    <p:anim calcmode="lin" valueType="num">
                                      <p:cBhvr additive="base">
                                        <p:cTn id="43" dur="500"/>
                                        <p:tgtEl>
                                          <p:spTgt spid="134"/>
                                        </p:tgtEl>
                                        <p:attrNameLst>
                                          <p:attrName>ppt_x</p:attrName>
                                        </p:attrNameLst>
                                      </p:cBhvr>
                                      <p:tavLst>
                                        <p:tav tm="0">
                                          <p:val>
                                            <p:strVal val="#ppt_x-#ppt_w*1.125000"/>
                                          </p:val>
                                        </p:tav>
                                        <p:tav tm="100000">
                                          <p:val>
                                            <p:strVal val="#ppt_x"/>
                                          </p:val>
                                        </p:tav>
                                      </p:tavLst>
                                    </p:anim>
                                    <p:animEffect transition="in" filter="wipe(right)">
                                      <p:cBhvr>
                                        <p:cTn id="44" dur="500"/>
                                        <p:tgtEl>
                                          <p:spTgt spid="134"/>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135"/>
                                        </p:tgtEl>
                                        <p:attrNameLst>
                                          <p:attrName>style.visibility</p:attrName>
                                        </p:attrNameLst>
                                      </p:cBhvr>
                                      <p:to>
                                        <p:strVal val="visible"/>
                                      </p:to>
                                    </p:set>
                                    <p:anim calcmode="lin" valueType="num">
                                      <p:cBhvr additive="base">
                                        <p:cTn id="49" dur="500"/>
                                        <p:tgtEl>
                                          <p:spTgt spid="135"/>
                                        </p:tgtEl>
                                        <p:attrNameLst>
                                          <p:attrName>ppt_x</p:attrName>
                                        </p:attrNameLst>
                                      </p:cBhvr>
                                      <p:tavLst>
                                        <p:tav tm="0">
                                          <p:val>
                                            <p:strVal val="#ppt_x-#ppt_w*1.125000"/>
                                          </p:val>
                                        </p:tav>
                                        <p:tav tm="100000">
                                          <p:val>
                                            <p:strVal val="#ppt_x"/>
                                          </p:val>
                                        </p:tav>
                                      </p:tavLst>
                                    </p:anim>
                                    <p:animEffect transition="in" filter="wipe(right)">
                                      <p:cBhvr>
                                        <p:cTn id="50" dur="500"/>
                                        <p:tgtEl>
                                          <p:spTgt spid="135"/>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138"/>
                                        </p:tgtEl>
                                        <p:attrNameLst>
                                          <p:attrName>style.visibility</p:attrName>
                                        </p:attrNameLst>
                                      </p:cBhvr>
                                      <p:to>
                                        <p:strVal val="visible"/>
                                      </p:to>
                                    </p:set>
                                    <p:anim calcmode="lin" valueType="num">
                                      <p:cBhvr additive="base">
                                        <p:cTn id="59" dur="500" fill="hold"/>
                                        <p:tgtEl>
                                          <p:spTgt spid="138"/>
                                        </p:tgtEl>
                                        <p:attrNameLst>
                                          <p:attrName>ppt_x</p:attrName>
                                        </p:attrNameLst>
                                      </p:cBhvr>
                                      <p:tavLst>
                                        <p:tav tm="0">
                                          <p:val>
                                            <p:strVal val="#ppt_x"/>
                                          </p:val>
                                        </p:tav>
                                        <p:tav tm="100000">
                                          <p:val>
                                            <p:strVal val="#ppt_x"/>
                                          </p:val>
                                        </p:tav>
                                      </p:tavLst>
                                    </p:anim>
                                    <p:anim calcmode="lin" valueType="num">
                                      <p:cBhvr additive="base">
                                        <p:cTn id="60" dur="500" fill="hold"/>
                                        <p:tgtEl>
                                          <p:spTgt spid="138"/>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139"/>
                                        </p:tgtEl>
                                        <p:attrNameLst>
                                          <p:attrName>style.visibility</p:attrName>
                                        </p:attrNameLst>
                                      </p:cBhvr>
                                      <p:to>
                                        <p:strVal val="visible"/>
                                      </p:to>
                                    </p:set>
                                    <p:anim calcmode="lin" valueType="num">
                                      <p:cBhvr additive="base">
                                        <p:cTn id="63" dur="500" fill="hold"/>
                                        <p:tgtEl>
                                          <p:spTgt spid="139"/>
                                        </p:tgtEl>
                                        <p:attrNameLst>
                                          <p:attrName>ppt_x</p:attrName>
                                        </p:attrNameLst>
                                      </p:cBhvr>
                                      <p:tavLst>
                                        <p:tav tm="0">
                                          <p:val>
                                            <p:strVal val="#ppt_x"/>
                                          </p:val>
                                        </p:tav>
                                        <p:tav tm="100000">
                                          <p:val>
                                            <p:strVal val="#ppt_x"/>
                                          </p:val>
                                        </p:tav>
                                      </p:tavLst>
                                    </p:anim>
                                    <p:anim calcmode="lin" valueType="num">
                                      <p:cBhvr additive="base">
                                        <p:cTn id="64" dur="500" fill="hold"/>
                                        <p:tgtEl>
                                          <p:spTgt spid="139"/>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140"/>
                                        </p:tgtEl>
                                        <p:attrNameLst>
                                          <p:attrName>style.visibility</p:attrName>
                                        </p:attrNameLst>
                                      </p:cBhvr>
                                      <p:to>
                                        <p:strVal val="visible"/>
                                      </p:to>
                                    </p:set>
                                    <p:anim calcmode="lin" valueType="num">
                                      <p:cBhvr additive="base">
                                        <p:cTn id="67" dur="500" fill="hold"/>
                                        <p:tgtEl>
                                          <p:spTgt spid="140"/>
                                        </p:tgtEl>
                                        <p:attrNameLst>
                                          <p:attrName>ppt_x</p:attrName>
                                        </p:attrNameLst>
                                      </p:cBhvr>
                                      <p:tavLst>
                                        <p:tav tm="0">
                                          <p:val>
                                            <p:strVal val="#ppt_x"/>
                                          </p:val>
                                        </p:tav>
                                        <p:tav tm="100000">
                                          <p:val>
                                            <p:strVal val="#ppt_x"/>
                                          </p:val>
                                        </p:tav>
                                      </p:tavLst>
                                    </p:anim>
                                    <p:anim calcmode="lin" valueType="num">
                                      <p:cBhvr additive="base">
                                        <p:cTn id="68" dur="500" fill="hold"/>
                                        <p:tgtEl>
                                          <p:spTgt spid="140"/>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141"/>
                                        </p:tgtEl>
                                        <p:attrNameLst>
                                          <p:attrName>style.visibility</p:attrName>
                                        </p:attrNameLst>
                                      </p:cBhvr>
                                      <p:to>
                                        <p:strVal val="visible"/>
                                      </p:to>
                                    </p:set>
                                    <p:anim calcmode="lin" valueType="num">
                                      <p:cBhvr additive="base">
                                        <p:cTn id="71" dur="500" fill="hold"/>
                                        <p:tgtEl>
                                          <p:spTgt spid="141"/>
                                        </p:tgtEl>
                                        <p:attrNameLst>
                                          <p:attrName>ppt_x</p:attrName>
                                        </p:attrNameLst>
                                      </p:cBhvr>
                                      <p:tavLst>
                                        <p:tav tm="0">
                                          <p:val>
                                            <p:strVal val="#ppt_x"/>
                                          </p:val>
                                        </p:tav>
                                        <p:tav tm="100000">
                                          <p:val>
                                            <p:strVal val="#ppt_x"/>
                                          </p:val>
                                        </p:tav>
                                      </p:tavLst>
                                    </p:anim>
                                    <p:anim calcmode="lin" valueType="num">
                                      <p:cBhvr additive="base">
                                        <p:cTn id="72" dur="500" fill="hold"/>
                                        <p:tgtEl>
                                          <p:spTgt spid="141"/>
                                        </p:tgtEl>
                                        <p:attrNameLst>
                                          <p:attrName>ppt_y</p:attrName>
                                        </p:attrNameLst>
                                      </p:cBhvr>
                                      <p:tavLst>
                                        <p:tav tm="0">
                                          <p:val>
                                            <p:strVal val="0-#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2" presetClass="entr" presetSubtype="8" fill="hold" grpId="0" nodeType="clickEffect">
                                  <p:stCondLst>
                                    <p:cond delay="0"/>
                                  </p:stCondLst>
                                  <p:childTnLst>
                                    <p:set>
                                      <p:cBhvr>
                                        <p:cTn id="76" dur="1" fill="hold">
                                          <p:stCondLst>
                                            <p:cond delay="0"/>
                                          </p:stCondLst>
                                        </p:cTn>
                                        <p:tgtEl>
                                          <p:spTgt spid="100"/>
                                        </p:tgtEl>
                                        <p:attrNameLst>
                                          <p:attrName>style.visibility</p:attrName>
                                        </p:attrNameLst>
                                      </p:cBhvr>
                                      <p:to>
                                        <p:strVal val="visible"/>
                                      </p:to>
                                    </p:set>
                                    <p:anim calcmode="lin" valueType="num">
                                      <p:cBhvr additive="base">
                                        <p:cTn id="77" dur="500"/>
                                        <p:tgtEl>
                                          <p:spTgt spid="100"/>
                                        </p:tgtEl>
                                        <p:attrNameLst>
                                          <p:attrName>ppt_x</p:attrName>
                                        </p:attrNameLst>
                                      </p:cBhvr>
                                      <p:tavLst>
                                        <p:tav tm="0">
                                          <p:val>
                                            <p:strVal val="#ppt_x-#ppt_w*1.125000"/>
                                          </p:val>
                                        </p:tav>
                                        <p:tav tm="100000">
                                          <p:val>
                                            <p:strVal val="#ppt_x"/>
                                          </p:val>
                                        </p:tav>
                                      </p:tavLst>
                                    </p:anim>
                                    <p:animEffect transition="in" filter="wipe(right)">
                                      <p:cBhvr>
                                        <p:cTn id="78" dur="500"/>
                                        <p:tgtEl>
                                          <p:spTgt spid="100"/>
                                        </p:tgtEl>
                                      </p:cBhvr>
                                    </p:animEffect>
                                  </p:childTnLst>
                                </p:cTn>
                              </p:par>
                              <p:par>
                                <p:cTn id="79" presetID="12" presetClass="entr" presetSubtype="8" fill="hold" grpId="0" nodeType="withEffect">
                                  <p:stCondLst>
                                    <p:cond delay="0"/>
                                  </p:stCondLst>
                                  <p:childTnLst>
                                    <p:set>
                                      <p:cBhvr>
                                        <p:cTn id="80" dur="1" fill="hold">
                                          <p:stCondLst>
                                            <p:cond delay="0"/>
                                          </p:stCondLst>
                                        </p:cTn>
                                        <p:tgtEl>
                                          <p:spTgt spid="101"/>
                                        </p:tgtEl>
                                        <p:attrNameLst>
                                          <p:attrName>style.visibility</p:attrName>
                                        </p:attrNameLst>
                                      </p:cBhvr>
                                      <p:to>
                                        <p:strVal val="visible"/>
                                      </p:to>
                                    </p:set>
                                    <p:anim calcmode="lin" valueType="num">
                                      <p:cBhvr additive="base">
                                        <p:cTn id="81" dur="750"/>
                                        <p:tgtEl>
                                          <p:spTgt spid="101"/>
                                        </p:tgtEl>
                                        <p:attrNameLst>
                                          <p:attrName>ppt_x</p:attrName>
                                        </p:attrNameLst>
                                      </p:cBhvr>
                                      <p:tavLst>
                                        <p:tav tm="0">
                                          <p:val>
                                            <p:strVal val="#ppt_x-#ppt_w*1.125000"/>
                                          </p:val>
                                        </p:tav>
                                        <p:tav tm="100000">
                                          <p:val>
                                            <p:strVal val="#ppt_x"/>
                                          </p:val>
                                        </p:tav>
                                      </p:tavLst>
                                    </p:anim>
                                    <p:animEffect transition="in" filter="wipe(right)">
                                      <p:cBhvr>
                                        <p:cTn id="82" dur="750"/>
                                        <p:tgtEl>
                                          <p:spTgt spid="101"/>
                                        </p:tgtEl>
                                      </p:cBhvr>
                                    </p:animEffect>
                                  </p:childTnLst>
                                </p:cTn>
                              </p:par>
                              <p:par>
                                <p:cTn id="83" presetID="12" presetClass="entr" presetSubtype="8"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 calcmode="lin" valueType="num">
                                      <p:cBhvr additive="base">
                                        <p:cTn id="85" dur="1000"/>
                                        <p:tgtEl>
                                          <p:spTgt spid="102"/>
                                        </p:tgtEl>
                                        <p:attrNameLst>
                                          <p:attrName>ppt_x</p:attrName>
                                        </p:attrNameLst>
                                      </p:cBhvr>
                                      <p:tavLst>
                                        <p:tav tm="0">
                                          <p:val>
                                            <p:strVal val="#ppt_x-#ppt_w*1.125000"/>
                                          </p:val>
                                        </p:tav>
                                        <p:tav tm="100000">
                                          <p:val>
                                            <p:strVal val="#ppt_x"/>
                                          </p:val>
                                        </p:tav>
                                      </p:tavLst>
                                    </p:anim>
                                    <p:animEffect transition="in" filter="wipe(right)">
                                      <p:cBhvr>
                                        <p:cTn id="86" dur="1000"/>
                                        <p:tgtEl>
                                          <p:spTgt spid="102"/>
                                        </p:tgtEl>
                                      </p:cBhvr>
                                    </p:animEffect>
                                  </p:childTnLst>
                                </p:cTn>
                              </p:par>
                              <p:par>
                                <p:cTn id="87" presetID="12" presetClass="entr" presetSubtype="8" fill="hold" grpId="0" nodeType="withEffect">
                                  <p:stCondLst>
                                    <p:cond delay="0"/>
                                  </p:stCondLst>
                                  <p:childTnLst>
                                    <p:set>
                                      <p:cBhvr>
                                        <p:cTn id="88" dur="1" fill="hold">
                                          <p:stCondLst>
                                            <p:cond delay="0"/>
                                          </p:stCondLst>
                                        </p:cTn>
                                        <p:tgtEl>
                                          <p:spTgt spid="103"/>
                                        </p:tgtEl>
                                        <p:attrNameLst>
                                          <p:attrName>style.visibility</p:attrName>
                                        </p:attrNameLst>
                                      </p:cBhvr>
                                      <p:to>
                                        <p:strVal val="visible"/>
                                      </p:to>
                                    </p:set>
                                    <p:anim calcmode="lin" valueType="num">
                                      <p:cBhvr additive="base">
                                        <p:cTn id="89" dur="1500"/>
                                        <p:tgtEl>
                                          <p:spTgt spid="103"/>
                                        </p:tgtEl>
                                        <p:attrNameLst>
                                          <p:attrName>ppt_x</p:attrName>
                                        </p:attrNameLst>
                                      </p:cBhvr>
                                      <p:tavLst>
                                        <p:tav tm="0">
                                          <p:val>
                                            <p:strVal val="#ppt_x-#ppt_w*1.125000"/>
                                          </p:val>
                                        </p:tav>
                                        <p:tav tm="100000">
                                          <p:val>
                                            <p:strVal val="#ppt_x"/>
                                          </p:val>
                                        </p:tav>
                                      </p:tavLst>
                                    </p:anim>
                                    <p:animEffect transition="in" filter="wipe(right)">
                                      <p:cBhvr>
                                        <p:cTn id="90" dur="1500"/>
                                        <p:tgtEl>
                                          <p:spTgt spid="103"/>
                                        </p:tgtEl>
                                      </p:cBhvr>
                                    </p:animEffect>
                                  </p:childTnLst>
                                </p:cTn>
                              </p:par>
                              <p:par>
                                <p:cTn id="91" presetID="12" presetClass="entr" presetSubtype="8" fill="hold" grpId="0" nodeType="withEffect">
                                  <p:stCondLst>
                                    <p:cond delay="0"/>
                                  </p:stCondLst>
                                  <p:childTnLst>
                                    <p:set>
                                      <p:cBhvr>
                                        <p:cTn id="92" dur="1" fill="hold">
                                          <p:stCondLst>
                                            <p:cond delay="0"/>
                                          </p:stCondLst>
                                        </p:cTn>
                                        <p:tgtEl>
                                          <p:spTgt spid="104"/>
                                        </p:tgtEl>
                                        <p:attrNameLst>
                                          <p:attrName>style.visibility</p:attrName>
                                        </p:attrNameLst>
                                      </p:cBhvr>
                                      <p:to>
                                        <p:strVal val="visible"/>
                                      </p:to>
                                    </p:set>
                                    <p:anim calcmode="lin" valueType="num">
                                      <p:cBhvr additive="base">
                                        <p:cTn id="93" dur="1750"/>
                                        <p:tgtEl>
                                          <p:spTgt spid="104"/>
                                        </p:tgtEl>
                                        <p:attrNameLst>
                                          <p:attrName>ppt_x</p:attrName>
                                        </p:attrNameLst>
                                      </p:cBhvr>
                                      <p:tavLst>
                                        <p:tav tm="0">
                                          <p:val>
                                            <p:strVal val="#ppt_x-#ppt_w*1.125000"/>
                                          </p:val>
                                        </p:tav>
                                        <p:tav tm="100000">
                                          <p:val>
                                            <p:strVal val="#ppt_x"/>
                                          </p:val>
                                        </p:tav>
                                      </p:tavLst>
                                    </p:anim>
                                    <p:animEffect transition="in" filter="wipe(right)">
                                      <p:cBhvr>
                                        <p:cTn id="94" dur="17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0" grpId="0"/>
      <p:bldP spid="101" grpId="0"/>
      <p:bldP spid="102" grpId="0"/>
      <p:bldP spid="103" grpId="0"/>
      <p:bldP spid="104" grpId="0"/>
      <p:bldP spid="131" grpId="0" animBg="1"/>
      <p:bldP spid="132" grpId="0" animBg="1"/>
      <p:bldP spid="133" grpId="0" animBg="1"/>
      <p:bldP spid="134" grpId="0" animBg="1"/>
      <p:bldP spid="135" grpId="0" animBg="1"/>
      <p:bldP spid="136" grpId="0" animBg="1"/>
      <p:bldP spid="9" grpId="0"/>
      <p:bldP spid="138" grpId="0"/>
      <p:bldP spid="139" grpId="0"/>
      <p:bldP spid="140" grpId="0"/>
      <p:bldP spid="1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005403" cy="338554"/>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协调技能</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cxnSp>
        <p:nvCxnSpPr>
          <p:cNvPr id="18" name="直接连接符 17"/>
          <p:cNvCxnSpPr/>
          <p:nvPr/>
        </p:nvCxnSpPr>
        <p:spPr>
          <a:xfrm flipH="1">
            <a:off x="2687858" y="2190220"/>
            <a:ext cx="1809998" cy="0"/>
          </a:xfrm>
          <a:prstGeom prst="line">
            <a:avLst/>
          </a:prstGeom>
          <a:ln w="19050">
            <a:solidFill>
              <a:schemeClr val="tx1">
                <a:lumMod val="95000"/>
                <a:lumOff val="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5630388" y="2190220"/>
            <a:ext cx="1809998" cy="0"/>
          </a:xfrm>
          <a:prstGeom prst="line">
            <a:avLst/>
          </a:prstGeom>
          <a:ln w="19050">
            <a:solidFill>
              <a:schemeClr val="tx1">
                <a:lumMod val="95000"/>
                <a:lumOff val="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5630388" y="3774396"/>
            <a:ext cx="1809998" cy="0"/>
          </a:xfrm>
          <a:prstGeom prst="line">
            <a:avLst/>
          </a:prstGeom>
          <a:ln w="19050">
            <a:solidFill>
              <a:schemeClr val="tx1">
                <a:lumMod val="95000"/>
                <a:lumOff val="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2741684" y="3774396"/>
            <a:ext cx="1809998" cy="0"/>
          </a:xfrm>
          <a:prstGeom prst="line">
            <a:avLst/>
          </a:prstGeom>
          <a:ln w="19050">
            <a:solidFill>
              <a:schemeClr val="tx1">
                <a:lumMod val="95000"/>
                <a:lumOff val="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六边形 12"/>
          <p:cNvSpPr/>
          <p:nvPr/>
        </p:nvSpPr>
        <p:spPr>
          <a:xfrm flipV="1">
            <a:off x="3984002" y="2017273"/>
            <a:ext cx="2177701" cy="1877329"/>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14" name="椭圆 13"/>
          <p:cNvSpPr/>
          <p:nvPr/>
        </p:nvSpPr>
        <p:spPr>
          <a:xfrm>
            <a:off x="2304008" y="1614156"/>
            <a:ext cx="1175938" cy="1175938"/>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660781" y="1614156"/>
            <a:ext cx="1175938" cy="1175938"/>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04008" y="3198332"/>
            <a:ext cx="1175938" cy="1175938"/>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7" name="椭圆 16"/>
          <p:cNvSpPr/>
          <p:nvPr/>
        </p:nvSpPr>
        <p:spPr>
          <a:xfrm>
            <a:off x="6660781" y="3198332"/>
            <a:ext cx="1175938" cy="1175938"/>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25" name="TextBox 24"/>
          <p:cNvSpPr txBox="1"/>
          <p:nvPr/>
        </p:nvSpPr>
        <p:spPr>
          <a:xfrm>
            <a:off x="6515699" y="4608711"/>
            <a:ext cx="1620957" cy="584775"/>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自觉磨练心智</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提高心里素养。</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6515699" y="1008311"/>
            <a:ext cx="1620957" cy="584775"/>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丰富知识储备</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提高业务素养。</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2159992" y="1008311"/>
            <a:ext cx="1620957" cy="584775"/>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自觉加强学习</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提高政治素养。</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2123211" y="4608711"/>
            <a:ext cx="1620957" cy="584775"/>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注重方式技巧</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提高协调质量。</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4206755" y="2635964"/>
            <a:ext cx="1672253" cy="584775"/>
          </a:xfrm>
          <a:prstGeom prst="rect">
            <a:avLst/>
          </a:prstGeom>
          <a:noFill/>
        </p:spPr>
        <p:txBody>
          <a:bodyPr wrap="none" rtlCol="0">
            <a:spAutoFit/>
          </a:bodyPr>
          <a:lstStyle/>
          <a:p>
            <a:r>
              <a:rPr lang="zh-CN" altLang="en-US" sz="3200" spc="-300" dirty="0" smtClean="0">
                <a:solidFill>
                  <a:srgbClr val="C00000"/>
                </a:solidFill>
                <a:latin typeface="方正大黑简体" panose="03000509000000000000" pitchFamily="65" charset="-122"/>
                <a:ea typeface="方正大黑简体" panose="03000509000000000000" pitchFamily="65" charset="-122"/>
              </a:rPr>
              <a:t>协调技能</a:t>
            </a:r>
            <a:endParaRPr lang="zh-CN" altLang="en-US" sz="3200" spc="-300" dirty="0">
              <a:solidFill>
                <a:srgbClr val="C00000"/>
              </a:solidFill>
              <a:latin typeface="方正大黑简体" panose="03000509000000000000" pitchFamily="65" charset="-122"/>
              <a:ea typeface="方正大黑简体" panose="03000509000000000000" pitchFamily="65" charset="-122"/>
            </a:endParaRPr>
          </a:p>
        </p:txBody>
      </p:sp>
      <p:sp>
        <p:nvSpPr>
          <p:cNvPr id="36" name="TextBox 35"/>
          <p:cNvSpPr txBox="1"/>
          <p:nvPr/>
        </p:nvSpPr>
        <p:spPr>
          <a:xfrm>
            <a:off x="4272927" y="3161506"/>
            <a:ext cx="1606081" cy="307777"/>
          </a:xfrm>
          <a:prstGeom prst="rect">
            <a:avLst/>
          </a:prstGeom>
          <a:noFill/>
        </p:spPr>
        <p:txBody>
          <a:bodyPr wrap="none" rtlCol="0">
            <a:spAutoFit/>
          </a:bodyPr>
          <a:lstStyle/>
          <a:p>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COORDINATION</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6" name="Freeform 9"/>
          <p:cNvSpPr>
            <a:spLocks noChangeAspect="1" noEditPoints="1" noChangeArrowheads="1"/>
          </p:cNvSpPr>
          <p:nvPr/>
        </p:nvSpPr>
        <p:spPr bwMode="auto">
          <a:xfrm>
            <a:off x="2535136" y="1872407"/>
            <a:ext cx="726184" cy="668233"/>
          </a:xfrm>
          <a:custGeom>
            <a:avLst/>
            <a:gdLst>
              <a:gd name="T0" fmla="*/ 141 w 181"/>
              <a:gd name="T1" fmla="*/ 0 h 165"/>
              <a:gd name="T2" fmla="*/ 149 w 181"/>
              <a:gd name="T3" fmla="*/ 8 h 165"/>
              <a:gd name="T4" fmla="*/ 134 w 181"/>
              <a:gd name="T5" fmla="*/ 47 h 165"/>
              <a:gd name="T6" fmla="*/ 33 w 181"/>
              <a:gd name="T7" fmla="*/ 14 h 165"/>
              <a:gd name="T8" fmla="*/ 39 w 181"/>
              <a:gd name="T9" fmla="*/ 20 h 165"/>
              <a:gd name="T10" fmla="*/ 51 w 181"/>
              <a:gd name="T11" fmla="*/ 31 h 165"/>
              <a:gd name="T12" fmla="*/ 33 w 181"/>
              <a:gd name="T13" fmla="*/ 39 h 165"/>
              <a:gd name="T14" fmla="*/ 39 w 181"/>
              <a:gd name="T15" fmla="*/ 45 h 165"/>
              <a:gd name="T16" fmla="*/ 51 w 181"/>
              <a:gd name="T17" fmla="*/ 55 h 165"/>
              <a:gd name="T18" fmla="*/ 33 w 181"/>
              <a:gd name="T19" fmla="*/ 63 h 165"/>
              <a:gd name="T20" fmla="*/ 39 w 181"/>
              <a:gd name="T21" fmla="*/ 67 h 165"/>
              <a:gd name="T22" fmla="*/ 51 w 181"/>
              <a:gd name="T23" fmla="*/ 77 h 165"/>
              <a:gd name="T24" fmla="*/ 33 w 181"/>
              <a:gd name="T25" fmla="*/ 86 h 165"/>
              <a:gd name="T26" fmla="*/ 39 w 181"/>
              <a:gd name="T27" fmla="*/ 90 h 165"/>
              <a:gd name="T28" fmla="*/ 51 w 181"/>
              <a:gd name="T29" fmla="*/ 100 h 165"/>
              <a:gd name="T30" fmla="*/ 33 w 181"/>
              <a:gd name="T31" fmla="*/ 110 h 165"/>
              <a:gd name="T32" fmla="*/ 39 w 181"/>
              <a:gd name="T33" fmla="*/ 116 h 165"/>
              <a:gd name="T34" fmla="*/ 51 w 181"/>
              <a:gd name="T35" fmla="*/ 126 h 165"/>
              <a:gd name="T36" fmla="*/ 33 w 181"/>
              <a:gd name="T37" fmla="*/ 134 h 165"/>
              <a:gd name="T38" fmla="*/ 33 w 181"/>
              <a:gd name="T39" fmla="*/ 151 h 165"/>
              <a:gd name="T40" fmla="*/ 134 w 181"/>
              <a:gd name="T41" fmla="*/ 118 h 165"/>
              <a:gd name="T42" fmla="*/ 149 w 181"/>
              <a:gd name="T43" fmla="*/ 157 h 165"/>
              <a:gd name="T44" fmla="*/ 141 w 181"/>
              <a:gd name="T45" fmla="*/ 165 h 165"/>
              <a:gd name="T46" fmla="*/ 19 w 181"/>
              <a:gd name="T47" fmla="*/ 165 h 165"/>
              <a:gd name="T48" fmla="*/ 19 w 181"/>
              <a:gd name="T49" fmla="*/ 146 h 165"/>
              <a:gd name="T50" fmla="*/ 0 w 181"/>
              <a:gd name="T51" fmla="*/ 132 h 165"/>
              <a:gd name="T52" fmla="*/ 19 w 181"/>
              <a:gd name="T53" fmla="*/ 120 h 165"/>
              <a:gd name="T54" fmla="*/ 0 w 181"/>
              <a:gd name="T55" fmla="*/ 108 h 165"/>
              <a:gd name="T56" fmla="*/ 19 w 181"/>
              <a:gd name="T57" fmla="*/ 98 h 165"/>
              <a:gd name="T58" fmla="*/ 0 w 181"/>
              <a:gd name="T59" fmla="*/ 83 h 165"/>
              <a:gd name="T60" fmla="*/ 19 w 181"/>
              <a:gd name="T61" fmla="*/ 75 h 165"/>
              <a:gd name="T62" fmla="*/ 0 w 181"/>
              <a:gd name="T63" fmla="*/ 61 h 165"/>
              <a:gd name="T64" fmla="*/ 19 w 181"/>
              <a:gd name="T65" fmla="*/ 51 h 165"/>
              <a:gd name="T66" fmla="*/ 0 w 181"/>
              <a:gd name="T67" fmla="*/ 39 h 165"/>
              <a:gd name="T68" fmla="*/ 19 w 181"/>
              <a:gd name="T69" fmla="*/ 8 h 165"/>
              <a:gd name="T70" fmla="*/ 27 w 181"/>
              <a:gd name="T71" fmla="*/ 0 h 165"/>
              <a:gd name="T72" fmla="*/ 63 w 181"/>
              <a:gd name="T73" fmla="*/ 79 h 165"/>
              <a:gd name="T74" fmla="*/ 84 w 181"/>
              <a:gd name="T75" fmla="*/ 88 h 165"/>
              <a:gd name="T76" fmla="*/ 63 w 181"/>
              <a:gd name="T77" fmla="*/ 79 h 165"/>
              <a:gd name="T78" fmla="*/ 63 w 181"/>
              <a:gd name="T79" fmla="*/ 61 h 165"/>
              <a:gd name="T80" fmla="*/ 100 w 181"/>
              <a:gd name="T81" fmla="*/ 69 h 165"/>
              <a:gd name="T82" fmla="*/ 63 w 181"/>
              <a:gd name="T83" fmla="*/ 61 h 165"/>
              <a:gd name="T84" fmla="*/ 63 w 181"/>
              <a:gd name="T85" fmla="*/ 45 h 165"/>
              <a:gd name="T86" fmla="*/ 116 w 181"/>
              <a:gd name="T87" fmla="*/ 53 h 165"/>
              <a:gd name="T88" fmla="*/ 63 w 181"/>
              <a:gd name="T89" fmla="*/ 45 h 165"/>
              <a:gd name="T90" fmla="*/ 63 w 181"/>
              <a:gd name="T91" fmla="*/ 29 h 165"/>
              <a:gd name="T92" fmla="*/ 116 w 181"/>
              <a:gd name="T93" fmla="*/ 35 h 165"/>
              <a:gd name="T94" fmla="*/ 63 w 181"/>
              <a:gd name="T95" fmla="*/ 29 h 165"/>
              <a:gd name="T96" fmla="*/ 84 w 181"/>
              <a:gd name="T97" fmla="*/ 130 h 165"/>
              <a:gd name="T98" fmla="*/ 106 w 181"/>
              <a:gd name="T99" fmla="*/ 130 h 165"/>
              <a:gd name="T100" fmla="*/ 86 w 181"/>
              <a:gd name="T101" fmla="*/ 108 h 165"/>
              <a:gd name="T102" fmla="*/ 84 w 181"/>
              <a:gd name="T103" fmla="*/ 130 h 165"/>
              <a:gd name="T104" fmla="*/ 161 w 181"/>
              <a:gd name="T105" fmla="*/ 37 h 165"/>
              <a:gd name="T106" fmla="*/ 116 w 181"/>
              <a:gd name="T107" fmla="*/ 120 h 165"/>
              <a:gd name="T108" fmla="*/ 161 w 181"/>
              <a:gd name="T109" fmla="*/ 37 h 1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1"/>
              <a:gd name="T166" fmla="*/ 0 h 165"/>
              <a:gd name="T167" fmla="*/ 181 w 181"/>
              <a:gd name="T168" fmla="*/ 165 h 1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1" h="165">
                <a:moveTo>
                  <a:pt x="27" y="0"/>
                </a:moveTo>
                <a:lnTo>
                  <a:pt x="141" y="0"/>
                </a:lnTo>
                <a:lnTo>
                  <a:pt x="149" y="0"/>
                </a:lnTo>
                <a:lnTo>
                  <a:pt x="149" y="8"/>
                </a:lnTo>
                <a:lnTo>
                  <a:pt x="149" y="35"/>
                </a:lnTo>
                <a:lnTo>
                  <a:pt x="134" y="47"/>
                </a:lnTo>
                <a:lnTo>
                  <a:pt x="134" y="14"/>
                </a:lnTo>
                <a:lnTo>
                  <a:pt x="33" y="14"/>
                </a:lnTo>
                <a:lnTo>
                  <a:pt x="33" y="25"/>
                </a:lnTo>
                <a:lnTo>
                  <a:pt x="39" y="20"/>
                </a:lnTo>
                <a:lnTo>
                  <a:pt x="47" y="18"/>
                </a:lnTo>
                <a:lnTo>
                  <a:pt x="51" y="31"/>
                </a:lnTo>
                <a:lnTo>
                  <a:pt x="45" y="35"/>
                </a:lnTo>
                <a:lnTo>
                  <a:pt x="33" y="39"/>
                </a:lnTo>
                <a:lnTo>
                  <a:pt x="33" y="47"/>
                </a:lnTo>
                <a:lnTo>
                  <a:pt x="39" y="45"/>
                </a:lnTo>
                <a:lnTo>
                  <a:pt x="47" y="41"/>
                </a:lnTo>
                <a:lnTo>
                  <a:pt x="51" y="55"/>
                </a:lnTo>
                <a:lnTo>
                  <a:pt x="45" y="57"/>
                </a:lnTo>
                <a:lnTo>
                  <a:pt x="33" y="63"/>
                </a:lnTo>
                <a:lnTo>
                  <a:pt x="33" y="71"/>
                </a:lnTo>
                <a:lnTo>
                  <a:pt x="39" y="67"/>
                </a:lnTo>
                <a:lnTo>
                  <a:pt x="47" y="65"/>
                </a:lnTo>
                <a:lnTo>
                  <a:pt x="51" y="77"/>
                </a:lnTo>
                <a:lnTo>
                  <a:pt x="45" y="81"/>
                </a:lnTo>
                <a:lnTo>
                  <a:pt x="33" y="86"/>
                </a:lnTo>
                <a:lnTo>
                  <a:pt x="33" y="94"/>
                </a:lnTo>
                <a:lnTo>
                  <a:pt x="39" y="90"/>
                </a:lnTo>
                <a:lnTo>
                  <a:pt x="47" y="88"/>
                </a:lnTo>
                <a:lnTo>
                  <a:pt x="51" y="100"/>
                </a:lnTo>
                <a:lnTo>
                  <a:pt x="45" y="104"/>
                </a:lnTo>
                <a:lnTo>
                  <a:pt x="33" y="110"/>
                </a:lnTo>
                <a:lnTo>
                  <a:pt x="33" y="118"/>
                </a:lnTo>
                <a:lnTo>
                  <a:pt x="39" y="116"/>
                </a:lnTo>
                <a:lnTo>
                  <a:pt x="47" y="112"/>
                </a:lnTo>
                <a:lnTo>
                  <a:pt x="51" y="126"/>
                </a:lnTo>
                <a:lnTo>
                  <a:pt x="45" y="128"/>
                </a:lnTo>
                <a:lnTo>
                  <a:pt x="33" y="134"/>
                </a:lnTo>
                <a:lnTo>
                  <a:pt x="33" y="146"/>
                </a:lnTo>
                <a:lnTo>
                  <a:pt x="33" y="151"/>
                </a:lnTo>
                <a:lnTo>
                  <a:pt x="134" y="151"/>
                </a:lnTo>
                <a:lnTo>
                  <a:pt x="134" y="118"/>
                </a:lnTo>
                <a:lnTo>
                  <a:pt x="149" y="106"/>
                </a:lnTo>
                <a:lnTo>
                  <a:pt x="149" y="157"/>
                </a:lnTo>
                <a:lnTo>
                  <a:pt x="149" y="165"/>
                </a:lnTo>
                <a:lnTo>
                  <a:pt x="141" y="165"/>
                </a:lnTo>
                <a:lnTo>
                  <a:pt x="27" y="165"/>
                </a:lnTo>
                <a:lnTo>
                  <a:pt x="19" y="165"/>
                </a:lnTo>
                <a:lnTo>
                  <a:pt x="19" y="157"/>
                </a:lnTo>
                <a:lnTo>
                  <a:pt x="19" y="146"/>
                </a:lnTo>
                <a:lnTo>
                  <a:pt x="4" y="146"/>
                </a:lnTo>
                <a:lnTo>
                  <a:pt x="0" y="132"/>
                </a:lnTo>
                <a:lnTo>
                  <a:pt x="19" y="124"/>
                </a:lnTo>
                <a:lnTo>
                  <a:pt x="19" y="120"/>
                </a:lnTo>
                <a:lnTo>
                  <a:pt x="4" y="120"/>
                </a:lnTo>
                <a:lnTo>
                  <a:pt x="0" y="108"/>
                </a:lnTo>
                <a:lnTo>
                  <a:pt x="19" y="100"/>
                </a:lnTo>
                <a:lnTo>
                  <a:pt x="19" y="98"/>
                </a:lnTo>
                <a:lnTo>
                  <a:pt x="4" y="98"/>
                </a:lnTo>
                <a:lnTo>
                  <a:pt x="0" y="83"/>
                </a:lnTo>
                <a:lnTo>
                  <a:pt x="19" y="77"/>
                </a:lnTo>
                <a:lnTo>
                  <a:pt x="19" y="75"/>
                </a:lnTo>
                <a:lnTo>
                  <a:pt x="4" y="75"/>
                </a:lnTo>
                <a:lnTo>
                  <a:pt x="0" y="61"/>
                </a:lnTo>
                <a:lnTo>
                  <a:pt x="19" y="53"/>
                </a:lnTo>
                <a:lnTo>
                  <a:pt x="19" y="51"/>
                </a:lnTo>
                <a:lnTo>
                  <a:pt x="4" y="51"/>
                </a:lnTo>
                <a:lnTo>
                  <a:pt x="0" y="39"/>
                </a:lnTo>
                <a:lnTo>
                  <a:pt x="19" y="31"/>
                </a:lnTo>
                <a:lnTo>
                  <a:pt x="19" y="8"/>
                </a:lnTo>
                <a:lnTo>
                  <a:pt x="19" y="0"/>
                </a:lnTo>
                <a:lnTo>
                  <a:pt x="27" y="0"/>
                </a:lnTo>
                <a:lnTo>
                  <a:pt x="27" y="0"/>
                </a:lnTo>
                <a:close/>
                <a:moveTo>
                  <a:pt x="63" y="79"/>
                </a:moveTo>
                <a:lnTo>
                  <a:pt x="63" y="88"/>
                </a:lnTo>
                <a:lnTo>
                  <a:pt x="84" y="88"/>
                </a:lnTo>
                <a:lnTo>
                  <a:pt x="84" y="79"/>
                </a:lnTo>
                <a:lnTo>
                  <a:pt x="63" y="79"/>
                </a:lnTo>
                <a:lnTo>
                  <a:pt x="63" y="79"/>
                </a:lnTo>
                <a:close/>
                <a:moveTo>
                  <a:pt x="63" y="61"/>
                </a:moveTo>
                <a:lnTo>
                  <a:pt x="63" y="69"/>
                </a:lnTo>
                <a:lnTo>
                  <a:pt x="100" y="69"/>
                </a:lnTo>
                <a:lnTo>
                  <a:pt x="100" y="61"/>
                </a:lnTo>
                <a:lnTo>
                  <a:pt x="63" y="61"/>
                </a:lnTo>
                <a:lnTo>
                  <a:pt x="63" y="61"/>
                </a:lnTo>
                <a:close/>
                <a:moveTo>
                  <a:pt x="63" y="45"/>
                </a:moveTo>
                <a:lnTo>
                  <a:pt x="63" y="53"/>
                </a:lnTo>
                <a:lnTo>
                  <a:pt x="116" y="53"/>
                </a:lnTo>
                <a:lnTo>
                  <a:pt x="116" y="45"/>
                </a:lnTo>
                <a:lnTo>
                  <a:pt x="63" y="45"/>
                </a:lnTo>
                <a:lnTo>
                  <a:pt x="63" y="45"/>
                </a:lnTo>
                <a:close/>
                <a:moveTo>
                  <a:pt x="63" y="29"/>
                </a:moveTo>
                <a:lnTo>
                  <a:pt x="63" y="35"/>
                </a:lnTo>
                <a:lnTo>
                  <a:pt x="116" y="35"/>
                </a:lnTo>
                <a:lnTo>
                  <a:pt x="116" y="29"/>
                </a:lnTo>
                <a:lnTo>
                  <a:pt x="63" y="29"/>
                </a:lnTo>
                <a:lnTo>
                  <a:pt x="63" y="29"/>
                </a:lnTo>
                <a:close/>
                <a:moveTo>
                  <a:pt x="84" y="130"/>
                </a:moveTo>
                <a:lnTo>
                  <a:pt x="96" y="130"/>
                </a:lnTo>
                <a:lnTo>
                  <a:pt x="106" y="130"/>
                </a:lnTo>
                <a:lnTo>
                  <a:pt x="96" y="118"/>
                </a:lnTo>
                <a:lnTo>
                  <a:pt x="86" y="108"/>
                </a:lnTo>
                <a:lnTo>
                  <a:pt x="86" y="120"/>
                </a:lnTo>
                <a:lnTo>
                  <a:pt x="84" y="130"/>
                </a:lnTo>
                <a:lnTo>
                  <a:pt x="84" y="130"/>
                </a:lnTo>
                <a:close/>
                <a:moveTo>
                  <a:pt x="161" y="37"/>
                </a:moveTo>
                <a:lnTo>
                  <a:pt x="96" y="100"/>
                </a:lnTo>
                <a:lnTo>
                  <a:pt x="116" y="120"/>
                </a:lnTo>
                <a:lnTo>
                  <a:pt x="181" y="57"/>
                </a:lnTo>
                <a:lnTo>
                  <a:pt x="161" y="37"/>
                </a:lnTo>
                <a:close/>
              </a:path>
            </a:pathLst>
          </a:custGeom>
          <a:solidFill>
            <a:schemeClr val="tx1">
              <a:lumMod val="95000"/>
              <a:lumOff val="5000"/>
            </a:schemeClr>
          </a:solidFill>
          <a:ln>
            <a:noFill/>
          </a:ln>
          <a:extLst/>
        </p:spPr>
        <p:txBody>
          <a:bodyPr/>
          <a:lstStyle/>
          <a:p>
            <a:endParaRPr lang="zh-CN" altLang="zh-CN">
              <a:solidFill>
                <a:srgbClr val="000000"/>
              </a:solidFill>
              <a:latin typeface="Calibri" pitchFamily="34" charset="0"/>
              <a:sym typeface="宋体" pitchFamily="2" charset="-122"/>
            </a:endParaRPr>
          </a:p>
        </p:txBody>
      </p:sp>
      <p:grpSp>
        <p:nvGrpSpPr>
          <p:cNvPr id="47" name="Group 4"/>
          <p:cNvGrpSpPr>
            <a:grpSpLocks noChangeAspect="1"/>
          </p:cNvGrpSpPr>
          <p:nvPr/>
        </p:nvGrpSpPr>
        <p:grpSpPr bwMode="auto">
          <a:xfrm>
            <a:off x="6984528" y="1872407"/>
            <a:ext cx="512798" cy="694914"/>
            <a:chOff x="2773" y="2014"/>
            <a:chExt cx="214" cy="290"/>
          </a:xfrm>
          <a:noFill/>
        </p:grpSpPr>
        <p:sp>
          <p:nvSpPr>
            <p:cNvPr id="48"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grpFill/>
            <a:ln w="76200">
              <a:solidFill>
                <a:schemeClr val="tx1">
                  <a:lumMod val="95000"/>
                  <a:lumOff val="5000"/>
                </a:schemeClr>
              </a:solidFill>
              <a:miter lim="800000"/>
              <a:headEnd/>
              <a:tailEnd/>
            </a:ln>
            <a:extLst/>
          </p:spPr>
          <p:txBody>
            <a:bodyPr/>
            <a:lstStyle/>
            <a:p>
              <a:endParaRPr lang="zh-CN" altLang="en-US"/>
            </a:p>
          </p:txBody>
        </p:sp>
        <p:sp>
          <p:nvSpPr>
            <p:cNvPr id="49"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grpFill/>
            <a:ln w="76200">
              <a:solidFill>
                <a:schemeClr val="tx1">
                  <a:lumMod val="95000"/>
                  <a:lumOff val="5000"/>
                </a:schemeClr>
              </a:solidFill>
              <a:miter lim="800000"/>
              <a:headEnd/>
              <a:tailEnd/>
            </a:ln>
            <a:extLst/>
          </p:spPr>
          <p:txBody>
            <a:bodyPr/>
            <a:lstStyle/>
            <a:p>
              <a:endParaRPr lang="zh-CN" altLang="en-US"/>
            </a:p>
          </p:txBody>
        </p:sp>
        <p:sp>
          <p:nvSpPr>
            <p:cNvPr id="50" name="Line 7"/>
            <p:cNvSpPr>
              <a:spLocks noChangeShapeType="1"/>
            </p:cNvSpPr>
            <p:nvPr/>
          </p:nvSpPr>
          <p:spPr bwMode="auto">
            <a:xfrm flipH="1">
              <a:off x="2822" y="2168"/>
              <a:ext cx="117" cy="0"/>
            </a:xfrm>
            <a:prstGeom prst="line">
              <a:avLst/>
            </a:prstGeom>
            <a:grpFill/>
            <a:ln w="76200">
              <a:solidFill>
                <a:schemeClr val="tx1">
                  <a:lumMod val="95000"/>
                  <a:lumOff val="5000"/>
                </a:schemeClr>
              </a:solidFill>
              <a:miter lim="800000"/>
              <a:headEnd/>
              <a:tailEnd/>
            </a:ln>
            <a:extLst/>
          </p:spPr>
          <p:txBody>
            <a:bodyPr/>
            <a:lstStyle/>
            <a:p>
              <a:endParaRPr lang="zh-CN" altLang="en-US"/>
            </a:p>
          </p:txBody>
        </p:sp>
        <p:sp>
          <p:nvSpPr>
            <p:cNvPr id="51" name="Line 8"/>
            <p:cNvSpPr>
              <a:spLocks noChangeShapeType="1"/>
            </p:cNvSpPr>
            <p:nvPr/>
          </p:nvSpPr>
          <p:spPr bwMode="auto">
            <a:xfrm flipH="1">
              <a:off x="2822" y="2207"/>
              <a:ext cx="117" cy="0"/>
            </a:xfrm>
            <a:prstGeom prst="line">
              <a:avLst/>
            </a:prstGeom>
            <a:grpFill/>
            <a:ln w="76200">
              <a:solidFill>
                <a:schemeClr val="tx1">
                  <a:lumMod val="95000"/>
                  <a:lumOff val="5000"/>
                </a:schemeClr>
              </a:solidFill>
              <a:miter lim="800000"/>
              <a:headEnd/>
              <a:tailEnd/>
            </a:ln>
            <a:extLst/>
          </p:spPr>
          <p:txBody>
            <a:bodyPr/>
            <a:lstStyle/>
            <a:p>
              <a:endParaRPr lang="zh-CN" altLang="en-US"/>
            </a:p>
          </p:txBody>
        </p:sp>
        <p:sp>
          <p:nvSpPr>
            <p:cNvPr id="52" name="Line 9"/>
            <p:cNvSpPr>
              <a:spLocks noChangeShapeType="1"/>
            </p:cNvSpPr>
            <p:nvPr/>
          </p:nvSpPr>
          <p:spPr bwMode="auto">
            <a:xfrm flipH="1">
              <a:off x="2822" y="2246"/>
              <a:ext cx="117" cy="0"/>
            </a:xfrm>
            <a:prstGeom prst="line">
              <a:avLst/>
            </a:prstGeom>
            <a:grpFill/>
            <a:ln w="76200">
              <a:solidFill>
                <a:schemeClr val="tx1">
                  <a:lumMod val="95000"/>
                  <a:lumOff val="5000"/>
                </a:schemeClr>
              </a:solidFill>
              <a:miter lim="800000"/>
              <a:headEnd/>
              <a:tailEnd/>
            </a:ln>
            <a:extLst/>
          </p:spPr>
          <p:txBody>
            <a:bodyPr/>
            <a:lstStyle/>
            <a:p>
              <a:endParaRPr lang="zh-CN" altLang="en-US"/>
            </a:p>
          </p:txBody>
        </p:sp>
        <p:sp>
          <p:nvSpPr>
            <p:cNvPr id="53" name="Line 10"/>
            <p:cNvSpPr>
              <a:spLocks noChangeShapeType="1"/>
            </p:cNvSpPr>
            <p:nvPr/>
          </p:nvSpPr>
          <p:spPr bwMode="auto">
            <a:xfrm flipH="1">
              <a:off x="2822" y="2130"/>
              <a:ext cx="117" cy="0"/>
            </a:xfrm>
            <a:prstGeom prst="line">
              <a:avLst/>
            </a:prstGeom>
            <a:grpFill/>
            <a:ln w="76200">
              <a:solidFill>
                <a:schemeClr val="tx1">
                  <a:lumMod val="95000"/>
                  <a:lumOff val="5000"/>
                </a:schemeClr>
              </a:solidFill>
              <a:miter lim="800000"/>
              <a:headEnd/>
              <a:tailEnd/>
            </a:ln>
            <a:extLst/>
          </p:spPr>
          <p:txBody>
            <a:bodyPr/>
            <a:lstStyle/>
            <a:p>
              <a:endParaRPr lang="zh-CN" altLang="en-US"/>
            </a:p>
          </p:txBody>
        </p:sp>
      </p:grpSp>
      <p:grpSp>
        <p:nvGrpSpPr>
          <p:cNvPr id="54" name="Group 19"/>
          <p:cNvGrpSpPr>
            <a:grpSpLocks noChangeAspect="1"/>
          </p:cNvGrpSpPr>
          <p:nvPr/>
        </p:nvGrpSpPr>
        <p:grpSpPr bwMode="auto">
          <a:xfrm>
            <a:off x="6912520" y="3455145"/>
            <a:ext cx="686105" cy="676037"/>
            <a:chOff x="3869" y="1065"/>
            <a:chExt cx="477" cy="470"/>
          </a:xfrm>
          <a:solidFill>
            <a:schemeClr val="tx1">
              <a:lumMod val="95000"/>
              <a:lumOff val="5000"/>
            </a:schemeClr>
          </a:solidFill>
        </p:grpSpPr>
        <p:sp>
          <p:nvSpPr>
            <p:cNvPr id="55" name="Freeform 20"/>
            <p:cNvSpPr>
              <a:spLocks/>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1"/>
            <p:cNvSpPr>
              <a:spLocks/>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2"/>
            <p:cNvSpPr>
              <a:spLocks/>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3"/>
            <p:cNvSpPr>
              <a:spLocks/>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1" name="Group 11"/>
          <p:cNvGrpSpPr>
            <a:grpSpLocks noChangeAspect="1"/>
          </p:cNvGrpSpPr>
          <p:nvPr/>
        </p:nvGrpSpPr>
        <p:grpSpPr bwMode="auto">
          <a:xfrm>
            <a:off x="2588507" y="3452513"/>
            <a:ext cx="612516" cy="769740"/>
            <a:chOff x="2398" y="2256"/>
            <a:chExt cx="374" cy="470"/>
          </a:xfrm>
          <a:solidFill>
            <a:schemeClr val="tx1">
              <a:lumMod val="95000"/>
              <a:lumOff val="5000"/>
            </a:schemeClr>
          </a:solidFill>
        </p:grpSpPr>
        <p:sp>
          <p:nvSpPr>
            <p:cNvPr id="62" name="Freeform 12"/>
            <p:cNvSpPr>
              <a:spLocks/>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3"/>
            <p:cNvSpPr>
              <a:spLocks/>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4"/>
            <p:cNvSpPr>
              <a:spLocks/>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5"/>
            <p:cNvSpPr>
              <a:spLocks/>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 xmlns:p14="http://schemas.microsoft.com/office/powerpoint/2010/main" val="3433502696"/>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15" presetClass="entr" presetSubtype="0" fill="hold" grpId="0" nodeType="click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p:cTn id="14" dur="1000" fill="hold"/>
                                        <p:tgtEl>
                                          <p:spTgt spid="35"/>
                                        </p:tgtEl>
                                        <p:attrNameLst>
                                          <p:attrName>ppt_w</p:attrName>
                                        </p:attrNameLst>
                                      </p:cBhvr>
                                      <p:tavLst>
                                        <p:tav tm="0">
                                          <p:val>
                                            <p:fltVal val="0"/>
                                          </p:val>
                                        </p:tav>
                                        <p:tav tm="100000">
                                          <p:val>
                                            <p:strVal val="#ppt_w"/>
                                          </p:val>
                                        </p:tav>
                                      </p:tavLst>
                                    </p:anim>
                                    <p:anim calcmode="lin" valueType="num">
                                      <p:cBhvr>
                                        <p:cTn id="15" dur="1000" fill="hold"/>
                                        <p:tgtEl>
                                          <p:spTgt spid="35"/>
                                        </p:tgtEl>
                                        <p:attrNameLst>
                                          <p:attrName>ppt_h</p:attrName>
                                        </p:attrNameLst>
                                      </p:cBhvr>
                                      <p:tavLst>
                                        <p:tav tm="0">
                                          <p:val>
                                            <p:fltVal val="0"/>
                                          </p:val>
                                        </p:tav>
                                        <p:tav tm="100000">
                                          <p:val>
                                            <p:strVal val="#ppt_h"/>
                                          </p:val>
                                        </p:tav>
                                      </p:tavLst>
                                    </p:anim>
                                    <p:anim calcmode="lin" valueType="num">
                                      <p:cBhvr>
                                        <p:cTn id="16"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35"/>
                                        </p:tgtEl>
                                        <p:attrNameLst>
                                          <p:attrName>ppt_y</p:attrName>
                                        </p:attrNameLst>
                                      </p:cBhvr>
                                      <p:tavLst>
                                        <p:tav tm="0" fmla="#ppt_y+(sin(-2*pi*(1-$))*-#ppt_x+cos(-2*pi*(1-$))*(1-#ppt_y))*(1-$)">
                                          <p:val>
                                            <p:fltVal val="0"/>
                                          </p:val>
                                        </p:tav>
                                        <p:tav tm="100000">
                                          <p:val>
                                            <p:fltVal val="1"/>
                                          </p:val>
                                        </p:tav>
                                      </p:tavLst>
                                    </p:anim>
                                  </p:childTnLst>
                                </p:cTn>
                              </p:par>
                              <p:par>
                                <p:cTn id="18" presetID="15"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p:cTn id="20" dur="1000" fill="hold"/>
                                        <p:tgtEl>
                                          <p:spTgt spid="36"/>
                                        </p:tgtEl>
                                        <p:attrNameLst>
                                          <p:attrName>ppt_w</p:attrName>
                                        </p:attrNameLst>
                                      </p:cBhvr>
                                      <p:tavLst>
                                        <p:tav tm="0">
                                          <p:val>
                                            <p:fltVal val="0"/>
                                          </p:val>
                                        </p:tav>
                                        <p:tav tm="100000">
                                          <p:val>
                                            <p:strVal val="#ppt_w"/>
                                          </p:val>
                                        </p:tav>
                                      </p:tavLst>
                                    </p:anim>
                                    <p:anim calcmode="lin" valueType="num">
                                      <p:cBhvr>
                                        <p:cTn id="21" dur="1000" fill="hold"/>
                                        <p:tgtEl>
                                          <p:spTgt spid="36"/>
                                        </p:tgtEl>
                                        <p:attrNameLst>
                                          <p:attrName>ppt_h</p:attrName>
                                        </p:attrNameLst>
                                      </p:cBhvr>
                                      <p:tavLst>
                                        <p:tav tm="0">
                                          <p:val>
                                            <p:fltVal val="0"/>
                                          </p:val>
                                        </p:tav>
                                        <p:tav tm="100000">
                                          <p:val>
                                            <p:strVal val="#ppt_h"/>
                                          </p:val>
                                        </p:tav>
                                      </p:tavLst>
                                    </p:anim>
                                    <p:anim calcmode="lin" valueType="num">
                                      <p:cBhvr>
                                        <p:cTn id="22" dur="1000" fill="hold"/>
                                        <p:tgtEl>
                                          <p:spTgt spid="36"/>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3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par>
                                <p:cTn id="29" presetID="2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par>
                                <p:cTn id="32" presetID="22" presetClass="entr" presetSubtype="2"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right)">
                                      <p:cBhvr>
                                        <p:cTn id="34" dur="500"/>
                                        <p:tgtEl>
                                          <p:spTgt spid="21"/>
                                        </p:tgtEl>
                                      </p:cBhvr>
                                    </p:animEffect>
                                  </p:childTnLst>
                                </p:cTn>
                              </p:par>
                              <p:par>
                                <p:cTn id="35" presetID="22" presetClass="entr" presetSubtype="2"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righ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2"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p:tgtEl>
                                          <p:spTgt spid="14"/>
                                        </p:tgtEl>
                                        <p:attrNameLst>
                                          <p:attrName>ppt_x</p:attrName>
                                        </p:attrNameLst>
                                      </p:cBhvr>
                                      <p:tavLst>
                                        <p:tav tm="0">
                                          <p:val>
                                            <p:strVal val="#ppt_x+#ppt_w*1.125000"/>
                                          </p:val>
                                        </p:tav>
                                        <p:tav tm="100000">
                                          <p:val>
                                            <p:strVal val="#ppt_x"/>
                                          </p:val>
                                        </p:tav>
                                      </p:tavLst>
                                    </p:anim>
                                    <p:animEffect transition="in" filter="wipe(left)">
                                      <p:cBhvr>
                                        <p:cTn id="43" dur="500"/>
                                        <p:tgtEl>
                                          <p:spTgt spid="14"/>
                                        </p:tgtEl>
                                      </p:cBhvr>
                                    </p:animEffect>
                                  </p:childTnLst>
                                </p:cTn>
                              </p:par>
                              <p:par>
                                <p:cTn id="44" presetID="12" presetClass="entr" presetSubtype="8"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p:tgtEl>
                                          <p:spTgt spid="15"/>
                                        </p:tgtEl>
                                        <p:attrNameLst>
                                          <p:attrName>ppt_x</p:attrName>
                                        </p:attrNameLst>
                                      </p:cBhvr>
                                      <p:tavLst>
                                        <p:tav tm="0">
                                          <p:val>
                                            <p:strVal val="#ppt_x-#ppt_w*1.125000"/>
                                          </p:val>
                                        </p:tav>
                                        <p:tav tm="100000">
                                          <p:val>
                                            <p:strVal val="#ppt_x"/>
                                          </p:val>
                                        </p:tav>
                                      </p:tavLst>
                                    </p:anim>
                                    <p:animEffect transition="in" filter="wipe(right)">
                                      <p:cBhvr>
                                        <p:cTn id="47" dur="500"/>
                                        <p:tgtEl>
                                          <p:spTgt spid="15"/>
                                        </p:tgtEl>
                                      </p:cBhvr>
                                    </p:animEffect>
                                  </p:childTnLst>
                                </p:cTn>
                              </p:par>
                              <p:par>
                                <p:cTn id="48" presetID="12" presetClass="entr" presetSubtype="2"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p:tgtEl>
                                          <p:spTgt spid="16"/>
                                        </p:tgtEl>
                                        <p:attrNameLst>
                                          <p:attrName>ppt_x</p:attrName>
                                        </p:attrNameLst>
                                      </p:cBhvr>
                                      <p:tavLst>
                                        <p:tav tm="0">
                                          <p:val>
                                            <p:strVal val="#ppt_x+#ppt_w*1.125000"/>
                                          </p:val>
                                        </p:tav>
                                        <p:tav tm="100000">
                                          <p:val>
                                            <p:strVal val="#ppt_x"/>
                                          </p:val>
                                        </p:tav>
                                      </p:tavLst>
                                    </p:anim>
                                    <p:animEffect transition="in" filter="wipe(left)">
                                      <p:cBhvr>
                                        <p:cTn id="51" dur="500"/>
                                        <p:tgtEl>
                                          <p:spTgt spid="16"/>
                                        </p:tgtEl>
                                      </p:cBhvr>
                                    </p:animEffect>
                                  </p:childTnLst>
                                </p:cTn>
                              </p:par>
                              <p:par>
                                <p:cTn id="52" presetID="12" presetClass="entr" presetSubtype="8"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additive="base">
                                        <p:cTn id="54" dur="500"/>
                                        <p:tgtEl>
                                          <p:spTgt spid="17"/>
                                        </p:tgtEl>
                                        <p:attrNameLst>
                                          <p:attrName>ppt_x</p:attrName>
                                        </p:attrNameLst>
                                      </p:cBhvr>
                                      <p:tavLst>
                                        <p:tav tm="0">
                                          <p:val>
                                            <p:strVal val="#ppt_x-#ppt_w*1.125000"/>
                                          </p:val>
                                        </p:tav>
                                        <p:tav tm="100000">
                                          <p:val>
                                            <p:strVal val="#ppt_x"/>
                                          </p:val>
                                        </p:tav>
                                      </p:tavLst>
                                    </p:anim>
                                    <p:animEffect transition="in" filter="wipe(right)">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1000"/>
                                        <p:tgtEl>
                                          <p:spTgt spid="30"/>
                                        </p:tgtEl>
                                      </p:cBhvr>
                                    </p:animEffect>
                                    <p:anim calcmode="lin" valueType="num">
                                      <p:cBhvr>
                                        <p:cTn id="66" dur="1000" fill="hold"/>
                                        <p:tgtEl>
                                          <p:spTgt spid="30"/>
                                        </p:tgtEl>
                                        <p:attrNameLst>
                                          <p:attrName>ppt_x</p:attrName>
                                        </p:attrNameLst>
                                      </p:cBhvr>
                                      <p:tavLst>
                                        <p:tav tm="0">
                                          <p:val>
                                            <p:strVal val="#ppt_x"/>
                                          </p:val>
                                        </p:tav>
                                        <p:tav tm="100000">
                                          <p:val>
                                            <p:strVal val="#ppt_x"/>
                                          </p:val>
                                        </p:tav>
                                      </p:tavLst>
                                    </p:anim>
                                    <p:anim calcmode="lin" valueType="num">
                                      <p:cBhvr>
                                        <p:cTn id="6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500"/>
                                        <p:tgtEl>
                                          <p:spTgt spid="47"/>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1000"/>
                                        <p:tgtEl>
                                          <p:spTgt spid="28"/>
                                        </p:tgtEl>
                                      </p:cBhvr>
                                    </p:animEffect>
                                    <p:anim calcmode="lin" valueType="num">
                                      <p:cBhvr>
                                        <p:cTn id="78" dur="1000" fill="hold"/>
                                        <p:tgtEl>
                                          <p:spTgt spid="28"/>
                                        </p:tgtEl>
                                        <p:attrNameLst>
                                          <p:attrName>ppt_x</p:attrName>
                                        </p:attrNameLst>
                                      </p:cBhvr>
                                      <p:tavLst>
                                        <p:tav tm="0">
                                          <p:val>
                                            <p:strVal val="#ppt_x"/>
                                          </p:val>
                                        </p:tav>
                                        <p:tav tm="100000">
                                          <p:val>
                                            <p:strVal val="#ppt_x"/>
                                          </p:val>
                                        </p:tav>
                                      </p:tavLst>
                                    </p:anim>
                                    <p:anim calcmode="lin" valueType="num">
                                      <p:cBhvr>
                                        <p:cTn id="7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fade">
                                      <p:cBhvr>
                                        <p:cTn id="84" dur="500"/>
                                        <p:tgtEl>
                                          <p:spTgt spid="61"/>
                                        </p:tgtEl>
                                      </p:cBhvr>
                                    </p:animEffect>
                                  </p:childTnLst>
                                </p:cTn>
                              </p:par>
                            </p:childTnLst>
                          </p:cTn>
                        </p:par>
                      </p:childTnLst>
                    </p:cTn>
                  </p:par>
                  <p:par>
                    <p:cTn id="85" fill="hold">
                      <p:stCondLst>
                        <p:cond delay="indefinite"/>
                      </p:stCondLst>
                      <p:childTnLst>
                        <p:par>
                          <p:cTn id="86" fill="hold">
                            <p:stCondLst>
                              <p:cond delay="0"/>
                            </p:stCondLst>
                            <p:childTnLst>
                              <p:par>
                                <p:cTn id="87" presetID="47" presetClass="entr" presetSubtype="0" fill="hold" grpId="0" nodeType="click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1000"/>
                                        <p:tgtEl>
                                          <p:spTgt spid="32"/>
                                        </p:tgtEl>
                                      </p:cBhvr>
                                    </p:animEffect>
                                    <p:anim calcmode="lin" valueType="num">
                                      <p:cBhvr>
                                        <p:cTn id="90" dur="1000" fill="hold"/>
                                        <p:tgtEl>
                                          <p:spTgt spid="32"/>
                                        </p:tgtEl>
                                        <p:attrNameLst>
                                          <p:attrName>ppt_x</p:attrName>
                                        </p:attrNameLst>
                                      </p:cBhvr>
                                      <p:tavLst>
                                        <p:tav tm="0">
                                          <p:val>
                                            <p:strVal val="#ppt_x"/>
                                          </p:val>
                                        </p:tav>
                                        <p:tav tm="100000">
                                          <p:val>
                                            <p:strVal val="#ppt_x"/>
                                          </p:val>
                                        </p:tav>
                                      </p:tavLst>
                                    </p:anim>
                                    <p:anim calcmode="lin" valueType="num">
                                      <p:cBhvr>
                                        <p:cTn id="9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54"/>
                                        </p:tgtEl>
                                        <p:attrNameLst>
                                          <p:attrName>style.visibility</p:attrName>
                                        </p:attrNameLst>
                                      </p:cBhvr>
                                      <p:to>
                                        <p:strVal val="visible"/>
                                      </p:to>
                                    </p:set>
                                    <p:animEffect transition="in" filter="fade">
                                      <p:cBhvr>
                                        <p:cTn id="96" dur="500"/>
                                        <p:tgtEl>
                                          <p:spTgt spid="54"/>
                                        </p:tgtEl>
                                      </p:cBhvr>
                                    </p:animEffect>
                                  </p:childTnLst>
                                </p:cTn>
                              </p:par>
                            </p:childTnLst>
                          </p:cTn>
                        </p:par>
                      </p:childTnLst>
                    </p:cTn>
                  </p:par>
                  <p:par>
                    <p:cTn id="97" fill="hold">
                      <p:stCondLst>
                        <p:cond delay="indefinite"/>
                      </p:stCondLst>
                      <p:childTnLst>
                        <p:par>
                          <p:cTn id="98" fill="hold">
                            <p:stCondLst>
                              <p:cond delay="0"/>
                            </p:stCondLst>
                            <p:childTnLst>
                              <p:par>
                                <p:cTn id="99" presetID="47" presetClass="entr" presetSubtype="0" fill="hold" grpId="0"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fade">
                                      <p:cBhvr>
                                        <p:cTn id="101" dur="1000"/>
                                        <p:tgtEl>
                                          <p:spTgt spid="25"/>
                                        </p:tgtEl>
                                      </p:cBhvr>
                                    </p:animEffect>
                                    <p:anim calcmode="lin" valueType="num">
                                      <p:cBhvr>
                                        <p:cTn id="102" dur="1000" fill="hold"/>
                                        <p:tgtEl>
                                          <p:spTgt spid="25"/>
                                        </p:tgtEl>
                                        <p:attrNameLst>
                                          <p:attrName>ppt_x</p:attrName>
                                        </p:attrNameLst>
                                      </p:cBhvr>
                                      <p:tavLst>
                                        <p:tav tm="0">
                                          <p:val>
                                            <p:strVal val="#ppt_x"/>
                                          </p:val>
                                        </p:tav>
                                        <p:tav tm="100000">
                                          <p:val>
                                            <p:strVal val="#ppt_x"/>
                                          </p:val>
                                        </p:tav>
                                      </p:tavLst>
                                    </p:anim>
                                    <p:anim calcmode="lin" valueType="num">
                                      <p:cBhvr>
                                        <p:cTn id="10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25" grpId="0"/>
      <p:bldP spid="28" grpId="0"/>
      <p:bldP spid="30" grpId="0"/>
      <p:bldP spid="32" grpId="0"/>
      <p:bldP spid="35" grpId="0"/>
      <p:bldP spid="36" grpId="0"/>
      <p:bldP spid="4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1310210" y="1712387"/>
            <a:ext cx="2752308" cy="2752308"/>
          </a:xfrm>
          <a:prstGeom prst="ellipse">
            <a:avLst/>
          </a:prstGeom>
          <a:noFill/>
          <a:ln>
            <a:solidFill>
              <a:schemeClr val="tx1">
                <a:lumMod val="95000"/>
                <a:lumOff val="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005403" cy="338554"/>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创新技能</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3" name="椭圆 2"/>
          <p:cNvSpPr/>
          <p:nvPr/>
        </p:nvSpPr>
        <p:spPr>
          <a:xfrm>
            <a:off x="1640658" y="2034868"/>
            <a:ext cx="2088232" cy="2088232"/>
          </a:xfrm>
          <a:prstGeom prst="ellipse">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4905406" y="1080319"/>
            <a:ext cx="4167354" cy="864096"/>
            <a:chOff x="4977414" y="1334443"/>
            <a:chExt cx="4167354" cy="888484"/>
          </a:xfrm>
        </p:grpSpPr>
        <p:sp>
          <p:nvSpPr>
            <p:cNvPr id="18" name="椭圆 17"/>
            <p:cNvSpPr/>
            <p:nvPr/>
          </p:nvSpPr>
          <p:spPr>
            <a:xfrm>
              <a:off x="4977414" y="1440359"/>
              <a:ext cx="648072" cy="648072"/>
            </a:xfrm>
            <a:prstGeom prst="ellipse">
              <a:avLst/>
            </a:prstGeom>
            <a:solidFill>
              <a:schemeClr val="tx1">
                <a:lumMod val="95000"/>
                <a:lumOff val="5000"/>
              </a:schemeClr>
            </a:soli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301450" y="1334443"/>
              <a:ext cx="3843318" cy="888484"/>
            </a:xfrm>
            <a:prstGeom prst="rect">
              <a:avLst/>
            </a:prstGeom>
            <a:noFill/>
            <a:ln w="6350">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034668" y="1478459"/>
              <a:ext cx="412292" cy="584775"/>
            </a:xfrm>
            <a:prstGeom prst="rect">
              <a:avLst/>
            </a:prstGeom>
            <a:noFill/>
          </p:spPr>
          <p:txBody>
            <a:bodyPr wrap="none" rtlCol="0">
              <a:spAutoFit/>
            </a:bodyPr>
            <a:lstStyle/>
            <a:p>
              <a:r>
                <a:rPr lang="en-US" altLang="zh-CN" sz="3200" i="1" dirty="0" smtClean="0">
                  <a:solidFill>
                    <a:schemeClr val="bg1"/>
                  </a:solidFill>
                  <a:latin typeface="方正大黑简体" panose="03000509000000000000" pitchFamily="65" charset="-122"/>
                  <a:ea typeface="方正大黑简体" panose="03000509000000000000" pitchFamily="65" charset="-122"/>
                </a:rPr>
                <a:t>1</a:t>
              </a:r>
              <a:endParaRPr lang="zh-CN" altLang="en-US" sz="3200" i="1" dirty="0">
                <a:solidFill>
                  <a:schemeClr val="bg1"/>
                </a:solidFill>
                <a:latin typeface="方正大黑简体" panose="03000509000000000000" pitchFamily="65" charset="-122"/>
                <a:ea typeface="方正大黑简体" panose="03000509000000000000" pitchFamily="65" charset="-122"/>
              </a:endParaRPr>
            </a:p>
          </p:txBody>
        </p:sp>
      </p:grpSp>
      <p:grpSp>
        <p:nvGrpSpPr>
          <p:cNvPr id="25" name="组合 24"/>
          <p:cNvGrpSpPr/>
          <p:nvPr/>
        </p:nvGrpSpPr>
        <p:grpSpPr>
          <a:xfrm>
            <a:off x="4896296" y="2088431"/>
            <a:ext cx="4167354" cy="864096"/>
            <a:chOff x="4977414" y="1334443"/>
            <a:chExt cx="4167354" cy="888484"/>
          </a:xfrm>
        </p:grpSpPr>
        <p:sp>
          <p:nvSpPr>
            <p:cNvPr id="27" name="椭圆 26"/>
            <p:cNvSpPr/>
            <p:nvPr/>
          </p:nvSpPr>
          <p:spPr>
            <a:xfrm>
              <a:off x="4977414" y="1440359"/>
              <a:ext cx="648072" cy="648072"/>
            </a:xfrm>
            <a:prstGeom prst="ellipse">
              <a:avLst/>
            </a:prstGeom>
            <a:solidFill>
              <a:schemeClr val="tx1">
                <a:lumMod val="95000"/>
                <a:lumOff val="5000"/>
              </a:schemeClr>
            </a:soli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301450" y="1334443"/>
              <a:ext cx="3843318" cy="888484"/>
            </a:xfrm>
            <a:prstGeom prst="rect">
              <a:avLst/>
            </a:prstGeom>
            <a:noFill/>
            <a:ln w="6350">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5034668" y="1478459"/>
              <a:ext cx="412292" cy="601280"/>
            </a:xfrm>
            <a:prstGeom prst="rect">
              <a:avLst/>
            </a:prstGeom>
            <a:noFill/>
          </p:spPr>
          <p:txBody>
            <a:bodyPr wrap="none" rtlCol="0">
              <a:spAutoFit/>
            </a:bodyPr>
            <a:lstStyle/>
            <a:p>
              <a:r>
                <a:rPr lang="en-US" altLang="zh-CN" sz="3200" i="1" dirty="0" smtClean="0">
                  <a:solidFill>
                    <a:schemeClr val="bg1"/>
                  </a:solidFill>
                  <a:latin typeface="方正大黑简体" panose="03000509000000000000" pitchFamily="65" charset="-122"/>
                  <a:ea typeface="方正大黑简体" panose="03000509000000000000" pitchFamily="65" charset="-122"/>
                </a:rPr>
                <a:t>2</a:t>
              </a:r>
              <a:endParaRPr lang="zh-CN" altLang="en-US" sz="3200" i="1" dirty="0">
                <a:solidFill>
                  <a:schemeClr val="bg1"/>
                </a:solidFill>
                <a:latin typeface="方正大黑简体" panose="03000509000000000000" pitchFamily="65" charset="-122"/>
                <a:ea typeface="方正大黑简体" panose="03000509000000000000" pitchFamily="65" charset="-122"/>
              </a:endParaRPr>
            </a:p>
          </p:txBody>
        </p:sp>
      </p:grpSp>
      <p:grpSp>
        <p:nvGrpSpPr>
          <p:cNvPr id="30" name="组合 29"/>
          <p:cNvGrpSpPr/>
          <p:nvPr/>
        </p:nvGrpSpPr>
        <p:grpSpPr>
          <a:xfrm>
            <a:off x="4896296" y="3087832"/>
            <a:ext cx="4167354" cy="864096"/>
            <a:chOff x="4977414" y="1334443"/>
            <a:chExt cx="4167354" cy="888484"/>
          </a:xfrm>
        </p:grpSpPr>
        <p:sp>
          <p:nvSpPr>
            <p:cNvPr id="31" name="椭圆 30"/>
            <p:cNvSpPr/>
            <p:nvPr/>
          </p:nvSpPr>
          <p:spPr>
            <a:xfrm>
              <a:off x="4977414" y="1440359"/>
              <a:ext cx="648072" cy="648072"/>
            </a:xfrm>
            <a:prstGeom prst="ellipse">
              <a:avLst/>
            </a:prstGeom>
            <a:solidFill>
              <a:schemeClr val="tx1">
                <a:lumMod val="95000"/>
                <a:lumOff val="5000"/>
              </a:schemeClr>
            </a:soli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301450" y="1334443"/>
              <a:ext cx="3843318" cy="888484"/>
            </a:xfrm>
            <a:prstGeom prst="rect">
              <a:avLst/>
            </a:prstGeom>
            <a:noFill/>
            <a:ln w="6350">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5034668" y="1478459"/>
              <a:ext cx="412292" cy="601280"/>
            </a:xfrm>
            <a:prstGeom prst="rect">
              <a:avLst/>
            </a:prstGeom>
            <a:noFill/>
          </p:spPr>
          <p:txBody>
            <a:bodyPr wrap="none" rtlCol="0">
              <a:spAutoFit/>
            </a:bodyPr>
            <a:lstStyle/>
            <a:p>
              <a:r>
                <a:rPr lang="en-US" altLang="zh-CN" sz="3200" i="1" dirty="0" smtClean="0">
                  <a:solidFill>
                    <a:schemeClr val="bg1"/>
                  </a:solidFill>
                  <a:latin typeface="方正大黑简体" panose="03000509000000000000" pitchFamily="65" charset="-122"/>
                  <a:ea typeface="方正大黑简体" panose="03000509000000000000" pitchFamily="65" charset="-122"/>
                </a:rPr>
                <a:t>3</a:t>
              </a:r>
              <a:endParaRPr lang="zh-CN" altLang="en-US" sz="3200" i="1" dirty="0">
                <a:solidFill>
                  <a:schemeClr val="bg1"/>
                </a:solidFill>
                <a:latin typeface="方正大黑简体" panose="03000509000000000000" pitchFamily="65" charset="-122"/>
                <a:ea typeface="方正大黑简体" panose="03000509000000000000" pitchFamily="65" charset="-122"/>
              </a:endParaRPr>
            </a:p>
          </p:txBody>
        </p:sp>
      </p:grpSp>
      <p:grpSp>
        <p:nvGrpSpPr>
          <p:cNvPr id="34" name="组合 33"/>
          <p:cNvGrpSpPr/>
          <p:nvPr/>
        </p:nvGrpSpPr>
        <p:grpSpPr>
          <a:xfrm>
            <a:off x="4896296" y="4104655"/>
            <a:ext cx="4167354" cy="864096"/>
            <a:chOff x="4977414" y="1334443"/>
            <a:chExt cx="4167354" cy="888484"/>
          </a:xfrm>
        </p:grpSpPr>
        <p:sp>
          <p:nvSpPr>
            <p:cNvPr id="35" name="椭圆 34"/>
            <p:cNvSpPr/>
            <p:nvPr/>
          </p:nvSpPr>
          <p:spPr>
            <a:xfrm>
              <a:off x="4977414" y="1440359"/>
              <a:ext cx="648072" cy="648072"/>
            </a:xfrm>
            <a:prstGeom prst="ellipse">
              <a:avLst/>
            </a:prstGeom>
            <a:solidFill>
              <a:schemeClr val="tx1">
                <a:lumMod val="95000"/>
                <a:lumOff val="5000"/>
              </a:schemeClr>
            </a:soli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301450" y="1334443"/>
              <a:ext cx="3843318" cy="888484"/>
            </a:xfrm>
            <a:prstGeom prst="rect">
              <a:avLst/>
            </a:prstGeom>
            <a:noFill/>
            <a:ln w="6350">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5034668" y="1478459"/>
              <a:ext cx="412292" cy="601280"/>
            </a:xfrm>
            <a:prstGeom prst="rect">
              <a:avLst/>
            </a:prstGeom>
            <a:noFill/>
          </p:spPr>
          <p:txBody>
            <a:bodyPr wrap="none" rtlCol="0">
              <a:spAutoFit/>
            </a:bodyPr>
            <a:lstStyle/>
            <a:p>
              <a:r>
                <a:rPr lang="en-US" altLang="zh-CN" sz="3200" i="1" dirty="0" smtClean="0">
                  <a:solidFill>
                    <a:schemeClr val="bg1"/>
                  </a:solidFill>
                  <a:latin typeface="方正大黑简体" panose="03000509000000000000" pitchFamily="65" charset="-122"/>
                  <a:ea typeface="方正大黑简体" panose="03000509000000000000" pitchFamily="65" charset="-122"/>
                </a:rPr>
                <a:t>4</a:t>
              </a:r>
              <a:endParaRPr lang="zh-CN" altLang="en-US" sz="3200" i="1" dirty="0">
                <a:solidFill>
                  <a:schemeClr val="bg1"/>
                </a:solidFill>
                <a:latin typeface="方正大黑简体" panose="03000509000000000000" pitchFamily="65" charset="-122"/>
                <a:ea typeface="方正大黑简体" panose="03000509000000000000" pitchFamily="65" charset="-122"/>
              </a:endParaRPr>
            </a:p>
          </p:txBody>
        </p:sp>
      </p:grpSp>
      <p:grpSp>
        <p:nvGrpSpPr>
          <p:cNvPr id="20" name="组合 19"/>
          <p:cNvGrpSpPr/>
          <p:nvPr/>
        </p:nvGrpSpPr>
        <p:grpSpPr>
          <a:xfrm>
            <a:off x="817938" y="1152327"/>
            <a:ext cx="3727428" cy="3672408"/>
            <a:chOff x="817938" y="1152327"/>
            <a:chExt cx="3727428" cy="3672408"/>
          </a:xfrm>
        </p:grpSpPr>
        <p:grpSp>
          <p:nvGrpSpPr>
            <p:cNvPr id="8" name="组合 7"/>
            <p:cNvGrpSpPr/>
            <p:nvPr/>
          </p:nvGrpSpPr>
          <p:grpSpPr>
            <a:xfrm>
              <a:off x="2132520" y="1152327"/>
              <a:ext cx="1104508" cy="1104508"/>
              <a:chOff x="2132520" y="1152327"/>
              <a:chExt cx="1104508" cy="1104508"/>
            </a:xfrm>
          </p:grpSpPr>
          <p:sp>
            <p:nvSpPr>
              <p:cNvPr id="14" name="椭圆 13"/>
              <p:cNvSpPr/>
              <p:nvPr/>
            </p:nvSpPr>
            <p:spPr>
              <a:xfrm>
                <a:off x="2132520" y="1152327"/>
                <a:ext cx="1104508" cy="1104508"/>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2218067" y="1507895"/>
                <a:ext cx="954107" cy="400110"/>
              </a:xfrm>
              <a:prstGeom prst="rect">
                <a:avLst/>
              </a:prstGeom>
              <a:noFill/>
            </p:spPr>
            <p:txBody>
              <a:bodyPr wrap="none" rtlCol="0">
                <a:spAutoFit/>
              </a:bodyPr>
              <a:lstStyle/>
              <a:p>
                <a:r>
                  <a:rPr lang="zh-CN" altLang="en-US" sz="2000" dirty="0" smtClean="0">
                    <a:solidFill>
                      <a:srgbClr val="C00000"/>
                    </a:solidFill>
                    <a:latin typeface="微软雅黑" panose="020B0503020204020204" pitchFamily="34" charset="-122"/>
                    <a:ea typeface="微软雅黑" panose="020B0503020204020204" pitchFamily="34" charset="-122"/>
                  </a:rPr>
                  <a:t>新理论</a:t>
                </a:r>
                <a:endParaRPr lang="zh-CN" altLang="en-US" sz="2000" dirty="0">
                  <a:solidFill>
                    <a:srgbClr val="C00000"/>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817938" y="2520479"/>
              <a:ext cx="1104508" cy="1104508"/>
              <a:chOff x="817938" y="2520479"/>
              <a:chExt cx="1104508" cy="1104508"/>
            </a:xfrm>
          </p:grpSpPr>
          <p:sp>
            <p:nvSpPr>
              <p:cNvPr id="16" name="椭圆 15"/>
              <p:cNvSpPr/>
              <p:nvPr/>
            </p:nvSpPr>
            <p:spPr>
              <a:xfrm>
                <a:off x="817938" y="2520479"/>
                <a:ext cx="1104508" cy="1104508"/>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45"/>
              <p:cNvSpPr txBox="1"/>
              <p:nvPr/>
            </p:nvSpPr>
            <p:spPr>
              <a:xfrm>
                <a:off x="863848" y="2826931"/>
                <a:ext cx="954107" cy="400110"/>
              </a:xfrm>
              <a:prstGeom prst="rect">
                <a:avLst/>
              </a:prstGeom>
              <a:noFill/>
            </p:spPr>
            <p:txBody>
              <a:bodyPr wrap="none" rtlCol="0">
                <a:spAutoFit/>
              </a:bodyPr>
              <a:lstStyle/>
              <a:p>
                <a:r>
                  <a:rPr lang="zh-CN" altLang="en-US" sz="2000" dirty="0" smtClean="0">
                    <a:solidFill>
                      <a:srgbClr val="C00000"/>
                    </a:solidFill>
                    <a:latin typeface="微软雅黑" panose="020B0503020204020204" pitchFamily="34" charset="-122"/>
                    <a:ea typeface="微软雅黑" panose="020B0503020204020204" pitchFamily="34" charset="-122"/>
                  </a:rPr>
                  <a:t>新思想</a:t>
                </a:r>
                <a:endParaRPr lang="zh-CN" altLang="en-US" sz="2000" dirty="0">
                  <a:solidFill>
                    <a:srgbClr val="C00000"/>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3440858" y="2448471"/>
              <a:ext cx="1104508" cy="1104508"/>
              <a:chOff x="3440858" y="2448471"/>
              <a:chExt cx="1104508" cy="1104508"/>
            </a:xfrm>
          </p:grpSpPr>
          <p:sp>
            <p:nvSpPr>
              <p:cNvPr id="17" name="椭圆 16"/>
              <p:cNvSpPr/>
              <p:nvPr/>
            </p:nvSpPr>
            <p:spPr>
              <a:xfrm>
                <a:off x="3440858" y="2448471"/>
                <a:ext cx="1104508" cy="1104508"/>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6"/>
              <p:cNvSpPr txBox="1"/>
              <p:nvPr/>
            </p:nvSpPr>
            <p:spPr>
              <a:xfrm>
                <a:off x="3528144" y="2828990"/>
                <a:ext cx="954107" cy="400110"/>
              </a:xfrm>
              <a:prstGeom prst="rect">
                <a:avLst/>
              </a:prstGeom>
              <a:noFill/>
            </p:spPr>
            <p:txBody>
              <a:bodyPr wrap="none" rtlCol="0">
                <a:spAutoFit/>
              </a:bodyPr>
              <a:lstStyle/>
              <a:p>
                <a:r>
                  <a:rPr lang="zh-CN" altLang="en-US" sz="2000" dirty="0" smtClean="0">
                    <a:solidFill>
                      <a:srgbClr val="C00000"/>
                    </a:solidFill>
                    <a:latin typeface="微软雅黑" panose="020B0503020204020204" pitchFamily="34" charset="-122"/>
                    <a:ea typeface="微软雅黑" panose="020B0503020204020204" pitchFamily="34" charset="-122"/>
                  </a:rPr>
                  <a:t>新发明</a:t>
                </a:r>
                <a:endParaRPr lang="zh-CN" altLang="en-US" sz="2000" dirty="0">
                  <a:solidFill>
                    <a:srgbClr val="C00000"/>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2155464" y="3720227"/>
              <a:ext cx="1104508" cy="1104508"/>
              <a:chOff x="2155464" y="3720227"/>
              <a:chExt cx="1104508" cy="1104508"/>
            </a:xfrm>
          </p:grpSpPr>
          <p:sp>
            <p:nvSpPr>
              <p:cNvPr id="15" name="椭圆 14"/>
              <p:cNvSpPr/>
              <p:nvPr/>
            </p:nvSpPr>
            <p:spPr>
              <a:xfrm>
                <a:off x="2155464" y="3720227"/>
                <a:ext cx="1104508" cy="1104508"/>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2229275" y="4108862"/>
                <a:ext cx="954107" cy="400110"/>
              </a:xfrm>
              <a:prstGeom prst="rect">
                <a:avLst/>
              </a:prstGeom>
              <a:noFill/>
            </p:spPr>
            <p:txBody>
              <a:bodyPr wrap="none" rtlCol="0">
                <a:spAutoFit/>
              </a:bodyPr>
              <a:lstStyle/>
              <a:p>
                <a:r>
                  <a:rPr lang="zh-CN" altLang="en-US" sz="2000" dirty="0" smtClean="0">
                    <a:solidFill>
                      <a:srgbClr val="C00000"/>
                    </a:solidFill>
                    <a:latin typeface="微软雅黑" panose="020B0503020204020204" pitchFamily="34" charset="-122"/>
                    <a:ea typeface="微软雅黑" panose="020B0503020204020204" pitchFamily="34" charset="-122"/>
                  </a:rPr>
                  <a:t>新方法</a:t>
                </a:r>
                <a:endParaRPr lang="zh-CN" altLang="en-US" sz="2000" dirty="0">
                  <a:solidFill>
                    <a:srgbClr val="C00000"/>
                  </a:solidFill>
                  <a:latin typeface="微软雅黑" panose="020B0503020204020204" pitchFamily="34" charset="-122"/>
                  <a:ea typeface="微软雅黑" panose="020B0503020204020204" pitchFamily="34" charset="-122"/>
                </a:endParaRPr>
              </a:p>
            </p:txBody>
          </p:sp>
        </p:grpSp>
      </p:grpSp>
      <p:sp>
        <p:nvSpPr>
          <p:cNvPr id="49" name="TextBox 48"/>
          <p:cNvSpPr txBox="1"/>
          <p:nvPr/>
        </p:nvSpPr>
        <p:spPr>
          <a:xfrm>
            <a:off x="2265293" y="2574484"/>
            <a:ext cx="902811" cy="954107"/>
          </a:xfrm>
          <a:prstGeom prst="rect">
            <a:avLst/>
          </a:prstGeom>
          <a:noFill/>
        </p:spPr>
        <p:txBody>
          <a:bodyPr wrap="none" rtlCol="0">
            <a:spAutoFit/>
          </a:bodyPr>
          <a:lstStyle/>
          <a:p>
            <a:r>
              <a:rPr lang="zh-CN" altLang="en-US" sz="2800" dirty="0" smtClean="0">
                <a:solidFill>
                  <a:schemeClr val="bg1"/>
                </a:solidFill>
                <a:latin typeface="方正大黑简体" panose="03000509000000000000" pitchFamily="65" charset="-122"/>
                <a:ea typeface="方正大黑简体" panose="03000509000000000000" pitchFamily="65" charset="-122"/>
              </a:rPr>
              <a:t>创新</a:t>
            </a:r>
            <a:endParaRPr lang="en-US" altLang="zh-CN" sz="2800" dirty="0" smtClean="0">
              <a:solidFill>
                <a:schemeClr val="bg1"/>
              </a:solidFill>
              <a:latin typeface="方正大黑简体" panose="03000509000000000000" pitchFamily="65" charset="-122"/>
              <a:ea typeface="方正大黑简体" panose="03000509000000000000" pitchFamily="65" charset="-122"/>
            </a:endParaRPr>
          </a:p>
          <a:p>
            <a:r>
              <a:rPr lang="zh-CN" altLang="en-US" sz="2800" dirty="0" smtClean="0">
                <a:solidFill>
                  <a:schemeClr val="bg1"/>
                </a:solidFill>
                <a:latin typeface="方正大黑简体" panose="03000509000000000000" pitchFamily="65" charset="-122"/>
                <a:ea typeface="方正大黑简体" panose="03000509000000000000" pitchFamily="65" charset="-122"/>
              </a:rPr>
              <a:t>技能</a:t>
            </a:r>
            <a:endParaRPr lang="zh-CN" altLang="en-US" sz="2800" dirty="0">
              <a:solidFill>
                <a:schemeClr val="bg1"/>
              </a:solidFill>
              <a:latin typeface="方正大黑简体" panose="03000509000000000000" pitchFamily="65" charset="-122"/>
              <a:ea typeface="方正大黑简体" panose="03000509000000000000" pitchFamily="65" charset="-122"/>
            </a:endParaRPr>
          </a:p>
        </p:txBody>
      </p:sp>
      <p:sp>
        <p:nvSpPr>
          <p:cNvPr id="50" name="TextBox 49"/>
          <p:cNvSpPr txBox="1"/>
          <p:nvPr/>
        </p:nvSpPr>
        <p:spPr>
          <a:xfrm>
            <a:off x="5688384" y="1245543"/>
            <a:ext cx="3100529" cy="523220"/>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新理论是人类进步的一种体现方式</a:t>
            </a:r>
            <a:r>
              <a:rPr lang="en-US" altLang="zh-CN" sz="1400" dirty="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它</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是</a:t>
            </a:r>
            <a:r>
              <a:rPr lang="zh-CN" altLang="en-US" sz="1400" dirty="0">
                <a:latin typeface="微软雅黑" panose="020B0503020204020204" pitchFamily="34" charset="-122"/>
                <a:ea typeface="微软雅黑" panose="020B0503020204020204" pitchFamily="34" charset="-122"/>
              </a:rPr>
              <a:t>指新的理论体系取代旧的理论体系</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5688384" y="2259891"/>
            <a:ext cx="3057247" cy="523220"/>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新思想是一股强大的精神与心灵的</a:t>
            </a:r>
            <a:r>
              <a:rPr lang="zh-CN" altLang="en-US" sz="1400" dirty="0" smtClean="0">
                <a:latin typeface="微软雅黑" panose="020B0503020204020204" pitchFamily="34" charset="-122"/>
                <a:ea typeface="微软雅黑" panose="020B0503020204020204" pitchFamily="34" charset="-122"/>
              </a:rPr>
              <a:t>思</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想</a:t>
            </a:r>
            <a:r>
              <a:rPr lang="zh-CN" altLang="en-US" sz="1400" dirty="0">
                <a:latin typeface="微软雅黑" panose="020B0503020204020204" pitchFamily="34" charset="-122"/>
                <a:ea typeface="微软雅黑" panose="020B0503020204020204" pitchFamily="34" charset="-122"/>
              </a:rPr>
              <a:t>浪潮的名称</a:t>
            </a:r>
            <a:r>
              <a:rPr lang="zh-CN" altLang="en-US" sz="1400" dirty="0" smtClean="0">
                <a:latin typeface="微软雅黑" panose="020B0503020204020204" pitchFamily="34" charset="-122"/>
                <a:ea typeface="微软雅黑" panose="020B0503020204020204" pitchFamily="34" charset="-122"/>
              </a:rPr>
              <a:t>。</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5688384" y="3268003"/>
            <a:ext cx="3100529" cy="523220"/>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擅长于发明</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在一定程度上也擅长将</a:t>
            </a:r>
            <a:r>
              <a:rPr lang="zh-CN" altLang="en-US" sz="1400" dirty="0" smtClean="0">
                <a:latin typeface="微软雅黑" panose="020B0503020204020204" pitchFamily="34" charset="-122"/>
                <a:ea typeface="微软雅黑" panose="020B0503020204020204" pitchFamily="34" charset="-122"/>
              </a:rPr>
              <a:t>发</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明</a:t>
            </a:r>
            <a:r>
              <a:rPr lang="zh-CN" altLang="en-US" sz="1400" dirty="0">
                <a:latin typeface="微软雅黑" panose="020B0503020204020204" pitchFamily="34" charset="-122"/>
                <a:ea typeface="微软雅黑" panose="020B0503020204020204" pitchFamily="34" charset="-122"/>
              </a:rPr>
              <a:t>“物化”成为令人耳目一新的产品</a:t>
            </a:r>
            <a:r>
              <a:rPr lang="en-US" altLang="zh-CN" sz="1400" dirty="0">
                <a:latin typeface="微软雅黑" panose="020B0503020204020204" pitchFamily="34" charset="-122"/>
                <a:ea typeface="微软雅黑" panose="020B0503020204020204" pitchFamily="34" charset="-122"/>
              </a:rPr>
              <a:t>;</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5690026" y="4301515"/>
            <a:ext cx="3236784" cy="523220"/>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行政方法、经济方法、法律方法和</a:t>
            </a:r>
            <a:r>
              <a:rPr lang="zh-CN" altLang="en-US" sz="1400" dirty="0" smtClean="0">
                <a:latin typeface="微软雅黑" panose="020B0503020204020204" pitchFamily="34" charset="-122"/>
                <a:ea typeface="微软雅黑" panose="020B0503020204020204" pitchFamily="34" charset="-122"/>
              </a:rPr>
              <a:t>教育</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方法的基础上建立新方法。</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681017156"/>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heel(1)">
                                      <p:cBhvr>
                                        <p:cTn id="17" dur="2000"/>
                                        <p:tgtEl>
                                          <p:spTgt spid="19"/>
                                        </p:tgtEl>
                                      </p:cBhvr>
                                    </p:animEffect>
                                  </p:childTnLst>
                                </p:cTn>
                              </p:par>
                              <p:par>
                                <p:cTn id="18" presetID="35"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2000"/>
                                        <p:tgtEl>
                                          <p:spTgt spid="20"/>
                                        </p:tgtEl>
                                      </p:cBhvr>
                                    </p:animEffect>
                                    <p:anim calcmode="lin" valueType="num">
                                      <p:cBhvr>
                                        <p:cTn id="21" dur="2000" fill="hold"/>
                                        <p:tgtEl>
                                          <p:spTgt spid="20"/>
                                        </p:tgtEl>
                                        <p:attrNameLst>
                                          <p:attrName>style.rotation</p:attrName>
                                        </p:attrNameLst>
                                      </p:cBhvr>
                                      <p:tavLst>
                                        <p:tav tm="0">
                                          <p:val>
                                            <p:fltVal val="720"/>
                                          </p:val>
                                        </p:tav>
                                        <p:tav tm="100000">
                                          <p:val>
                                            <p:fltVal val="0"/>
                                          </p:val>
                                        </p:tav>
                                      </p:tavLst>
                                    </p:anim>
                                    <p:anim calcmode="lin" valueType="num">
                                      <p:cBhvr>
                                        <p:cTn id="22" dur="2000" fill="hold"/>
                                        <p:tgtEl>
                                          <p:spTgt spid="20"/>
                                        </p:tgtEl>
                                        <p:attrNameLst>
                                          <p:attrName>ppt_h</p:attrName>
                                        </p:attrNameLst>
                                      </p:cBhvr>
                                      <p:tavLst>
                                        <p:tav tm="0">
                                          <p:val>
                                            <p:fltVal val="0"/>
                                          </p:val>
                                        </p:tav>
                                        <p:tav tm="100000">
                                          <p:val>
                                            <p:strVal val="#ppt_h"/>
                                          </p:val>
                                        </p:tav>
                                      </p:tavLst>
                                    </p:anim>
                                    <p:anim calcmode="lin" valueType="num">
                                      <p:cBhvr>
                                        <p:cTn id="23" dur="2000" fill="hold"/>
                                        <p:tgtEl>
                                          <p:spTgt spid="20"/>
                                        </p:tgtEl>
                                        <p:attrNameLst>
                                          <p:attrName>ppt_w</p:attrName>
                                        </p:attrNameLst>
                                      </p:cBhvr>
                                      <p:tavLst>
                                        <p:tav tm="0">
                                          <p:val>
                                            <p:fltVal val="0"/>
                                          </p:val>
                                        </p:tav>
                                        <p:tav tm="100000">
                                          <p:val>
                                            <p:strVal val="#ppt_w"/>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00" fill="hold"/>
                                        <p:tgtEl>
                                          <p:spTgt spid="25"/>
                                        </p:tgtEl>
                                        <p:attrNameLst>
                                          <p:attrName>ppt_x</p:attrName>
                                        </p:attrNameLst>
                                      </p:cBhvr>
                                      <p:tavLst>
                                        <p:tav tm="0">
                                          <p:val>
                                            <p:strVal val="#ppt_x"/>
                                          </p:val>
                                        </p:tav>
                                        <p:tav tm="100000">
                                          <p:val>
                                            <p:strVal val="#ppt_x"/>
                                          </p:val>
                                        </p:tav>
                                      </p:tavLst>
                                    </p:anim>
                                    <p:anim calcmode="lin" valueType="num">
                                      <p:cBhvr additive="base">
                                        <p:cTn id="33" dur="500" fill="hold"/>
                                        <p:tgtEl>
                                          <p:spTgt spid="25"/>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500" fill="hold"/>
                                        <p:tgtEl>
                                          <p:spTgt spid="30"/>
                                        </p:tgtEl>
                                        <p:attrNameLst>
                                          <p:attrName>ppt_x</p:attrName>
                                        </p:attrNameLst>
                                      </p:cBhvr>
                                      <p:tavLst>
                                        <p:tav tm="0">
                                          <p:val>
                                            <p:strVal val="#ppt_x"/>
                                          </p:val>
                                        </p:tav>
                                        <p:tav tm="100000">
                                          <p:val>
                                            <p:strVal val="#ppt_x"/>
                                          </p:val>
                                        </p:tav>
                                      </p:tavLst>
                                    </p:anim>
                                    <p:anim calcmode="lin" valueType="num">
                                      <p:cBhvr additive="base">
                                        <p:cTn id="37" dur="500" fill="hold"/>
                                        <p:tgtEl>
                                          <p:spTgt spid="30"/>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fill="hold"/>
                                        <p:tgtEl>
                                          <p:spTgt spid="34"/>
                                        </p:tgtEl>
                                        <p:attrNameLst>
                                          <p:attrName>ppt_x</p:attrName>
                                        </p:attrNameLst>
                                      </p:cBhvr>
                                      <p:tavLst>
                                        <p:tav tm="0">
                                          <p:val>
                                            <p:strVal val="#ppt_x"/>
                                          </p:val>
                                        </p:tav>
                                        <p:tav tm="100000">
                                          <p:val>
                                            <p:strVal val="#ppt_x"/>
                                          </p:val>
                                        </p:tav>
                                      </p:tavLst>
                                    </p:anim>
                                    <p:anim calcmode="lin" valueType="num">
                                      <p:cBhvr additive="base">
                                        <p:cTn id="4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left)">
                                      <p:cBhvr>
                                        <p:cTn id="46" dur="500"/>
                                        <p:tgtEl>
                                          <p:spTgt spid="5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left)">
                                      <p:cBhvr>
                                        <p:cTn id="49" dur="750"/>
                                        <p:tgtEl>
                                          <p:spTgt spid="5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left)">
                                      <p:cBhvr>
                                        <p:cTn id="52" dur="1000"/>
                                        <p:tgtEl>
                                          <p:spTgt spid="5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left)">
                                      <p:cBhvr>
                                        <p:cTn id="55" dur="125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animBg="1"/>
      <p:bldP spid="49" grpId="0"/>
      <p:bldP spid="50" grpId="0"/>
      <p:bldP spid="51" grpId="0"/>
      <p:bldP spid="52" grpId="0"/>
      <p:bldP spid="5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Box 101"/>
          <p:cNvSpPr txBox="1"/>
          <p:nvPr/>
        </p:nvSpPr>
        <p:spPr>
          <a:xfrm>
            <a:off x="5112320" y="2300789"/>
            <a:ext cx="2428910" cy="523220"/>
          </a:xfrm>
          <a:prstGeom prst="rect">
            <a:avLst/>
          </a:prstGeom>
          <a:noFill/>
        </p:spPr>
        <p:txBody>
          <a:bodyPr wrap="square" rtlCol="0">
            <a:spAutoFit/>
          </a:bodyPr>
          <a:lstStyle/>
          <a:p>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rPr>
              <a:t>目标规划</a:t>
            </a:r>
            <a:endParaRPr lang="en-US" altLang="zh-CN" sz="2800"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5136830" y="2738244"/>
            <a:ext cx="2286075" cy="369332"/>
          </a:xfrm>
          <a:prstGeom prst="rect">
            <a:avLst/>
          </a:prstGeom>
          <a:noFill/>
        </p:spPr>
        <p:txBody>
          <a:bodyPr wrap="none" rtlCol="0">
            <a:spAutoFit/>
          </a:bodyPr>
          <a:lstStyle/>
          <a:p>
            <a:r>
              <a:rPr lang="en-US" altLang="zh-CN" dirty="0">
                <a:solidFill>
                  <a:srgbClr val="C00000"/>
                </a:solidFill>
                <a:latin typeface="微软雅黑" panose="020B0503020204020204" pitchFamily="34" charset="-122"/>
                <a:ea typeface="微软雅黑" panose="020B0503020204020204" pitchFamily="34" charset="-122"/>
              </a:rPr>
              <a:t>Goal </a:t>
            </a:r>
            <a:r>
              <a:rPr lang="en-US" altLang="zh-CN" dirty="0" smtClean="0">
                <a:solidFill>
                  <a:srgbClr val="C00000"/>
                </a:solidFill>
                <a:latin typeface="微软雅黑" panose="020B0503020204020204" pitchFamily="34" charset="-122"/>
                <a:ea typeface="微软雅黑" panose="020B0503020204020204" pitchFamily="34" charset="-122"/>
              </a:rPr>
              <a:t>programming</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11" name="矩形 8"/>
          <p:cNvSpPr/>
          <p:nvPr/>
        </p:nvSpPr>
        <p:spPr>
          <a:xfrm>
            <a:off x="0" y="0"/>
            <a:ext cx="10080625" cy="5761038"/>
          </a:xfrm>
          <a:custGeom>
            <a:avLst/>
            <a:gdLst/>
            <a:ahLst/>
            <a:cxnLst/>
            <a:rect l="l" t="t" r="r" b="b"/>
            <a:pathLst>
              <a:path w="10080625" h="5761038">
                <a:moveTo>
                  <a:pt x="495077" y="144215"/>
                </a:moveTo>
                <a:lnTo>
                  <a:pt x="143768" y="495524"/>
                </a:lnTo>
                <a:lnTo>
                  <a:pt x="143768" y="5193506"/>
                </a:lnTo>
                <a:lnTo>
                  <a:pt x="495077" y="5544815"/>
                </a:lnTo>
                <a:lnTo>
                  <a:pt x="9585547" y="5544815"/>
                </a:lnTo>
                <a:lnTo>
                  <a:pt x="9936856" y="5193506"/>
                </a:lnTo>
                <a:lnTo>
                  <a:pt x="9936856" y="495524"/>
                </a:lnTo>
                <a:lnTo>
                  <a:pt x="9585547" y="144215"/>
                </a:lnTo>
                <a:close/>
                <a:moveTo>
                  <a:pt x="0" y="0"/>
                </a:moveTo>
                <a:lnTo>
                  <a:pt x="10080625" y="0"/>
                </a:lnTo>
                <a:lnTo>
                  <a:pt x="10080625" y="5761038"/>
                </a:lnTo>
                <a:lnTo>
                  <a:pt x="0" y="576103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9"/>
          <p:cNvSpPr/>
          <p:nvPr/>
        </p:nvSpPr>
        <p:spPr>
          <a:xfrm>
            <a:off x="3643845" y="1440359"/>
            <a:ext cx="1396467" cy="2448272"/>
          </a:xfrm>
          <a:custGeom>
            <a:avLst/>
            <a:gdLst/>
            <a:ahLst/>
            <a:cxnLst/>
            <a:rect l="l" t="t" r="r" b="b"/>
            <a:pathLst>
              <a:path w="2546498" h="4464496">
                <a:moveTo>
                  <a:pt x="314250" y="0"/>
                </a:moveTo>
                <a:cubicBezTo>
                  <a:pt x="1547087" y="0"/>
                  <a:pt x="2546498" y="999411"/>
                  <a:pt x="2546498" y="2232248"/>
                </a:cubicBezTo>
                <a:cubicBezTo>
                  <a:pt x="2546498" y="3465085"/>
                  <a:pt x="1547087" y="4464496"/>
                  <a:pt x="314250" y="4464496"/>
                </a:cubicBezTo>
                <a:cubicBezTo>
                  <a:pt x="207458" y="4464496"/>
                  <a:pt x="102417" y="4456997"/>
                  <a:pt x="0" y="4439844"/>
                </a:cubicBezTo>
                <a:cubicBezTo>
                  <a:pt x="1178157" y="4381404"/>
                  <a:pt x="2114450" y="3406816"/>
                  <a:pt x="2114450" y="2213544"/>
                </a:cubicBezTo>
                <a:cubicBezTo>
                  <a:pt x="2114450" y="1087499"/>
                  <a:pt x="1280684" y="156192"/>
                  <a:pt x="196452" y="5948"/>
                </a:cubicBezTo>
                <a:cubicBezTo>
                  <a:pt x="235360" y="1029"/>
                  <a:pt x="274685" y="0"/>
                  <a:pt x="31425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24088" y="1863582"/>
            <a:ext cx="1487267" cy="1487267"/>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2" descr="F:\5344c81fac2b9.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11099" y="2255025"/>
            <a:ext cx="1201151" cy="78336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2386908"/>
      </p:ext>
    </p:extLst>
  </p:cSld>
  <p:clrMapOvr>
    <a:masterClrMapping/>
  </p:clrMapOvr>
  <mc:AlternateContent xmlns:mc="http://schemas.openxmlformats.org/markup-compatibility/2006">
    <mc:Choice xmlns="" xmlns:p14="http://schemas.microsoft.com/office/powerpoint/2010/main" Requires="p14">
      <p:transition spd="slow" p14:dur="1500" advClick="0" advTm="4000">
        <p14:window dir="vert"/>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p:tgtEl>
                                          <p:spTgt spid="102"/>
                                        </p:tgtEl>
                                        <p:attrNameLst>
                                          <p:attrName>ppt_x</p:attrName>
                                        </p:attrNameLst>
                                      </p:cBhvr>
                                      <p:tavLst>
                                        <p:tav tm="0">
                                          <p:val>
                                            <p:strVal val="#ppt_x-#ppt_w*1.125000"/>
                                          </p:val>
                                        </p:tav>
                                        <p:tav tm="100000">
                                          <p:val>
                                            <p:strVal val="#ppt_x"/>
                                          </p:val>
                                        </p:tav>
                                      </p:tavLst>
                                    </p:anim>
                                    <p:animEffect transition="in" filter="wipe(right)">
                                      <p:cBhvr>
                                        <p:cTn id="8" dur="500"/>
                                        <p:tgtEl>
                                          <p:spTgt spid="102"/>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ppt_x</p:attrName>
                                        </p:attrNameLst>
                                      </p:cBhvr>
                                      <p:tavLst>
                                        <p:tav tm="0">
                                          <p:val>
                                            <p:strVal val="#ppt_x-#ppt_w*1.125000"/>
                                          </p:val>
                                        </p:tav>
                                        <p:tav tm="100000">
                                          <p:val>
                                            <p:strVal val="#ppt_x"/>
                                          </p:val>
                                        </p:tav>
                                      </p:tavLst>
                                    </p:anim>
                                    <p:animEffect transition="in" filter="wipe(righ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anim calcmode="lin" valueType="num">
                                      <p:cBhvr>
                                        <p:cTn id="24" dur="1000" fill="hold"/>
                                        <p:tgtEl>
                                          <p:spTgt spid="14"/>
                                        </p:tgtEl>
                                        <p:attrNameLst>
                                          <p:attrName>ppt_x</p:attrName>
                                        </p:attrNameLst>
                                      </p:cBhvr>
                                      <p:tavLst>
                                        <p:tav tm="0">
                                          <p:val>
                                            <p:strVal val="#ppt_x"/>
                                          </p:val>
                                        </p:tav>
                                        <p:tav tm="100000">
                                          <p:val>
                                            <p:strVal val="#ppt_x"/>
                                          </p:val>
                                        </p:tav>
                                      </p:tavLst>
                                    </p:anim>
                                    <p:anim calcmode="lin" valueType="num">
                                      <p:cBhvr>
                                        <p:cTn id="2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5" grpId="0"/>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005403" cy="338554"/>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目标规划</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3" name="椭圆 12"/>
          <p:cNvSpPr/>
          <p:nvPr/>
        </p:nvSpPr>
        <p:spPr>
          <a:xfrm>
            <a:off x="6048424" y="864295"/>
            <a:ext cx="610910" cy="610910"/>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048424" y="1693545"/>
            <a:ext cx="610910" cy="610910"/>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048424" y="2520479"/>
            <a:ext cx="610910" cy="610910"/>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6" name="椭圆 15"/>
          <p:cNvSpPr/>
          <p:nvPr/>
        </p:nvSpPr>
        <p:spPr>
          <a:xfrm>
            <a:off x="6048424" y="3421737"/>
            <a:ext cx="610910" cy="610910"/>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8" name="TextBox 17"/>
          <p:cNvSpPr txBox="1"/>
          <p:nvPr/>
        </p:nvSpPr>
        <p:spPr>
          <a:xfrm>
            <a:off x="6803350" y="936303"/>
            <a:ext cx="1415772" cy="461665"/>
          </a:xfrm>
          <a:prstGeom prst="rect">
            <a:avLst/>
          </a:prstGeom>
          <a:noFill/>
        </p:spPr>
        <p:txBody>
          <a:bodyPr wrap="none" rtlCol="0">
            <a:spAutoFit/>
          </a:bodyPr>
          <a:lstStyle/>
          <a:p>
            <a:r>
              <a:rPr lang="zh-CN" altLang="en-US" sz="24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重视成果</a:t>
            </a:r>
            <a:endParaRPr lang="zh-CN" altLang="en-US" sz="240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
        <p:nvSpPr>
          <p:cNvPr id="19" name="TextBox 18"/>
          <p:cNvSpPr txBox="1"/>
          <p:nvPr/>
        </p:nvSpPr>
        <p:spPr>
          <a:xfrm>
            <a:off x="6803350" y="1800399"/>
            <a:ext cx="1415772" cy="461665"/>
          </a:xfrm>
          <a:prstGeom prst="rect">
            <a:avLst/>
          </a:prstGeom>
          <a:noFill/>
        </p:spPr>
        <p:txBody>
          <a:bodyPr wrap="none" rtlCol="0">
            <a:spAutoFit/>
          </a:bodyPr>
          <a:lstStyle/>
          <a:p>
            <a:r>
              <a:rPr lang="zh-CN" altLang="en-US" sz="24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目标锁链</a:t>
            </a:r>
            <a:endParaRPr lang="zh-CN" altLang="en-US" sz="240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
        <p:nvSpPr>
          <p:cNvPr id="20" name="TextBox 19"/>
          <p:cNvSpPr txBox="1"/>
          <p:nvPr/>
        </p:nvSpPr>
        <p:spPr>
          <a:xfrm>
            <a:off x="6838196" y="2592487"/>
            <a:ext cx="1415772" cy="461665"/>
          </a:xfrm>
          <a:prstGeom prst="rect">
            <a:avLst/>
          </a:prstGeom>
          <a:noFill/>
        </p:spPr>
        <p:txBody>
          <a:bodyPr wrap="none" rtlCol="0">
            <a:spAutoFit/>
          </a:bodyPr>
          <a:lstStyle/>
          <a:p>
            <a:r>
              <a:rPr lang="zh-CN" altLang="en-US" sz="24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人的因素</a:t>
            </a:r>
            <a:endParaRPr lang="zh-CN" altLang="en-US" sz="240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
        <p:nvSpPr>
          <p:cNvPr id="21" name="TextBox 20"/>
          <p:cNvSpPr txBox="1"/>
          <p:nvPr/>
        </p:nvSpPr>
        <p:spPr>
          <a:xfrm>
            <a:off x="6838196" y="3549787"/>
            <a:ext cx="1415772" cy="461665"/>
          </a:xfrm>
          <a:prstGeom prst="rect">
            <a:avLst/>
          </a:prstGeom>
          <a:noFill/>
        </p:spPr>
        <p:txBody>
          <a:bodyPr wrap="none" rtlCol="0">
            <a:spAutoFit/>
          </a:bodyPr>
          <a:lstStyle/>
          <a:p>
            <a:r>
              <a:rPr lang="zh-CN" altLang="en-US" sz="24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目标体系</a:t>
            </a:r>
            <a:endParaRPr lang="zh-CN" altLang="en-US" sz="240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pic>
        <p:nvPicPr>
          <p:cNvPr id="25" name="Picture 3" descr="F:\525b9d494d45c.png"/>
          <p:cNvPicPr>
            <a:picLocks noChangeAspect="1" noChangeArrowheads="1"/>
          </p:cNvPicPr>
          <p:nvPr/>
        </p:nvPicPr>
        <p:blipFill rotWithShape="1">
          <a:blip r:embed="rId3" cstate="print">
            <a:grayscl/>
            <a:extLst>
              <a:ext uri="{28A0092B-C50C-407E-A947-70E740481C1C}">
                <a14:useLocalDpi xmlns="" xmlns:a14="http://schemas.microsoft.com/office/drawing/2010/main" val="0"/>
              </a:ext>
            </a:extLst>
          </a:blip>
          <a:srcRect l="31038" t="8557" r="171" b="12564"/>
          <a:stretch/>
        </p:blipFill>
        <p:spPr bwMode="auto">
          <a:xfrm flipH="1">
            <a:off x="-248" y="792287"/>
            <a:ext cx="5630676" cy="4977667"/>
          </a:xfrm>
          <a:prstGeom prst="rect">
            <a:avLst/>
          </a:prstGeom>
          <a:noFill/>
          <a:extLst>
            <a:ext uri="{909E8E84-426E-40DD-AFC4-6F175D3DCCD1}">
              <a14:hiddenFill xmlns="" xmlns:a14="http://schemas.microsoft.com/office/drawing/2010/main">
                <a:solidFill>
                  <a:srgbClr val="FFFFFF"/>
                </a:solidFill>
              </a14:hiddenFill>
            </a:ext>
          </a:extLst>
        </p:spPr>
      </p:pic>
      <p:sp>
        <p:nvSpPr>
          <p:cNvPr id="27" name="椭圆 26"/>
          <p:cNvSpPr/>
          <p:nvPr/>
        </p:nvSpPr>
        <p:spPr>
          <a:xfrm>
            <a:off x="6048424" y="4357841"/>
            <a:ext cx="610910" cy="610910"/>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28" name="TextBox 27"/>
          <p:cNvSpPr txBox="1"/>
          <p:nvPr/>
        </p:nvSpPr>
        <p:spPr>
          <a:xfrm>
            <a:off x="6873042" y="4464695"/>
            <a:ext cx="1415772" cy="461665"/>
          </a:xfrm>
          <a:prstGeom prst="rect">
            <a:avLst/>
          </a:prstGeom>
          <a:noFill/>
        </p:spPr>
        <p:txBody>
          <a:bodyPr wrap="none" rtlCol="0">
            <a:spAutoFit/>
          </a:bodyPr>
          <a:lstStyle/>
          <a:p>
            <a:r>
              <a:rPr lang="zh-CN" altLang="en-US" sz="24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成果评估</a:t>
            </a:r>
            <a:endParaRPr lang="zh-CN" altLang="en-US" sz="240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
        <p:nvSpPr>
          <p:cNvPr id="29" name="TextBox 28"/>
          <p:cNvSpPr txBox="1"/>
          <p:nvPr/>
        </p:nvSpPr>
        <p:spPr>
          <a:xfrm>
            <a:off x="6061124" y="940594"/>
            <a:ext cx="527709" cy="461665"/>
          </a:xfrm>
          <a:prstGeom prst="rect">
            <a:avLst/>
          </a:prstGeom>
          <a:noFill/>
        </p:spPr>
        <p:txBody>
          <a:bodyPr wrap="none" rtlCol="0">
            <a:spAutoFit/>
          </a:bodyPr>
          <a:lstStyle/>
          <a:p>
            <a:r>
              <a:rPr lang="en-US" altLang="zh-CN" sz="2400" i="1" dirty="0" smtClean="0">
                <a:solidFill>
                  <a:srgbClr val="C00000"/>
                </a:solidFill>
                <a:latin typeface="方正大黑简体" panose="03000509000000000000" pitchFamily="65" charset="-122"/>
                <a:ea typeface="方正大黑简体" panose="03000509000000000000" pitchFamily="65" charset="-122"/>
              </a:rPr>
              <a:t>01</a:t>
            </a:r>
            <a:endParaRPr lang="zh-CN" altLang="en-US" sz="2400" i="1" dirty="0">
              <a:solidFill>
                <a:srgbClr val="C00000"/>
              </a:solidFill>
              <a:latin typeface="方正大黑简体" panose="03000509000000000000" pitchFamily="65" charset="-122"/>
              <a:ea typeface="方正大黑简体" panose="03000509000000000000" pitchFamily="65" charset="-122"/>
            </a:endParaRPr>
          </a:p>
        </p:txBody>
      </p:sp>
      <p:sp>
        <p:nvSpPr>
          <p:cNvPr id="30" name="TextBox 29"/>
          <p:cNvSpPr txBox="1"/>
          <p:nvPr/>
        </p:nvSpPr>
        <p:spPr>
          <a:xfrm>
            <a:off x="6061124" y="1783482"/>
            <a:ext cx="527709" cy="461665"/>
          </a:xfrm>
          <a:prstGeom prst="rect">
            <a:avLst/>
          </a:prstGeom>
          <a:noFill/>
        </p:spPr>
        <p:txBody>
          <a:bodyPr wrap="none" rtlCol="0">
            <a:spAutoFit/>
          </a:bodyPr>
          <a:lstStyle/>
          <a:p>
            <a:r>
              <a:rPr lang="en-US" altLang="zh-CN" sz="2400" i="1" dirty="0" smtClean="0">
                <a:solidFill>
                  <a:srgbClr val="C00000"/>
                </a:solidFill>
                <a:latin typeface="方正大黑简体" panose="03000509000000000000" pitchFamily="65" charset="-122"/>
                <a:ea typeface="方正大黑简体" panose="03000509000000000000" pitchFamily="65" charset="-122"/>
              </a:rPr>
              <a:t>02</a:t>
            </a:r>
            <a:endParaRPr lang="zh-CN" altLang="en-US" sz="2400" i="1" dirty="0">
              <a:solidFill>
                <a:srgbClr val="C00000"/>
              </a:solidFill>
              <a:latin typeface="方正大黑简体" panose="03000509000000000000" pitchFamily="65" charset="-122"/>
              <a:ea typeface="方正大黑简体" panose="03000509000000000000" pitchFamily="65" charset="-122"/>
            </a:endParaRPr>
          </a:p>
        </p:txBody>
      </p:sp>
      <p:sp>
        <p:nvSpPr>
          <p:cNvPr id="31" name="TextBox 30"/>
          <p:cNvSpPr txBox="1"/>
          <p:nvPr/>
        </p:nvSpPr>
        <p:spPr>
          <a:xfrm>
            <a:off x="6071379" y="2592487"/>
            <a:ext cx="527709" cy="461665"/>
          </a:xfrm>
          <a:prstGeom prst="rect">
            <a:avLst/>
          </a:prstGeom>
          <a:noFill/>
        </p:spPr>
        <p:txBody>
          <a:bodyPr wrap="none" rtlCol="0">
            <a:spAutoFit/>
          </a:bodyPr>
          <a:lstStyle/>
          <a:p>
            <a:r>
              <a:rPr lang="en-US" altLang="zh-CN" sz="2400" i="1" dirty="0" smtClean="0">
                <a:solidFill>
                  <a:srgbClr val="C00000"/>
                </a:solidFill>
                <a:latin typeface="方正大黑简体" panose="03000509000000000000" pitchFamily="65" charset="-122"/>
                <a:ea typeface="方正大黑简体" panose="03000509000000000000" pitchFamily="65" charset="-122"/>
              </a:rPr>
              <a:t>03</a:t>
            </a:r>
            <a:endParaRPr lang="zh-CN" altLang="en-US" sz="2400" i="1" dirty="0">
              <a:solidFill>
                <a:srgbClr val="C00000"/>
              </a:solidFill>
              <a:latin typeface="方正大黑简体" panose="03000509000000000000" pitchFamily="65" charset="-122"/>
              <a:ea typeface="方正大黑简体" panose="03000509000000000000" pitchFamily="65" charset="-122"/>
            </a:endParaRPr>
          </a:p>
        </p:txBody>
      </p:sp>
      <p:sp>
        <p:nvSpPr>
          <p:cNvPr id="32" name="TextBox 31"/>
          <p:cNvSpPr txBox="1"/>
          <p:nvPr/>
        </p:nvSpPr>
        <p:spPr>
          <a:xfrm>
            <a:off x="6061124" y="3537074"/>
            <a:ext cx="527709" cy="461665"/>
          </a:xfrm>
          <a:prstGeom prst="rect">
            <a:avLst/>
          </a:prstGeom>
          <a:noFill/>
        </p:spPr>
        <p:txBody>
          <a:bodyPr wrap="none" rtlCol="0">
            <a:spAutoFit/>
          </a:bodyPr>
          <a:lstStyle/>
          <a:p>
            <a:r>
              <a:rPr lang="en-US" altLang="zh-CN" sz="2400" i="1" dirty="0" smtClean="0">
                <a:solidFill>
                  <a:srgbClr val="C00000"/>
                </a:solidFill>
                <a:latin typeface="方正大黑简体" panose="03000509000000000000" pitchFamily="65" charset="-122"/>
                <a:ea typeface="方正大黑简体" panose="03000509000000000000" pitchFamily="65" charset="-122"/>
              </a:rPr>
              <a:t>04</a:t>
            </a:r>
            <a:endParaRPr lang="zh-CN" altLang="en-US" sz="2400" i="1" dirty="0">
              <a:solidFill>
                <a:srgbClr val="C00000"/>
              </a:solidFill>
              <a:latin typeface="方正大黑简体" panose="03000509000000000000" pitchFamily="65" charset="-122"/>
              <a:ea typeface="方正大黑简体" panose="03000509000000000000" pitchFamily="65" charset="-122"/>
            </a:endParaRPr>
          </a:p>
        </p:txBody>
      </p:sp>
      <p:sp>
        <p:nvSpPr>
          <p:cNvPr id="33" name="TextBox 32"/>
          <p:cNvSpPr txBox="1"/>
          <p:nvPr/>
        </p:nvSpPr>
        <p:spPr>
          <a:xfrm>
            <a:off x="6071379" y="4430886"/>
            <a:ext cx="527709" cy="461665"/>
          </a:xfrm>
          <a:prstGeom prst="rect">
            <a:avLst/>
          </a:prstGeom>
          <a:noFill/>
        </p:spPr>
        <p:txBody>
          <a:bodyPr wrap="none" rtlCol="0">
            <a:spAutoFit/>
          </a:bodyPr>
          <a:lstStyle/>
          <a:p>
            <a:r>
              <a:rPr lang="en-US" altLang="zh-CN" sz="2400" i="1" dirty="0" smtClean="0">
                <a:solidFill>
                  <a:srgbClr val="C00000"/>
                </a:solidFill>
                <a:latin typeface="方正大黑简体" panose="03000509000000000000" pitchFamily="65" charset="-122"/>
                <a:ea typeface="方正大黑简体" panose="03000509000000000000" pitchFamily="65" charset="-122"/>
              </a:rPr>
              <a:t>05</a:t>
            </a:r>
            <a:endParaRPr lang="zh-CN" altLang="en-US" sz="2400" i="1" dirty="0">
              <a:solidFill>
                <a:srgbClr val="C00000"/>
              </a:solidFill>
              <a:latin typeface="方正大黑简体" panose="03000509000000000000" pitchFamily="65" charset="-122"/>
              <a:ea typeface="方正大黑简体" panose="03000509000000000000" pitchFamily="65" charset="-122"/>
            </a:endParaRPr>
          </a:p>
        </p:txBody>
      </p:sp>
    </p:spTree>
    <p:extLst>
      <p:ext uri="{BB962C8B-B14F-4D97-AF65-F5344CB8AC3E}">
        <p14:creationId xmlns="" xmlns:p14="http://schemas.microsoft.com/office/powerpoint/2010/main" val="382070311"/>
      </p:ext>
    </p:extLst>
  </p:cSld>
  <p:clrMapOvr>
    <a:masterClrMapping/>
  </p:clrMapOvr>
  <p:transition spd="slow" advClick="0" advTm="4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strVal val="(6*min(max(#ppt_w*#ppt_h,.3),1)-7.4)/-.7*#ppt_w"/>
                                          </p:val>
                                        </p:tav>
                                        <p:tav tm="100000">
                                          <p:val>
                                            <p:strVal val="#ppt_w"/>
                                          </p:val>
                                        </p:tav>
                                      </p:tavLst>
                                    </p:anim>
                                    <p:anim calcmode="lin" valueType="num">
                                      <p:cBhvr>
                                        <p:cTn id="8" dur="500" fill="hold"/>
                                        <p:tgtEl>
                                          <p:spTgt spid="25"/>
                                        </p:tgtEl>
                                        <p:attrNameLst>
                                          <p:attrName>ppt_h</p:attrName>
                                        </p:attrNameLst>
                                      </p:cBhvr>
                                      <p:tavLst>
                                        <p:tav tm="0">
                                          <p:val>
                                            <p:strVal val="(6*min(max(#ppt_w*#ppt_h,.3),1)-7.4)/-.7*#ppt_h"/>
                                          </p:val>
                                        </p:tav>
                                        <p:tav tm="100000">
                                          <p:val>
                                            <p:strVal val="#ppt_h"/>
                                          </p:val>
                                        </p:tav>
                                      </p:tavLst>
                                    </p:anim>
                                    <p:anim calcmode="lin" valueType="num">
                                      <p:cBhvr>
                                        <p:cTn id="9" dur="500" fill="hold"/>
                                        <p:tgtEl>
                                          <p:spTgt spid="25"/>
                                        </p:tgtEl>
                                        <p:attrNameLst>
                                          <p:attrName>ppt_x</p:attrName>
                                        </p:attrNameLst>
                                      </p:cBhvr>
                                      <p:tavLst>
                                        <p:tav tm="0">
                                          <p:val>
                                            <p:fltVal val="0.5"/>
                                          </p:val>
                                        </p:tav>
                                        <p:tav tm="100000">
                                          <p:val>
                                            <p:strVal val="#ppt_x"/>
                                          </p:val>
                                        </p:tav>
                                      </p:tavLst>
                                    </p:anim>
                                    <p:anim calcmode="lin" valueType="num">
                                      <p:cBhvr>
                                        <p:cTn id="10" dur="500" fill="hold"/>
                                        <p:tgtEl>
                                          <p:spTgt spid="25"/>
                                        </p:tgtEl>
                                        <p:attrNameLst>
                                          <p:attrName>ppt_y</p:attrName>
                                        </p:attrNameLst>
                                      </p:cBhvr>
                                      <p:tavLst>
                                        <p:tav tm="0">
                                          <p:val>
                                            <p:strVal val="1+(6*min(max(#ppt_w*#ppt_h,.3),1)-7.4)/-.7*#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500" fill="hold"/>
                                        <p:tgtEl>
                                          <p:spTgt spid="13"/>
                                        </p:tgtEl>
                                        <p:attrNameLst>
                                          <p:attrName>ppt_x</p:attrName>
                                        </p:attrNameLst>
                                      </p:cBhvr>
                                      <p:tavLst>
                                        <p:tav tm="0">
                                          <p:val>
                                            <p:strVal val="#ppt_x"/>
                                          </p:val>
                                        </p:tav>
                                        <p:tav tm="100000">
                                          <p:val>
                                            <p:strVal val="#ppt_x"/>
                                          </p:val>
                                        </p:tav>
                                      </p:tavLst>
                                    </p:anim>
                                    <p:anim calcmode="lin" valueType="num">
                                      <p:cBhvr additive="base">
                                        <p:cTn id="16" dur="1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250" fill="hold"/>
                                        <p:tgtEl>
                                          <p:spTgt spid="14"/>
                                        </p:tgtEl>
                                        <p:attrNameLst>
                                          <p:attrName>ppt_x</p:attrName>
                                        </p:attrNameLst>
                                      </p:cBhvr>
                                      <p:tavLst>
                                        <p:tav tm="0">
                                          <p:val>
                                            <p:strVal val="#ppt_x"/>
                                          </p:val>
                                        </p:tav>
                                        <p:tav tm="100000">
                                          <p:val>
                                            <p:strVal val="#ppt_x"/>
                                          </p:val>
                                        </p:tav>
                                      </p:tavLst>
                                    </p:anim>
                                    <p:anim calcmode="lin" valueType="num">
                                      <p:cBhvr additive="base">
                                        <p:cTn id="20" dur="125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1000" fill="hold"/>
                                        <p:tgtEl>
                                          <p:spTgt spid="15"/>
                                        </p:tgtEl>
                                        <p:attrNameLst>
                                          <p:attrName>ppt_x</p:attrName>
                                        </p:attrNameLst>
                                      </p:cBhvr>
                                      <p:tavLst>
                                        <p:tav tm="0">
                                          <p:val>
                                            <p:strVal val="#ppt_x"/>
                                          </p:val>
                                        </p:tav>
                                        <p:tav tm="100000">
                                          <p:val>
                                            <p:strVal val="#ppt_x"/>
                                          </p:val>
                                        </p:tav>
                                      </p:tavLst>
                                    </p:anim>
                                    <p:anim calcmode="lin" valueType="num">
                                      <p:cBhvr additive="base">
                                        <p:cTn id="24" dur="10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750" fill="hold"/>
                                        <p:tgtEl>
                                          <p:spTgt spid="16"/>
                                        </p:tgtEl>
                                        <p:attrNameLst>
                                          <p:attrName>ppt_x</p:attrName>
                                        </p:attrNameLst>
                                      </p:cBhvr>
                                      <p:tavLst>
                                        <p:tav tm="0">
                                          <p:val>
                                            <p:strVal val="#ppt_x"/>
                                          </p:val>
                                        </p:tav>
                                        <p:tav tm="100000">
                                          <p:val>
                                            <p:strVal val="#ppt_x"/>
                                          </p:val>
                                        </p:tav>
                                      </p:tavLst>
                                    </p:anim>
                                    <p:anim calcmode="lin" valueType="num">
                                      <p:cBhvr additive="base">
                                        <p:cTn id="28" dur="75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1500" fill="hold"/>
                                        <p:tgtEl>
                                          <p:spTgt spid="29"/>
                                        </p:tgtEl>
                                        <p:attrNameLst>
                                          <p:attrName>ppt_x</p:attrName>
                                        </p:attrNameLst>
                                      </p:cBhvr>
                                      <p:tavLst>
                                        <p:tav tm="0">
                                          <p:val>
                                            <p:strVal val="#ppt_x"/>
                                          </p:val>
                                        </p:tav>
                                        <p:tav tm="100000">
                                          <p:val>
                                            <p:strVal val="#ppt_x"/>
                                          </p:val>
                                        </p:tav>
                                      </p:tavLst>
                                    </p:anim>
                                    <p:anim calcmode="lin" valueType="num">
                                      <p:cBhvr additive="base">
                                        <p:cTn id="36" dur="1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1250" fill="hold"/>
                                        <p:tgtEl>
                                          <p:spTgt spid="30"/>
                                        </p:tgtEl>
                                        <p:attrNameLst>
                                          <p:attrName>ppt_x</p:attrName>
                                        </p:attrNameLst>
                                      </p:cBhvr>
                                      <p:tavLst>
                                        <p:tav tm="0">
                                          <p:val>
                                            <p:strVal val="#ppt_x"/>
                                          </p:val>
                                        </p:tav>
                                        <p:tav tm="100000">
                                          <p:val>
                                            <p:strVal val="#ppt_x"/>
                                          </p:val>
                                        </p:tav>
                                      </p:tavLst>
                                    </p:anim>
                                    <p:anim calcmode="lin" valueType="num">
                                      <p:cBhvr additive="base">
                                        <p:cTn id="40" dur="1250" fill="hold"/>
                                        <p:tgtEl>
                                          <p:spTgt spid="3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1000" fill="hold"/>
                                        <p:tgtEl>
                                          <p:spTgt spid="31"/>
                                        </p:tgtEl>
                                        <p:attrNameLst>
                                          <p:attrName>ppt_x</p:attrName>
                                        </p:attrNameLst>
                                      </p:cBhvr>
                                      <p:tavLst>
                                        <p:tav tm="0">
                                          <p:val>
                                            <p:strVal val="#ppt_x"/>
                                          </p:val>
                                        </p:tav>
                                        <p:tav tm="100000">
                                          <p:val>
                                            <p:strVal val="#ppt_x"/>
                                          </p:val>
                                        </p:tav>
                                      </p:tavLst>
                                    </p:anim>
                                    <p:anim calcmode="lin" valueType="num">
                                      <p:cBhvr additive="base">
                                        <p:cTn id="44" dur="1000" fill="hold"/>
                                        <p:tgtEl>
                                          <p:spTgt spid="3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750" fill="hold"/>
                                        <p:tgtEl>
                                          <p:spTgt spid="32"/>
                                        </p:tgtEl>
                                        <p:attrNameLst>
                                          <p:attrName>ppt_x</p:attrName>
                                        </p:attrNameLst>
                                      </p:cBhvr>
                                      <p:tavLst>
                                        <p:tav tm="0">
                                          <p:val>
                                            <p:strVal val="#ppt_x"/>
                                          </p:val>
                                        </p:tav>
                                        <p:tav tm="100000">
                                          <p:val>
                                            <p:strVal val="#ppt_x"/>
                                          </p:val>
                                        </p:tav>
                                      </p:tavLst>
                                    </p:anim>
                                    <p:anim calcmode="lin" valueType="num">
                                      <p:cBhvr additive="base">
                                        <p:cTn id="48" dur="750" fill="hold"/>
                                        <p:tgtEl>
                                          <p:spTgt spid="3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1"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0-#ppt_h/2"/>
                                          </p:val>
                                        </p:tav>
                                        <p:tav tm="100000">
                                          <p:val>
                                            <p:strVal val="#ppt_y"/>
                                          </p:val>
                                        </p:tav>
                                      </p:tavLst>
                                    </p:anim>
                                  </p:childTnLst>
                                </p:cTn>
                              </p:par>
                              <p:par>
                                <p:cTn id="59" presetID="2" presetClass="entr" presetSubtype="1"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750" fill="hold"/>
                                        <p:tgtEl>
                                          <p:spTgt spid="19"/>
                                        </p:tgtEl>
                                        <p:attrNameLst>
                                          <p:attrName>ppt_x</p:attrName>
                                        </p:attrNameLst>
                                      </p:cBhvr>
                                      <p:tavLst>
                                        <p:tav tm="0">
                                          <p:val>
                                            <p:strVal val="#ppt_x"/>
                                          </p:val>
                                        </p:tav>
                                        <p:tav tm="100000">
                                          <p:val>
                                            <p:strVal val="#ppt_x"/>
                                          </p:val>
                                        </p:tav>
                                      </p:tavLst>
                                    </p:anim>
                                    <p:anim calcmode="lin" valueType="num">
                                      <p:cBhvr additive="base">
                                        <p:cTn id="62" dur="750" fill="hold"/>
                                        <p:tgtEl>
                                          <p:spTgt spid="19"/>
                                        </p:tgtEl>
                                        <p:attrNameLst>
                                          <p:attrName>ppt_y</p:attrName>
                                        </p:attrNameLst>
                                      </p:cBhvr>
                                      <p:tavLst>
                                        <p:tav tm="0">
                                          <p:val>
                                            <p:strVal val="0-#ppt_h/2"/>
                                          </p:val>
                                        </p:tav>
                                        <p:tav tm="100000">
                                          <p:val>
                                            <p:strVal val="#ppt_y"/>
                                          </p:val>
                                        </p:tav>
                                      </p:tavLst>
                                    </p:anim>
                                  </p:childTnLst>
                                </p:cTn>
                              </p:par>
                              <p:par>
                                <p:cTn id="63" presetID="2" presetClass="entr" presetSubtype="1"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1000" fill="hold"/>
                                        <p:tgtEl>
                                          <p:spTgt spid="20"/>
                                        </p:tgtEl>
                                        <p:attrNameLst>
                                          <p:attrName>ppt_x</p:attrName>
                                        </p:attrNameLst>
                                      </p:cBhvr>
                                      <p:tavLst>
                                        <p:tav tm="0">
                                          <p:val>
                                            <p:strVal val="#ppt_x"/>
                                          </p:val>
                                        </p:tav>
                                        <p:tav tm="100000">
                                          <p:val>
                                            <p:strVal val="#ppt_x"/>
                                          </p:val>
                                        </p:tav>
                                      </p:tavLst>
                                    </p:anim>
                                    <p:anim calcmode="lin" valueType="num">
                                      <p:cBhvr additive="base">
                                        <p:cTn id="66" dur="1000" fill="hold"/>
                                        <p:tgtEl>
                                          <p:spTgt spid="20"/>
                                        </p:tgtEl>
                                        <p:attrNameLst>
                                          <p:attrName>ppt_y</p:attrName>
                                        </p:attrNameLst>
                                      </p:cBhvr>
                                      <p:tavLst>
                                        <p:tav tm="0">
                                          <p:val>
                                            <p:strVal val="0-#ppt_h/2"/>
                                          </p:val>
                                        </p:tav>
                                        <p:tav tm="100000">
                                          <p:val>
                                            <p:strVal val="#ppt_y"/>
                                          </p:val>
                                        </p:tav>
                                      </p:tavLst>
                                    </p:anim>
                                  </p:childTnLst>
                                </p:cTn>
                              </p:par>
                              <p:par>
                                <p:cTn id="67" presetID="2" presetClass="entr" presetSubtype="1"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1250" fill="hold"/>
                                        <p:tgtEl>
                                          <p:spTgt spid="21"/>
                                        </p:tgtEl>
                                        <p:attrNameLst>
                                          <p:attrName>ppt_x</p:attrName>
                                        </p:attrNameLst>
                                      </p:cBhvr>
                                      <p:tavLst>
                                        <p:tav tm="0">
                                          <p:val>
                                            <p:strVal val="#ppt_x"/>
                                          </p:val>
                                        </p:tav>
                                        <p:tav tm="100000">
                                          <p:val>
                                            <p:strVal val="#ppt_x"/>
                                          </p:val>
                                        </p:tav>
                                      </p:tavLst>
                                    </p:anim>
                                    <p:anim calcmode="lin" valueType="num">
                                      <p:cBhvr additive="base">
                                        <p:cTn id="70" dur="1250" fill="hold"/>
                                        <p:tgtEl>
                                          <p:spTgt spid="21"/>
                                        </p:tgtEl>
                                        <p:attrNameLst>
                                          <p:attrName>ppt_y</p:attrName>
                                        </p:attrNameLst>
                                      </p:cBhvr>
                                      <p:tavLst>
                                        <p:tav tm="0">
                                          <p:val>
                                            <p:strVal val="0-#ppt_h/2"/>
                                          </p:val>
                                        </p:tav>
                                        <p:tav tm="100000">
                                          <p:val>
                                            <p:strVal val="#ppt_y"/>
                                          </p:val>
                                        </p:tav>
                                      </p:tavLst>
                                    </p:anim>
                                  </p:childTnLst>
                                </p:cTn>
                              </p:par>
                              <p:par>
                                <p:cTn id="71" presetID="2" presetClass="entr" presetSubtype="1"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additive="base">
                                        <p:cTn id="73" dur="1500" fill="hold"/>
                                        <p:tgtEl>
                                          <p:spTgt spid="28"/>
                                        </p:tgtEl>
                                        <p:attrNameLst>
                                          <p:attrName>ppt_x</p:attrName>
                                        </p:attrNameLst>
                                      </p:cBhvr>
                                      <p:tavLst>
                                        <p:tav tm="0">
                                          <p:val>
                                            <p:strVal val="#ppt_x"/>
                                          </p:val>
                                        </p:tav>
                                        <p:tav tm="100000">
                                          <p:val>
                                            <p:strVal val="#ppt_x"/>
                                          </p:val>
                                        </p:tav>
                                      </p:tavLst>
                                    </p:anim>
                                    <p:anim calcmode="lin" valueType="num">
                                      <p:cBhvr additive="base">
                                        <p:cTn id="74" dur="1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1" nodeType="clickEffect">
                                  <p:stCondLst>
                                    <p:cond delay="0"/>
                                  </p:stCondLst>
                                  <p:childTnLst>
                                    <p:animEffect transition="out" filter="fade">
                                      <p:cBhvr>
                                        <p:cTn id="78" dur="500" tmFilter="0, 0; .2, .5; .8, .5; 1, 0"/>
                                        <p:tgtEl>
                                          <p:spTgt spid="18"/>
                                        </p:tgtEl>
                                      </p:cBhvr>
                                    </p:animEffect>
                                    <p:animScale>
                                      <p:cBhvr>
                                        <p:cTn id="79" dur="250" autoRev="1" fill="hold"/>
                                        <p:tgtEl>
                                          <p:spTgt spid="18"/>
                                        </p:tgtEl>
                                      </p:cBhvr>
                                      <p:by x="105000" y="105000"/>
                                    </p:animScale>
                                  </p:childTnLst>
                                </p:cTn>
                              </p:par>
                              <p:par>
                                <p:cTn id="80" presetID="26" presetClass="emph" presetSubtype="0" fill="hold" grpId="1" nodeType="withEffect">
                                  <p:stCondLst>
                                    <p:cond delay="0"/>
                                  </p:stCondLst>
                                  <p:childTnLst>
                                    <p:animEffect transition="out" filter="fade">
                                      <p:cBhvr>
                                        <p:cTn id="81" dur="500" tmFilter="0, 0; .2, .5; .8, .5; 1, 0"/>
                                        <p:tgtEl>
                                          <p:spTgt spid="19"/>
                                        </p:tgtEl>
                                      </p:cBhvr>
                                    </p:animEffect>
                                    <p:animScale>
                                      <p:cBhvr>
                                        <p:cTn id="82" dur="250" autoRev="1" fill="hold"/>
                                        <p:tgtEl>
                                          <p:spTgt spid="19"/>
                                        </p:tgtEl>
                                      </p:cBhvr>
                                      <p:by x="105000" y="105000"/>
                                    </p:animScale>
                                  </p:childTnLst>
                                </p:cTn>
                              </p:par>
                              <p:par>
                                <p:cTn id="83" presetID="26" presetClass="emph" presetSubtype="0" fill="hold" grpId="1" nodeType="withEffect">
                                  <p:stCondLst>
                                    <p:cond delay="0"/>
                                  </p:stCondLst>
                                  <p:childTnLst>
                                    <p:animEffect transition="out" filter="fade">
                                      <p:cBhvr>
                                        <p:cTn id="84" dur="500" tmFilter="0, 0; .2, .5; .8, .5; 1, 0"/>
                                        <p:tgtEl>
                                          <p:spTgt spid="20"/>
                                        </p:tgtEl>
                                      </p:cBhvr>
                                    </p:animEffect>
                                    <p:animScale>
                                      <p:cBhvr>
                                        <p:cTn id="85" dur="250" autoRev="1" fill="hold"/>
                                        <p:tgtEl>
                                          <p:spTgt spid="20"/>
                                        </p:tgtEl>
                                      </p:cBhvr>
                                      <p:by x="105000" y="105000"/>
                                    </p:animScale>
                                  </p:childTnLst>
                                </p:cTn>
                              </p:par>
                              <p:par>
                                <p:cTn id="86" presetID="26" presetClass="emph" presetSubtype="0" fill="hold" grpId="1" nodeType="withEffect">
                                  <p:stCondLst>
                                    <p:cond delay="0"/>
                                  </p:stCondLst>
                                  <p:childTnLst>
                                    <p:animEffect transition="out" filter="fade">
                                      <p:cBhvr>
                                        <p:cTn id="87" dur="500" tmFilter="0, 0; .2, .5; .8, .5; 1, 0"/>
                                        <p:tgtEl>
                                          <p:spTgt spid="21"/>
                                        </p:tgtEl>
                                      </p:cBhvr>
                                    </p:animEffect>
                                    <p:animScale>
                                      <p:cBhvr>
                                        <p:cTn id="88" dur="250" autoRev="1" fill="hold"/>
                                        <p:tgtEl>
                                          <p:spTgt spid="21"/>
                                        </p:tgtEl>
                                      </p:cBhvr>
                                      <p:by x="105000" y="105000"/>
                                    </p:animScale>
                                  </p:childTnLst>
                                </p:cTn>
                              </p:par>
                              <p:par>
                                <p:cTn id="89" presetID="26" presetClass="emph" presetSubtype="0" fill="hold" grpId="1" nodeType="withEffect">
                                  <p:stCondLst>
                                    <p:cond delay="0"/>
                                  </p:stCondLst>
                                  <p:childTnLst>
                                    <p:animEffect transition="out" filter="fade">
                                      <p:cBhvr>
                                        <p:cTn id="90" dur="500" tmFilter="0, 0; .2, .5; .8, .5; 1, 0"/>
                                        <p:tgtEl>
                                          <p:spTgt spid="28"/>
                                        </p:tgtEl>
                                      </p:cBhvr>
                                    </p:animEffect>
                                    <p:animScale>
                                      <p:cBhvr>
                                        <p:cTn id="91" dur="250" autoRev="1" fill="hold"/>
                                        <p:tgtEl>
                                          <p:spTgt spid="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8" grpId="0"/>
      <p:bldP spid="18" grpId="1"/>
      <p:bldP spid="19" grpId="0"/>
      <p:bldP spid="19" grpId="1"/>
      <p:bldP spid="20" grpId="0"/>
      <p:bldP spid="20" grpId="1"/>
      <p:bldP spid="21" grpId="0"/>
      <p:bldP spid="21" grpId="1"/>
      <p:bldP spid="27" grpId="0" animBg="1"/>
      <p:bldP spid="28" grpId="0"/>
      <p:bldP spid="28" grpId="1"/>
      <p:bldP spid="29" grpId="0"/>
      <p:bldP spid="30" grpId="0"/>
      <p:bldP spid="31" grpId="0"/>
      <p:bldP spid="32"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791840" y="2143590"/>
            <a:ext cx="1773660" cy="1529017"/>
            <a:chOff x="791840" y="2143590"/>
            <a:chExt cx="1773660" cy="1529017"/>
          </a:xfrm>
        </p:grpSpPr>
        <p:sp>
          <p:nvSpPr>
            <p:cNvPr id="25" name="六边形 24"/>
            <p:cNvSpPr/>
            <p:nvPr/>
          </p:nvSpPr>
          <p:spPr>
            <a:xfrm flipV="1">
              <a:off x="791840" y="2143590"/>
              <a:ext cx="1773660" cy="1529017"/>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3" name="TextBox 2"/>
            <p:cNvSpPr txBox="1"/>
            <p:nvPr/>
          </p:nvSpPr>
          <p:spPr>
            <a:xfrm>
              <a:off x="1231013" y="2456979"/>
              <a:ext cx="864339" cy="954107"/>
            </a:xfrm>
            <a:prstGeom prst="rect">
              <a:avLst/>
            </a:prstGeom>
            <a:noFill/>
          </p:spPr>
          <p:txBody>
            <a:bodyPr wrap="none" rtlCol="0">
              <a:spAutoFit/>
            </a:bodyPr>
            <a:lstStyle/>
            <a:p>
              <a:r>
                <a:rPr lang="zh-CN" altLang="en-US" sz="2800" spc="-150" dirty="0" smtClean="0">
                  <a:solidFill>
                    <a:srgbClr val="C00000"/>
                  </a:solidFill>
                  <a:latin typeface="方正大黑简体" panose="03000509000000000000" pitchFamily="65" charset="-122"/>
                  <a:ea typeface="方正大黑简体" panose="03000509000000000000" pitchFamily="65" charset="-122"/>
                </a:rPr>
                <a:t>步骤</a:t>
              </a:r>
              <a:endParaRPr lang="en-US" altLang="zh-CN" sz="2800" spc="-150" dirty="0" smtClean="0">
                <a:solidFill>
                  <a:srgbClr val="C00000"/>
                </a:solidFill>
                <a:latin typeface="方正大黑简体" panose="03000509000000000000" pitchFamily="65" charset="-122"/>
                <a:ea typeface="方正大黑简体" panose="03000509000000000000" pitchFamily="65" charset="-122"/>
              </a:endParaRPr>
            </a:p>
            <a:p>
              <a:r>
                <a:rPr lang="zh-CN" altLang="en-US" sz="2800" spc="-150" dirty="0" smtClean="0">
                  <a:solidFill>
                    <a:srgbClr val="C00000"/>
                  </a:solidFill>
                  <a:latin typeface="方正大黑简体" panose="03000509000000000000" pitchFamily="65" charset="-122"/>
                  <a:ea typeface="方正大黑简体" panose="03000509000000000000" pitchFamily="65" charset="-122"/>
                </a:rPr>
                <a:t>部署</a:t>
              </a:r>
              <a:endParaRPr lang="zh-CN" altLang="en-US" sz="2800" spc="-150" dirty="0">
                <a:solidFill>
                  <a:srgbClr val="C00000"/>
                </a:solidFill>
                <a:latin typeface="方正大黑简体" panose="03000509000000000000" pitchFamily="65" charset="-122"/>
                <a:ea typeface="方正大黑简体" panose="03000509000000000000" pitchFamily="65" charset="-122"/>
              </a:endParaRPr>
            </a:p>
          </p:txBody>
        </p:sp>
      </p:grpSp>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005403" cy="338554"/>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完成步骤</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6" name="椭圆 15"/>
          <p:cNvSpPr/>
          <p:nvPr/>
        </p:nvSpPr>
        <p:spPr>
          <a:xfrm>
            <a:off x="3069556" y="1368351"/>
            <a:ext cx="2880320" cy="2880320"/>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781524" y="2275755"/>
            <a:ext cx="1152128" cy="1152128"/>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157788" y="1152327"/>
            <a:ext cx="648072" cy="648072"/>
          </a:xfrm>
          <a:prstGeom prst="ellipse">
            <a:avLst/>
          </a:prstGeom>
          <a:solidFill>
            <a:schemeClr val="tx1">
              <a:lumMod val="95000"/>
              <a:lumOff val="5000"/>
            </a:schemeClr>
          </a:soli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733852" y="2448471"/>
            <a:ext cx="648072" cy="648072"/>
          </a:xfrm>
          <a:prstGeom prst="ellipse">
            <a:avLst/>
          </a:prstGeom>
          <a:solidFill>
            <a:schemeClr val="tx1">
              <a:lumMod val="95000"/>
              <a:lumOff val="5000"/>
            </a:schemeClr>
          </a:soli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157788" y="3816623"/>
            <a:ext cx="648072" cy="648072"/>
          </a:xfrm>
          <a:prstGeom prst="ellipse">
            <a:avLst/>
          </a:prstGeom>
          <a:solidFill>
            <a:schemeClr val="tx1">
              <a:lumMod val="95000"/>
              <a:lumOff val="5000"/>
            </a:schemeClr>
          </a:soli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2349476" y="2908098"/>
            <a:ext cx="504056" cy="0"/>
          </a:xfrm>
          <a:prstGeom prst="line">
            <a:avLst/>
          </a:prstGeom>
          <a:ln w="19050">
            <a:solidFill>
              <a:schemeClr val="tx1">
                <a:lumMod val="95000"/>
                <a:lumOff val="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889716" y="1350348"/>
            <a:ext cx="3775393" cy="738664"/>
          </a:xfrm>
          <a:prstGeom prst="rect">
            <a:avLst/>
          </a:prstGeom>
          <a:noFill/>
        </p:spPr>
        <p:txBody>
          <a:bodyPr wrap="none" rtlCol="0">
            <a:spAutoFit/>
          </a:bodyPr>
          <a:lstStyle/>
          <a:p>
            <a:r>
              <a:rPr lang="en-US" altLang="zh-CN" sz="1400" dirty="0" smtClean="0"/>
              <a:t>·</a:t>
            </a:r>
            <a:r>
              <a:rPr lang="zh-CN" altLang="en-US" sz="1400" dirty="0" smtClean="0"/>
              <a:t>从</a:t>
            </a:r>
            <a:r>
              <a:rPr lang="zh-CN" altLang="en-US" sz="1400" dirty="0"/>
              <a:t>过程类别出发，识别组织的价值创造</a:t>
            </a:r>
            <a:r>
              <a:rPr lang="zh-CN" altLang="en-US" sz="1400" dirty="0" smtClean="0"/>
              <a:t>过程</a:t>
            </a:r>
            <a:endParaRPr lang="en-US" altLang="zh-CN" sz="1400" dirty="0" smtClean="0"/>
          </a:p>
          <a:p>
            <a:r>
              <a:rPr lang="zh-CN" altLang="en-US" sz="1400" dirty="0" smtClean="0"/>
              <a:t>和</a:t>
            </a:r>
            <a:r>
              <a:rPr lang="zh-CN" altLang="en-US" sz="1400" dirty="0"/>
              <a:t>支持过程，从中确定主要价值创造过程</a:t>
            </a:r>
            <a:r>
              <a:rPr lang="zh-CN" altLang="en-US" sz="1400" dirty="0" smtClean="0"/>
              <a:t>和</a:t>
            </a:r>
            <a:endParaRPr lang="en-US" altLang="zh-CN" sz="1400" dirty="0" smtClean="0"/>
          </a:p>
          <a:p>
            <a:r>
              <a:rPr lang="zh-CN" altLang="en-US" sz="1400" dirty="0" smtClean="0"/>
              <a:t>关键</a:t>
            </a:r>
            <a:r>
              <a:rPr lang="zh-CN" altLang="en-US" sz="1400" dirty="0"/>
              <a:t>支持过程</a:t>
            </a:r>
            <a:r>
              <a:rPr lang="zh-CN" altLang="en-US" sz="1400" dirty="0" smtClean="0"/>
              <a:t>，即过程</a:t>
            </a:r>
            <a:r>
              <a:rPr lang="zh-CN" altLang="en-US" sz="1400" dirty="0"/>
              <a:t>的顾客和其他相关方。</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6381924" y="2645911"/>
            <a:ext cx="3121367" cy="738664"/>
          </a:xfrm>
          <a:prstGeom prst="rect">
            <a:avLst/>
          </a:prstGeom>
          <a:noFill/>
        </p:spPr>
        <p:txBody>
          <a:bodyPr wrap="none" rtlCol="0">
            <a:spAutoFit/>
          </a:bodyPr>
          <a:lstStyle/>
          <a:p>
            <a:r>
              <a:rPr lang="en-US" altLang="zh-CN" sz="1400" dirty="0" smtClean="0"/>
              <a:t>·</a:t>
            </a:r>
            <a:r>
              <a:rPr lang="zh-CN" altLang="en-US" sz="1400" dirty="0" smtClean="0"/>
              <a:t>根据</a:t>
            </a:r>
            <a:r>
              <a:rPr lang="zh-CN" altLang="en-US" sz="1400" dirty="0"/>
              <a:t>内外部环境、因素的变化和</a:t>
            </a:r>
            <a:r>
              <a:rPr lang="zh-CN" altLang="en-US" sz="1400" dirty="0" smtClean="0"/>
              <a:t>来自</a:t>
            </a:r>
            <a:endParaRPr lang="en-US" altLang="zh-CN" sz="1400" dirty="0" smtClean="0"/>
          </a:p>
          <a:p>
            <a:r>
              <a:rPr lang="zh-CN" altLang="en-US" sz="1400" dirty="0" smtClean="0"/>
              <a:t>顾客</a:t>
            </a:r>
            <a:r>
              <a:rPr lang="zh-CN" altLang="en-US" sz="1400" dirty="0"/>
              <a:t>、</a:t>
            </a:r>
            <a:r>
              <a:rPr lang="zh-CN" altLang="en-US" sz="1400" dirty="0" smtClean="0"/>
              <a:t>供方等</a:t>
            </a:r>
            <a:r>
              <a:rPr lang="zh-CN" altLang="en-US" sz="1400" dirty="0"/>
              <a:t>的信息，在过程设计</a:t>
            </a:r>
            <a:r>
              <a:rPr lang="zh-CN" altLang="en-US" sz="1400" dirty="0" smtClean="0"/>
              <a:t>的</a:t>
            </a:r>
            <a:endParaRPr lang="en-US" altLang="zh-CN" sz="1400" dirty="0" smtClean="0"/>
          </a:p>
          <a:p>
            <a:r>
              <a:rPr lang="zh-CN" altLang="en-US" sz="1400" dirty="0" smtClean="0"/>
              <a:t>柔性</a:t>
            </a:r>
            <a:r>
              <a:rPr lang="zh-CN" altLang="en-US" sz="1400" dirty="0"/>
              <a:t>范围内对过程进行及时调整。</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5882412" y="4015224"/>
            <a:ext cx="3595856" cy="1169551"/>
          </a:xfrm>
          <a:prstGeom prst="rect">
            <a:avLst/>
          </a:prstGeom>
          <a:noFill/>
        </p:spPr>
        <p:txBody>
          <a:bodyPr wrap="none" rtlCol="0">
            <a:spAutoFit/>
          </a:bodyPr>
          <a:lstStyle/>
          <a:p>
            <a:r>
              <a:rPr lang="zh-CN" altLang="en-US" sz="1400" dirty="0"/>
              <a:t>过程改进分为两大类：“突破性改进”是</a:t>
            </a:r>
            <a:r>
              <a:rPr lang="zh-CN" altLang="en-US" sz="1400" dirty="0" smtClean="0"/>
              <a:t>对</a:t>
            </a:r>
            <a:endParaRPr lang="en-US" altLang="zh-CN" sz="1400" dirty="0" smtClean="0"/>
          </a:p>
          <a:p>
            <a:r>
              <a:rPr lang="zh-CN" altLang="en-US" sz="1400" dirty="0" smtClean="0"/>
              <a:t>现有</a:t>
            </a:r>
            <a:r>
              <a:rPr lang="zh-CN" altLang="en-US" sz="1400" dirty="0"/>
              <a:t>过程的重大变更或用全新的过程来</a:t>
            </a:r>
            <a:r>
              <a:rPr lang="zh-CN" altLang="en-US" sz="1400" dirty="0" smtClean="0"/>
              <a:t>取代</a:t>
            </a:r>
            <a:endParaRPr lang="en-US" altLang="zh-CN" sz="1400" dirty="0" smtClean="0"/>
          </a:p>
          <a:p>
            <a:r>
              <a:rPr lang="zh-CN" altLang="en-US" sz="1400" dirty="0" smtClean="0"/>
              <a:t>现有</a:t>
            </a:r>
            <a:r>
              <a:rPr lang="zh-CN" altLang="en-US" sz="1400" dirty="0"/>
              <a:t>过程（即创新）；而“渐进性改进”</a:t>
            </a:r>
            <a:r>
              <a:rPr lang="zh-CN" altLang="en-US" sz="1400" dirty="0" smtClean="0"/>
              <a:t>是</a:t>
            </a:r>
            <a:endParaRPr lang="en-US" altLang="zh-CN" sz="1400" dirty="0" smtClean="0"/>
          </a:p>
          <a:p>
            <a:r>
              <a:rPr lang="zh-CN" altLang="en-US" sz="1400" dirty="0" smtClean="0"/>
              <a:t>对</a:t>
            </a:r>
            <a:r>
              <a:rPr lang="zh-CN" altLang="en-US" sz="1400" dirty="0"/>
              <a:t>现有过程进行的持续性改进，是</a:t>
            </a:r>
            <a:r>
              <a:rPr lang="zh-CN" altLang="en-US" sz="1400" dirty="0" smtClean="0"/>
              <a:t>集腋成裘</a:t>
            </a:r>
            <a:endParaRPr lang="en-US" altLang="zh-CN" sz="1400" dirty="0" smtClean="0"/>
          </a:p>
          <a:p>
            <a:r>
              <a:rPr lang="zh-CN" altLang="en-US" sz="1400" dirty="0" smtClean="0"/>
              <a:t>式</a:t>
            </a:r>
            <a:r>
              <a:rPr lang="zh-CN" altLang="en-US" sz="1400" dirty="0"/>
              <a:t>的改进。</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7" name="Freeform 9"/>
          <p:cNvSpPr>
            <a:spLocks noEditPoints="1"/>
          </p:cNvSpPr>
          <p:nvPr/>
        </p:nvSpPr>
        <p:spPr bwMode="auto">
          <a:xfrm>
            <a:off x="2997548" y="2610292"/>
            <a:ext cx="748031" cy="558259"/>
          </a:xfrm>
          <a:custGeom>
            <a:avLst/>
            <a:gdLst>
              <a:gd name="T0" fmla="*/ 53 w 80"/>
              <a:gd name="T1" fmla="*/ 17 h 60"/>
              <a:gd name="T2" fmla="*/ 58 w 80"/>
              <a:gd name="T3" fmla="*/ 24 h 60"/>
              <a:gd name="T4" fmla="*/ 58 w 80"/>
              <a:gd name="T5" fmla="*/ 19 h 60"/>
              <a:gd name="T6" fmla="*/ 61 w 80"/>
              <a:gd name="T7" fmla="*/ 18 h 60"/>
              <a:gd name="T8" fmla="*/ 60 w 80"/>
              <a:gd name="T9" fmla="*/ 19 h 60"/>
              <a:gd name="T10" fmla="*/ 64 w 80"/>
              <a:gd name="T11" fmla="*/ 17 h 60"/>
              <a:gd name="T12" fmla="*/ 68 w 80"/>
              <a:gd name="T13" fmla="*/ 17 h 60"/>
              <a:gd name="T14" fmla="*/ 80 w 80"/>
              <a:gd name="T15" fmla="*/ 29 h 60"/>
              <a:gd name="T16" fmla="*/ 77 w 80"/>
              <a:gd name="T17" fmla="*/ 35 h 60"/>
              <a:gd name="T18" fmla="*/ 71 w 80"/>
              <a:gd name="T19" fmla="*/ 60 h 60"/>
              <a:gd name="T20" fmla="*/ 44 w 80"/>
              <a:gd name="T21" fmla="*/ 35 h 60"/>
              <a:gd name="T22" fmla="*/ 38 w 80"/>
              <a:gd name="T23" fmla="*/ 60 h 60"/>
              <a:gd name="T24" fmla="*/ 34 w 80"/>
              <a:gd name="T25" fmla="*/ 35 h 60"/>
              <a:gd name="T26" fmla="*/ 46 w 80"/>
              <a:gd name="T27" fmla="*/ 29 h 60"/>
              <a:gd name="T28" fmla="*/ 16 w 80"/>
              <a:gd name="T29" fmla="*/ 21 h 60"/>
              <a:gd name="T30" fmla="*/ 26 w 80"/>
              <a:gd name="T31" fmla="*/ 39 h 60"/>
              <a:gd name="T32" fmla="*/ 31 w 80"/>
              <a:gd name="T33" fmla="*/ 41 h 60"/>
              <a:gd name="T34" fmla="*/ 27 w 80"/>
              <a:gd name="T35" fmla="*/ 60 h 60"/>
              <a:gd name="T36" fmla="*/ 25 w 80"/>
              <a:gd name="T37" fmla="*/ 46 h 60"/>
              <a:gd name="T38" fmla="*/ 18 w 80"/>
              <a:gd name="T39" fmla="*/ 48 h 60"/>
              <a:gd name="T40" fmla="*/ 12 w 80"/>
              <a:gd name="T41" fmla="*/ 54 h 60"/>
              <a:gd name="T42" fmla="*/ 11 w 80"/>
              <a:gd name="T43" fmla="*/ 58 h 60"/>
              <a:gd name="T44" fmla="*/ 15 w 80"/>
              <a:gd name="T45" fmla="*/ 60 h 60"/>
              <a:gd name="T46" fmla="*/ 5 w 80"/>
              <a:gd name="T47" fmla="*/ 58 h 60"/>
              <a:gd name="T48" fmla="*/ 8 w 80"/>
              <a:gd name="T49" fmla="*/ 54 h 60"/>
              <a:gd name="T50" fmla="*/ 7 w 80"/>
              <a:gd name="T51" fmla="*/ 48 h 60"/>
              <a:gd name="T52" fmla="*/ 0 w 80"/>
              <a:gd name="T53" fmla="*/ 45 h 60"/>
              <a:gd name="T54" fmla="*/ 0 w 80"/>
              <a:gd name="T55" fmla="*/ 28 h 60"/>
              <a:gd name="T56" fmla="*/ 5 w 80"/>
              <a:gd name="T57" fmla="*/ 44 h 60"/>
              <a:gd name="T58" fmla="*/ 4 w 80"/>
              <a:gd name="T59" fmla="*/ 21 h 60"/>
              <a:gd name="T60" fmla="*/ 20 w 80"/>
              <a:gd name="T61" fmla="*/ 39 h 60"/>
              <a:gd name="T62" fmla="*/ 16 w 80"/>
              <a:gd name="T63" fmla="*/ 38 h 60"/>
              <a:gd name="T64" fmla="*/ 10 w 80"/>
              <a:gd name="T65" fmla="*/ 2 h 60"/>
              <a:gd name="T66" fmla="*/ 10 w 80"/>
              <a:gd name="T67" fmla="*/ 17 h 60"/>
              <a:gd name="T68" fmla="*/ 10 w 80"/>
              <a:gd name="T69" fmla="*/ 2 h 60"/>
              <a:gd name="T70" fmla="*/ 53 w 80"/>
              <a:gd name="T71" fmla="*/ 10 h 60"/>
              <a:gd name="T72" fmla="*/ 53 w 80"/>
              <a:gd name="T73" fmla="*/ 8 h 60"/>
              <a:gd name="T74" fmla="*/ 53 w 80"/>
              <a:gd name="T75" fmla="*/ 8 h 60"/>
              <a:gd name="T76" fmla="*/ 63 w 80"/>
              <a:gd name="T77" fmla="*/ 2 h 60"/>
              <a:gd name="T78" fmla="*/ 65 w 80"/>
              <a:gd name="T79" fmla="*/ 8 h 60"/>
              <a:gd name="T80" fmla="*/ 66 w 80"/>
              <a:gd name="T81" fmla="*/ 8 h 60"/>
              <a:gd name="T82" fmla="*/ 64 w 80"/>
              <a:gd name="T83" fmla="*/ 11 h 60"/>
              <a:gd name="T84" fmla="*/ 58 w 80"/>
              <a:gd name="T85" fmla="*/ 1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 h="60">
                <a:moveTo>
                  <a:pt x="50" y="17"/>
                </a:moveTo>
                <a:cubicBezTo>
                  <a:pt x="51" y="17"/>
                  <a:pt x="52" y="17"/>
                  <a:pt x="53" y="17"/>
                </a:cubicBezTo>
                <a:cubicBezTo>
                  <a:pt x="53" y="17"/>
                  <a:pt x="54" y="17"/>
                  <a:pt x="55" y="16"/>
                </a:cubicBezTo>
                <a:cubicBezTo>
                  <a:pt x="58" y="24"/>
                  <a:pt x="58" y="24"/>
                  <a:pt x="58" y="24"/>
                </a:cubicBezTo>
                <a:cubicBezTo>
                  <a:pt x="59" y="19"/>
                  <a:pt x="59" y="19"/>
                  <a:pt x="59" y="19"/>
                </a:cubicBezTo>
                <a:cubicBezTo>
                  <a:pt x="58" y="19"/>
                  <a:pt x="58" y="19"/>
                  <a:pt x="58" y="19"/>
                </a:cubicBezTo>
                <a:cubicBezTo>
                  <a:pt x="58" y="18"/>
                  <a:pt x="58" y="18"/>
                  <a:pt x="58" y="18"/>
                </a:cubicBezTo>
                <a:cubicBezTo>
                  <a:pt x="61" y="18"/>
                  <a:pt x="61" y="18"/>
                  <a:pt x="61" y="18"/>
                </a:cubicBezTo>
                <a:cubicBezTo>
                  <a:pt x="61" y="19"/>
                  <a:pt x="61" y="19"/>
                  <a:pt x="61" y="19"/>
                </a:cubicBezTo>
                <a:cubicBezTo>
                  <a:pt x="60" y="19"/>
                  <a:pt x="60" y="19"/>
                  <a:pt x="60" y="19"/>
                </a:cubicBezTo>
                <a:cubicBezTo>
                  <a:pt x="61" y="23"/>
                  <a:pt x="61" y="23"/>
                  <a:pt x="61" y="23"/>
                </a:cubicBezTo>
                <a:cubicBezTo>
                  <a:pt x="64" y="17"/>
                  <a:pt x="64" y="17"/>
                  <a:pt x="64" y="17"/>
                </a:cubicBezTo>
                <a:cubicBezTo>
                  <a:pt x="64" y="17"/>
                  <a:pt x="65" y="17"/>
                  <a:pt x="66" y="17"/>
                </a:cubicBezTo>
                <a:cubicBezTo>
                  <a:pt x="66" y="17"/>
                  <a:pt x="67" y="17"/>
                  <a:pt x="68" y="17"/>
                </a:cubicBezTo>
                <a:cubicBezTo>
                  <a:pt x="70" y="19"/>
                  <a:pt x="72" y="25"/>
                  <a:pt x="72" y="29"/>
                </a:cubicBezTo>
                <a:cubicBezTo>
                  <a:pt x="80" y="29"/>
                  <a:pt x="80" y="29"/>
                  <a:pt x="80" y="29"/>
                </a:cubicBezTo>
                <a:cubicBezTo>
                  <a:pt x="80" y="35"/>
                  <a:pt x="80" y="35"/>
                  <a:pt x="80" y="35"/>
                </a:cubicBezTo>
                <a:cubicBezTo>
                  <a:pt x="77" y="35"/>
                  <a:pt x="77" y="35"/>
                  <a:pt x="77" y="35"/>
                </a:cubicBezTo>
                <a:cubicBezTo>
                  <a:pt x="77" y="60"/>
                  <a:pt x="77" y="60"/>
                  <a:pt x="77" y="60"/>
                </a:cubicBezTo>
                <a:cubicBezTo>
                  <a:pt x="71" y="60"/>
                  <a:pt x="71" y="60"/>
                  <a:pt x="71" y="60"/>
                </a:cubicBezTo>
                <a:cubicBezTo>
                  <a:pt x="71" y="35"/>
                  <a:pt x="71" y="35"/>
                  <a:pt x="71" y="35"/>
                </a:cubicBezTo>
                <a:cubicBezTo>
                  <a:pt x="44" y="35"/>
                  <a:pt x="44" y="35"/>
                  <a:pt x="44" y="35"/>
                </a:cubicBezTo>
                <a:cubicBezTo>
                  <a:pt x="44" y="60"/>
                  <a:pt x="44" y="60"/>
                  <a:pt x="44" y="60"/>
                </a:cubicBezTo>
                <a:cubicBezTo>
                  <a:pt x="38" y="60"/>
                  <a:pt x="38" y="60"/>
                  <a:pt x="38" y="60"/>
                </a:cubicBezTo>
                <a:cubicBezTo>
                  <a:pt x="38" y="35"/>
                  <a:pt x="38" y="35"/>
                  <a:pt x="38" y="35"/>
                </a:cubicBezTo>
                <a:cubicBezTo>
                  <a:pt x="34" y="35"/>
                  <a:pt x="34" y="35"/>
                  <a:pt x="34" y="35"/>
                </a:cubicBezTo>
                <a:cubicBezTo>
                  <a:pt x="34" y="29"/>
                  <a:pt x="34" y="29"/>
                  <a:pt x="34" y="29"/>
                </a:cubicBezTo>
                <a:cubicBezTo>
                  <a:pt x="46" y="29"/>
                  <a:pt x="46" y="29"/>
                  <a:pt x="46" y="29"/>
                </a:cubicBezTo>
                <a:cubicBezTo>
                  <a:pt x="46" y="25"/>
                  <a:pt x="47" y="19"/>
                  <a:pt x="50" y="17"/>
                </a:cubicBezTo>
                <a:close/>
                <a:moveTo>
                  <a:pt x="16" y="21"/>
                </a:moveTo>
                <a:cubicBezTo>
                  <a:pt x="19" y="31"/>
                  <a:pt x="19" y="31"/>
                  <a:pt x="19" y="31"/>
                </a:cubicBezTo>
                <a:cubicBezTo>
                  <a:pt x="26" y="39"/>
                  <a:pt x="26" y="39"/>
                  <a:pt x="26" y="39"/>
                </a:cubicBezTo>
                <a:cubicBezTo>
                  <a:pt x="25" y="40"/>
                  <a:pt x="25" y="40"/>
                  <a:pt x="25" y="40"/>
                </a:cubicBezTo>
                <a:cubicBezTo>
                  <a:pt x="31" y="41"/>
                  <a:pt x="31" y="41"/>
                  <a:pt x="31" y="41"/>
                </a:cubicBezTo>
                <a:cubicBezTo>
                  <a:pt x="31" y="60"/>
                  <a:pt x="31" y="60"/>
                  <a:pt x="31" y="60"/>
                </a:cubicBezTo>
                <a:cubicBezTo>
                  <a:pt x="27" y="60"/>
                  <a:pt x="27" y="60"/>
                  <a:pt x="27" y="60"/>
                </a:cubicBezTo>
                <a:cubicBezTo>
                  <a:pt x="27" y="60"/>
                  <a:pt x="25" y="52"/>
                  <a:pt x="25" y="49"/>
                </a:cubicBezTo>
                <a:cubicBezTo>
                  <a:pt x="24" y="47"/>
                  <a:pt x="25" y="46"/>
                  <a:pt x="25" y="46"/>
                </a:cubicBezTo>
                <a:cubicBezTo>
                  <a:pt x="18" y="45"/>
                  <a:pt x="18" y="45"/>
                  <a:pt x="18" y="45"/>
                </a:cubicBezTo>
                <a:cubicBezTo>
                  <a:pt x="18" y="48"/>
                  <a:pt x="18" y="48"/>
                  <a:pt x="18" y="48"/>
                </a:cubicBezTo>
                <a:cubicBezTo>
                  <a:pt x="12" y="48"/>
                  <a:pt x="12" y="48"/>
                  <a:pt x="12" y="48"/>
                </a:cubicBezTo>
                <a:cubicBezTo>
                  <a:pt x="12" y="54"/>
                  <a:pt x="12" y="54"/>
                  <a:pt x="12" y="54"/>
                </a:cubicBezTo>
                <a:cubicBezTo>
                  <a:pt x="11" y="54"/>
                  <a:pt x="11" y="54"/>
                  <a:pt x="11" y="54"/>
                </a:cubicBezTo>
                <a:cubicBezTo>
                  <a:pt x="11" y="58"/>
                  <a:pt x="11" y="58"/>
                  <a:pt x="11" y="58"/>
                </a:cubicBezTo>
                <a:cubicBezTo>
                  <a:pt x="15" y="58"/>
                  <a:pt x="15" y="58"/>
                  <a:pt x="15" y="58"/>
                </a:cubicBezTo>
                <a:cubicBezTo>
                  <a:pt x="15" y="60"/>
                  <a:pt x="15" y="60"/>
                  <a:pt x="15" y="60"/>
                </a:cubicBezTo>
                <a:cubicBezTo>
                  <a:pt x="5" y="60"/>
                  <a:pt x="5" y="60"/>
                  <a:pt x="5" y="60"/>
                </a:cubicBezTo>
                <a:cubicBezTo>
                  <a:pt x="5" y="58"/>
                  <a:pt x="5" y="58"/>
                  <a:pt x="5" y="58"/>
                </a:cubicBezTo>
                <a:cubicBezTo>
                  <a:pt x="8" y="58"/>
                  <a:pt x="8" y="58"/>
                  <a:pt x="8" y="58"/>
                </a:cubicBezTo>
                <a:cubicBezTo>
                  <a:pt x="8" y="54"/>
                  <a:pt x="8" y="54"/>
                  <a:pt x="8" y="54"/>
                </a:cubicBezTo>
                <a:cubicBezTo>
                  <a:pt x="7" y="54"/>
                  <a:pt x="7" y="54"/>
                  <a:pt x="7" y="54"/>
                </a:cubicBezTo>
                <a:cubicBezTo>
                  <a:pt x="7" y="48"/>
                  <a:pt x="7" y="48"/>
                  <a:pt x="7" y="48"/>
                </a:cubicBezTo>
                <a:cubicBezTo>
                  <a:pt x="0" y="48"/>
                  <a:pt x="0" y="48"/>
                  <a:pt x="0" y="48"/>
                </a:cubicBezTo>
                <a:cubicBezTo>
                  <a:pt x="0" y="45"/>
                  <a:pt x="0" y="45"/>
                  <a:pt x="0" y="45"/>
                </a:cubicBezTo>
                <a:cubicBezTo>
                  <a:pt x="0" y="44"/>
                  <a:pt x="0" y="44"/>
                  <a:pt x="0" y="44"/>
                </a:cubicBezTo>
                <a:cubicBezTo>
                  <a:pt x="0" y="28"/>
                  <a:pt x="0" y="28"/>
                  <a:pt x="0" y="28"/>
                </a:cubicBezTo>
                <a:cubicBezTo>
                  <a:pt x="4" y="28"/>
                  <a:pt x="4" y="28"/>
                  <a:pt x="4" y="28"/>
                </a:cubicBezTo>
                <a:cubicBezTo>
                  <a:pt x="5" y="44"/>
                  <a:pt x="5" y="44"/>
                  <a:pt x="5" y="44"/>
                </a:cubicBezTo>
                <a:cubicBezTo>
                  <a:pt x="8" y="44"/>
                  <a:pt x="8" y="44"/>
                  <a:pt x="8" y="44"/>
                </a:cubicBezTo>
                <a:cubicBezTo>
                  <a:pt x="4" y="21"/>
                  <a:pt x="4" y="21"/>
                  <a:pt x="4" y="21"/>
                </a:cubicBezTo>
                <a:cubicBezTo>
                  <a:pt x="16" y="21"/>
                  <a:pt x="16" y="21"/>
                  <a:pt x="16" y="21"/>
                </a:cubicBezTo>
                <a:close/>
                <a:moveTo>
                  <a:pt x="20" y="39"/>
                </a:moveTo>
                <a:cubicBezTo>
                  <a:pt x="16" y="36"/>
                  <a:pt x="16" y="36"/>
                  <a:pt x="16" y="36"/>
                </a:cubicBezTo>
                <a:cubicBezTo>
                  <a:pt x="16" y="38"/>
                  <a:pt x="16" y="38"/>
                  <a:pt x="16" y="38"/>
                </a:cubicBezTo>
                <a:cubicBezTo>
                  <a:pt x="20" y="39"/>
                  <a:pt x="20" y="39"/>
                  <a:pt x="20" y="39"/>
                </a:cubicBezTo>
                <a:close/>
                <a:moveTo>
                  <a:pt x="10" y="2"/>
                </a:moveTo>
                <a:cubicBezTo>
                  <a:pt x="14" y="2"/>
                  <a:pt x="17" y="5"/>
                  <a:pt x="17" y="10"/>
                </a:cubicBezTo>
                <a:cubicBezTo>
                  <a:pt x="17" y="14"/>
                  <a:pt x="14" y="17"/>
                  <a:pt x="10" y="17"/>
                </a:cubicBezTo>
                <a:cubicBezTo>
                  <a:pt x="5" y="17"/>
                  <a:pt x="2" y="14"/>
                  <a:pt x="2" y="10"/>
                </a:cubicBezTo>
                <a:cubicBezTo>
                  <a:pt x="2" y="5"/>
                  <a:pt x="5" y="2"/>
                  <a:pt x="10" y="2"/>
                </a:cubicBezTo>
                <a:close/>
                <a:moveTo>
                  <a:pt x="54" y="11"/>
                </a:moveTo>
                <a:cubicBezTo>
                  <a:pt x="53" y="11"/>
                  <a:pt x="53" y="11"/>
                  <a:pt x="53" y="10"/>
                </a:cubicBezTo>
                <a:cubicBezTo>
                  <a:pt x="53" y="10"/>
                  <a:pt x="52" y="9"/>
                  <a:pt x="53" y="8"/>
                </a:cubicBezTo>
                <a:cubicBezTo>
                  <a:pt x="53" y="8"/>
                  <a:pt x="53" y="8"/>
                  <a:pt x="53" y="8"/>
                </a:cubicBezTo>
                <a:cubicBezTo>
                  <a:pt x="53" y="8"/>
                  <a:pt x="53" y="8"/>
                  <a:pt x="53" y="8"/>
                </a:cubicBezTo>
                <a:cubicBezTo>
                  <a:pt x="53" y="8"/>
                  <a:pt x="53" y="8"/>
                  <a:pt x="53" y="8"/>
                </a:cubicBezTo>
                <a:cubicBezTo>
                  <a:pt x="52" y="5"/>
                  <a:pt x="53" y="3"/>
                  <a:pt x="54" y="2"/>
                </a:cubicBezTo>
                <a:cubicBezTo>
                  <a:pt x="57" y="0"/>
                  <a:pt x="61" y="0"/>
                  <a:pt x="63" y="2"/>
                </a:cubicBezTo>
                <a:cubicBezTo>
                  <a:pt x="65" y="3"/>
                  <a:pt x="65" y="5"/>
                  <a:pt x="65" y="8"/>
                </a:cubicBezTo>
                <a:cubicBezTo>
                  <a:pt x="65" y="8"/>
                  <a:pt x="65" y="8"/>
                  <a:pt x="65" y="8"/>
                </a:cubicBezTo>
                <a:cubicBezTo>
                  <a:pt x="66" y="8"/>
                  <a:pt x="66" y="8"/>
                  <a:pt x="66" y="8"/>
                </a:cubicBezTo>
                <a:cubicBezTo>
                  <a:pt x="66" y="8"/>
                  <a:pt x="66" y="8"/>
                  <a:pt x="66" y="8"/>
                </a:cubicBezTo>
                <a:cubicBezTo>
                  <a:pt x="66" y="9"/>
                  <a:pt x="65" y="10"/>
                  <a:pt x="65" y="10"/>
                </a:cubicBezTo>
                <a:cubicBezTo>
                  <a:pt x="65" y="11"/>
                  <a:pt x="65" y="11"/>
                  <a:pt x="64" y="11"/>
                </a:cubicBezTo>
                <a:cubicBezTo>
                  <a:pt x="64" y="13"/>
                  <a:pt x="62" y="16"/>
                  <a:pt x="59" y="16"/>
                </a:cubicBezTo>
                <a:cubicBezTo>
                  <a:pt x="59" y="16"/>
                  <a:pt x="59" y="16"/>
                  <a:pt x="58" y="16"/>
                </a:cubicBezTo>
                <a:cubicBezTo>
                  <a:pt x="56" y="15"/>
                  <a:pt x="54" y="14"/>
                  <a:pt x="54" y="11"/>
                </a:cubicBez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TextBox 5"/>
          <p:cNvSpPr txBox="1"/>
          <p:nvPr/>
        </p:nvSpPr>
        <p:spPr>
          <a:xfrm>
            <a:off x="5151641" y="1224335"/>
            <a:ext cx="582211" cy="523220"/>
          </a:xfrm>
          <a:prstGeom prst="rect">
            <a:avLst/>
          </a:prstGeom>
          <a:noFill/>
        </p:spPr>
        <p:txBody>
          <a:bodyPr wrap="none" rtlCol="0">
            <a:spAutoFit/>
          </a:bodyPr>
          <a:lstStyle/>
          <a:p>
            <a:r>
              <a:rPr lang="en-US" altLang="zh-CN" sz="2800" i="1" dirty="0" smtClean="0">
                <a:solidFill>
                  <a:schemeClr val="bg1"/>
                </a:solidFill>
                <a:latin typeface="方正大黑简体" panose="03000509000000000000" pitchFamily="65" charset="-122"/>
                <a:ea typeface="方正大黑简体" panose="03000509000000000000" pitchFamily="65" charset="-122"/>
              </a:rPr>
              <a:t>01</a:t>
            </a:r>
            <a:endParaRPr lang="zh-CN" altLang="en-US" sz="2800" i="1" dirty="0">
              <a:solidFill>
                <a:schemeClr val="bg1"/>
              </a:solidFill>
              <a:latin typeface="方正大黑简体" panose="03000509000000000000" pitchFamily="65" charset="-122"/>
              <a:ea typeface="方正大黑简体" panose="03000509000000000000" pitchFamily="65" charset="-122"/>
            </a:endParaRPr>
          </a:p>
        </p:txBody>
      </p:sp>
      <p:sp>
        <p:nvSpPr>
          <p:cNvPr id="28" name="TextBox 27"/>
          <p:cNvSpPr txBox="1"/>
          <p:nvPr/>
        </p:nvSpPr>
        <p:spPr>
          <a:xfrm>
            <a:off x="5727705" y="2520479"/>
            <a:ext cx="582211" cy="523220"/>
          </a:xfrm>
          <a:prstGeom prst="rect">
            <a:avLst/>
          </a:prstGeom>
          <a:noFill/>
        </p:spPr>
        <p:txBody>
          <a:bodyPr wrap="none" rtlCol="0">
            <a:spAutoFit/>
          </a:bodyPr>
          <a:lstStyle/>
          <a:p>
            <a:r>
              <a:rPr lang="en-US" altLang="zh-CN" sz="2800" i="1" dirty="0" smtClean="0">
                <a:solidFill>
                  <a:schemeClr val="bg1"/>
                </a:solidFill>
                <a:latin typeface="方正大黑简体" panose="03000509000000000000" pitchFamily="65" charset="-122"/>
                <a:ea typeface="方正大黑简体" panose="03000509000000000000" pitchFamily="65" charset="-122"/>
              </a:rPr>
              <a:t>02</a:t>
            </a:r>
            <a:endParaRPr lang="zh-CN" altLang="en-US" sz="2800" i="1" dirty="0">
              <a:solidFill>
                <a:schemeClr val="bg1"/>
              </a:solidFill>
              <a:latin typeface="方正大黑简体" panose="03000509000000000000" pitchFamily="65" charset="-122"/>
              <a:ea typeface="方正大黑简体" panose="03000509000000000000" pitchFamily="65" charset="-122"/>
            </a:endParaRPr>
          </a:p>
        </p:txBody>
      </p:sp>
      <p:sp>
        <p:nvSpPr>
          <p:cNvPr id="30" name="TextBox 29"/>
          <p:cNvSpPr txBox="1"/>
          <p:nvPr/>
        </p:nvSpPr>
        <p:spPr>
          <a:xfrm>
            <a:off x="5157788" y="3888631"/>
            <a:ext cx="582211" cy="523220"/>
          </a:xfrm>
          <a:prstGeom prst="rect">
            <a:avLst/>
          </a:prstGeom>
          <a:noFill/>
        </p:spPr>
        <p:txBody>
          <a:bodyPr wrap="none" rtlCol="0">
            <a:spAutoFit/>
          </a:bodyPr>
          <a:lstStyle/>
          <a:p>
            <a:r>
              <a:rPr lang="en-US" altLang="zh-CN" sz="2800" i="1" dirty="0" smtClean="0">
                <a:solidFill>
                  <a:schemeClr val="bg1"/>
                </a:solidFill>
                <a:latin typeface="方正大黑简体" panose="03000509000000000000" pitchFamily="65" charset="-122"/>
                <a:ea typeface="方正大黑简体" panose="03000509000000000000" pitchFamily="65" charset="-122"/>
              </a:rPr>
              <a:t>03</a:t>
            </a:r>
            <a:endParaRPr lang="zh-CN" altLang="en-US" sz="2800" i="1" dirty="0">
              <a:solidFill>
                <a:schemeClr val="bg1"/>
              </a:solidFill>
              <a:latin typeface="方正大黑简体" panose="03000509000000000000" pitchFamily="65" charset="-122"/>
              <a:ea typeface="方正大黑简体" panose="03000509000000000000" pitchFamily="65" charset="-122"/>
            </a:endParaRPr>
          </a:p>
        </p:txBody>
      </p:sp>
      <p:sp>
        <p:nvSpPr>
          <p:cNvPr id="29" name="TextBox 28"/>
          <p:cNvSpPr txBox="1"/>
          <p:nvPr/>
        </p:nvSpPr>
        <p:spPr>
          <a:xfrm>
            <a:off x="4073456" y="2232447"/>
            <a:ext cx="1300356" cy="1338828"/>
          </a:xfrm>
          <a:prstGeom prst="rect">
            <a:avLst/>
          </a:prstGeom>
          <a:noFill/>
        </p:spPr>
        <p:txBody>
          <a:bodyPr wrap="none" rtlCol="0">
            <a:spAutoFit/>
          </a:bodyPr>
          <a:lstStyle/>
          <a:p>
            <a:pPr>
              <a:lnSpc>
                <a:spcPct val="150000"/>
              </a:lnSpc>
            </a:pPr>
            <a:r>
              <a:rPr lang="en-US" altLang="zh-CN" dirty="0" smtClean="0">
                <a:latin typeface="方正大黑简体" panose="03000509000000000000" pitchFamily="65" charset="-122"/>
                <a:ea typeface="方正大黑简体" panose="03000509000000000000" pitchFamily="65" charset="-122"/>
              </a:rPr>
              <a:t>1.</a:t>
            </a:r>
            <a:r>
              <a:rPr lang="zh-CN" altLang="en-US" dirty="0" smtClean="0">
                <a:latin typeface="方正大黑简体" panose="03000509000000000000" pitchFamily="65" charset="-122"/>
                <a:ea typeface="方正大黑简体" panose="03000509000000000000" pitchFamily="65" charset="-122"/>
              </a:rPr>
              <a:t>过程策划</a:t>
            </a:r>
            <a:endParaRPr lang="en-US" altLang="zh-CN" dirty="0" smtClean="0">
              <a:latin typeface="方正大黑简体" panose="03000509000000000000" pitchFamily="65" charset="-122"/>
              <a:ea typeface="方正大黑简体" panose="03000509000000000000" pitchFamily="65" charset="-122"/>
            </a:endParaRPr>
          </a:p>
          <a:p>
            <a:pPr>
              <a:lnSpc>
                <a:spcPct val="150000"/>
              </a:lnSpc>
            </a:pPr>
            <a:r>
              <a:rPr lang="en-US" altLang="zh-CN" dirty="0" smtClean="0">
                <a:solidFill>
                  <a:schemeClr val="tx1">
                    <a:lumMod val="95000"/>
                    <a:lumOff val="5000"/>
                  </a:schemeClr>
                </a:solidFill>
                <a:latin typeface="方正大黑简体" panose="03000509000000000000" pitchFamily="65" charset="-122"/>
                <a:ea typeface="方正大黑简体" panose="03000509000000000000" pitchFamily="65" charset="-122"/>
              </a:rPr>
              <a:t>2.</a:t>
            </a:r>
            <a:r>
              <a:rPr lang="zh-CN" altLang="en-US" dirty="0" smtClean="0">
                <a:solidFill>
                  <a:schemeClr val="tx1">
                    <a:lumMod val="95000"/>
                    <a:lumOff val="5000"/>
                  </a:schemeClr>
                </a:solidFill>
                <a:latin typeface="方正大黑简体" panose="03000509000000000000" pitchFamily="65" charset="-122"/>
                <a:ea typeface="方正大黑简体" panose="03000509000000000000" pitchFamily="65" charset="-122"/>
              </a:rPr>
              <a:t>过程实施</a:t>
            </a:r>
            <a:endParaRPr lang="en-US" altLang="zh-CN" dirty="0" smtClean="0">
              <a:solidFill>
                <a:schemeClr val="tx1">
                  <a:lumMod val="95000"/>
                  <a:lumOff val="5000"/>
                </a:schemeClr>
              </a:solidFill>
              <a:latin typeface="方正大黑简体" panose="03000509000000000000" pitchFamily="65" charset="-122"/>
              <a:ea typeface="方正大黑简体" panose="03000509000000000000" pitchFamily="65" charset="-122"/>
            </a:endParaRPr>
          </a:p>
          <a:p>
            <a:pPr>
              <a:lnSpc>
                <a:spcPct val="150000"/>
              </a:lnSpc>
            </a:pPr>
            <a:r>
              <a:rPr lang="en-US" altLang="zh-CN" dirty="0" smtClean="0">
                <a:solidFill>
                  <a:schemeClr val="tx1">
                    <a:lumMod val="95000"/>
                    <a:lumOff val="5000"/>
                  </a:schemeClr>
                </a:solidFill>
                <a:latin typeface="方正大黑简体" panose="03000509000000000000" pitchFamily="65" charset="-122"/>
                <a:ea typeface="方正大黑简体" panose="03000509000000000000" pitchFamily="65" charset="-122"/>
              </a:rPr>
              <a:t>3.</a:t>
            </a:r>
            <a:r>
              <a:rPr lang="zh-CN" altLang="en-US" dirty="0" smtClean="0">
                <a:solidFill>
                  <a:schemeClr val="tx1">
                    <a:lumMod val="95000"/>
                    <a:lumOff val="5000"/>
                  </a:schemeClr>
                </a:solidFill>
                <a:latin typeface="方正大黑简体" panose="03000509000000000000" pitchFamily="65" charset="-122"/>
                <a:ea typeface="方正大黑简体" panose="03000509000000000000" pitchFamily="65" charset="-122"/>
              </a:rPr>
              <a:t>过程检测</a:t>
            </a:r>
            <a:endParaRPr lang="zh-CN" altLang="en-US"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cxnSp>
        <p:nvCxnSpPr>
          <p:cNvPr id="31" name="直接连接符 30"/>
          <p:cNvCxnSpPr/>
          <p:nvPr/>
        </p:nvCxnSpPr>
        <p:spPr>
          <a:xfrm flipH="1">
            <a:off x="5328344" y="1278340"/>
            <a:ext cx="395133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6103002" y="2592487"/>
            <a:ext cx="3240142"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5589836" y="3960639"/>
            <a:ext cx="3699302"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18400914"/>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heel(1)">
                                      <p:cBhvr>
                                        <p:cTn id="20" dur="20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p:tgtEl>
                                          <p:spTgt spid="16"/>
                                        </p:tgtEl>
                                        <p:attrNameLst>
                                          <p:attrName>ppt_x</p:attrName>
                                        </p:attrNameLst>
                                      </p:cBhvr>
                                      <p:tavLst>
                                        <p:tav tm="0">
                                          <p:val>
                                            <p:strVal val="#ppt_x-#ppt_w*1.125000"/>
                                          </p:val>
                                        </p:tav>
                                        <p:tav tm="100000">
                                          <p:val>
                                            <p:strVal val="#ppt_x"/>
                                          </p:val>
                                        </p:tav>
                                      </p:tavLst>
                                    </p:anim>
                                    <p:animEffect transition="in" filter="wipe(right)">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9">
                                            <p:txEl>
                                              <p:pRg st="0" end="0"/>
                                            </p:txEl>
                                          </p:spTgt>
                                        </p:tgtEl>
                                        <p:attrNameLst>
                                          <p:attrName>style.visibility</p:attrName>
                                        </p:attrNameLst>
                                      </p:cBhvr>
                                      <p:to>
                                        <p:strVal val="visible"/>
                                      </p:to>
                                    </p:set>
                                    <p:animEffect transition="in" filter="wipe(left)">
                                      <p:cBhvr>
                                        <p:cTn id="34" dur="500"/>
                                        <p:tgtEl>
                                          <p:spTgt spid="2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9">
                                            <p:txEl>
                                              <p:pRg st="1" end="1"/>
                                            </p:txEl>
                                          </p:spTgt>
                                        </p:tgtEl>
                                        <p:attrNameLst>
                                          <p:attrName>style.visibility</p:attrName>
                                        </p:attrNameLst>
                                      </p:cBhvr>
                                      <p:to>
                                        <p:strVal val="visible"/>
                                      </p:to>
                                    </p:set>
                                    <p:animEffect transition="in" filter="wipe(left)">
                                      <p:cBhvr>
                                        <p:cTn id="39" dur="500"/>
                                        <p:tgtEl>
                                          <p:spTgt spid="29">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9">
                                            <p:txEl>
                                              <p:pRg st="2" end="2"/>
                                            </p:txEl>
                                          </p:spTgt>
                                        </p:tgtEl>
                                        <p:attrNameLst>
                                          <p:attrName>style.visibility</p:attrName>
                                        </p:attrNameLst>
                                      </p:cBhvr>
                                      <p:to>
                                        <p:strVal val="visible"/>
                                      </p:to>
                                    </p:set>
                                    <p:animEffect transition="in" filter="wipe(left)">
                                      <p:cBhvr>
                                        <p:cTn id="44" dur="500"/>
                                        <p:tgtEl>
                                          <p:spTgt spid="29">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2"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Scale>
                                      <p:cBhvr>
                                        <p:cTn id="49"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18"/>
                                        </p:tgtEl>
                                        <p:attrNameLst>
                                          <p:attrName>ppt_x</p:attrName>
                                          <p:attrName>ppt_y</p:attrName>
                                        </p:attrNameLst>
                                      </p:cBhvr>
                                    </p:animMotion>
                                    <p:animEffect transition="in" filter="fade">
                                      <p:cBhvr>
                                        <p:cTn id="51" dur="1000"/>
                                        <p:tgtEl>
                                          <p:spTgt spid="18"/>
                                        </p:tgtEl>
                                      </p:cBhvr>
                                    </p:animEffect>
                                  </p:childTnLst>
                                </p:cTn>
                              </p:par>
                              <p:par>
                                <p:cTn id="52" presetID="52"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Scale>
                                      <p:cBhvr>
                                        <p:cTn id="54" dur="125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250" decel="50000" fill="hold">
                                          <p:stCondLst>
                                            <p:cond delay="0"/>
                                          </p:stCondLst>
                                        </p:cTn>
                                        <p:tgtEl>
                                          <p:spTgt spid="19"/>
                                        </p:tgtEl>
                                        <p:attrNameLst>
                                          <p:attrName>ppt_x</p:attrName>
                                          <p:attrName>ppt_y</p:attrName>
                                        </p:attrNameLst>
                                      </p:cBhvr>
                                    </p:animMotion>
                                    <p:animEffect transition="in" filter="fade">
                                      <p:cBhvr>
                                        <p:cTn id="56" dur="1250"/>
                                        <p:tgtEl>
                                          <p:spTgt spid="19"/>
                                        </p:tgtEl>
                                      </p:cBhvr>
                                    </p:animEffect>
                                  </p:childTnLst>
                                </p:cTn>
                              </p:par>
                              <p:par>
                                <p:cTn id="57" presetID="52"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Scale>
                                      <p:cBhvr>
                                        <p:cTn id="59" dur="15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500" decel="50000" fill="hold">
                                          <p:stCondLst>
                                            <p:cond delay="0"/>
                                          </p:stCondLst>
                                        </p:cTn>
                                        <p:tgtEl>
                                          <p:spTgt spid="20"/>
                                        </p:tgtEl>
                                        <p:attrNameLst>
                                          <p:attrName>ppt_x</p:attrName>
                                          <p:attrName>ppt_y</p:attrName>
                                        </p:attrNameLst>
                                      </p:cBhvr>
                                    </p:animMotion>
                                    <p:animEffect transition="in" filter="fade">
                                      <p:cBhvr>
                                        <p:cTn id="61" dur="1500"/>
                                        <p:tgtEl>
                                          <p:spTgt spid="20"/>
                                        </p:tgtEl>
                                      </p:cBhvr>
                                    </p:animEffect>
                                  </p:childTnLst>
                                </p:cTn>
                              </p:par>
                              <p:par>
                                <p:cTn id="62" presetID="52"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Scale>
                                      <p:cBhvr>
                                        <p:cTn id="64"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1000" decel="50000" fill="hold">
                                          <p:stCondLst>
                                            <p:cond delay="0"/>
                                          </p:stCondLst>
                                        </p:cTn>
                                        <p:tgtEl>
                                          <p:spTgt spid="6"/>
                                        </p:tgtEl>
                                        <p:attrNameLst>
                                          <p:attrName>ppt_x</p:attrName>
                                          <p:attrName>ppt_y</p:attrName>
                                        </p:attrNameLst>
                                      </p:cBhvr>
                                    </p:animMotion>
                                    <p:animEffect transition="in" filter="fade">
                                      <p:cBhvr>
                                        <p:cTn id="66" dur="1000"/>
                                        <p:tgtEl>
                                          <p:spTgt spid="6"/>
                                        </p:tgtEl>
                                      </p:cBhvr>
                                    </p:animEffect>
                                  </p:childTnLst>
                                </p:cTn>
                              </p:par>
                              <p:par>
                                <p:cTn id="67" presetID="52"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Scale>
                                      <p:cBhvr>
                                        <p:cTn id="69" dur="125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1250" decel="50000" fill="hold">
                                          <p:stCondLst>
                                            <p:cond delay="0"/>
                                          </p:stCondLst>
                                        </p:cTn>
                                        <p:tgtEl>
                                          <p:spTgt spid="28"/>
                                        </p:tgtEl>
                                        <p:attrNameLst>
                                          <p:attrName>ppt_x</p:attrName>
                                          <p:attrName>ppt_y</p:attrName>
                                        </p:attrNameLst>
                                      </p:cBhvr>
                                    </p:animMotion>
                                    <p:animEffect transition="in" filter="fade">
                                      <p:cBhvr>
                                        <p:cTn id="71" dur="1250"/>
                                        <p:tgtEl>
                                          <p:spTgt spid="28"/>
                                        </p:tgtEl>
                                      </p:cBhvr>
                                    </p:animEffect>
                                  </p:childTnLst>
                                </p:cTn>
                              </p:par>
                              <p:par>
                                <p:cTn id="72" presetID="52"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Scale>
                                      <p:cBhvr>
                                        <p:cTn id="74" dur="15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5" dur="1500" decel="50000" fill="hold">
                                          <p:stCondLst>
                                            <p:cond delay="0"/>
                                          </p:stCondLst>
                                        </p:cTn>
                                        <p:tgtEl>
                                          <p:spTgt spid="30"/>
                                        </p:tgtEl>
                                        <p:attrNameLst>
                                          <p:attrName>ppt_x</p:attrName>
                                          <p:attrName>ppt_y</p:attrName>
                                        </p:attrNameLst>
                                      </p:cBhvr>
                                    </p:animMotion>
                                    <p:animEffect transition="in" filter="fade">
                                      <p:cBhvr>
                                        <p:cTn id="76" dur="1500"/>
                                        <p:tgtEl>
                                          <p:spTgt spid="3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par>
                                <p:cTn id="82" presetID="22" presetClass="entr" presetSubtype="8" fill="hold"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left)">
                                      <p:cBhvr>
                                        <p:cTn id="84" dur="500"/>
                                        <p:tgtEl>
                                          <p:spTgt spid="32"/>
                                        </p:tgtEl>
                                      </p:cBhvr>
                                    </p:animEffect>
                                  </p:childTnLst>
                                </p:cTn>
                              </p:par>
                              <p:par>
                                <p:cTn id="85" presetID="22" presetClass="entr" presetSubtype="8" fill="hold"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wipe(left)">
                                      <p:cBhvr>
                                        <p:cTn id="87" dur="500"/>
                                        <p:tgtEl>
                                          <p:spTgt spid="36"/>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1000"/>
                                        <p:tgtEl>
                                          <p:spTgt spid="33"/>
                                        </p:tgtEl>
                                      </p:cBhvr>
                                    </p:animEffect>
                                    <p:anim calcmode="lin" valueType="num">
                                      <p:cBhvr>
                                        <p:cTn id="93" dur="1000" fill="hold"/>
                                        <p:tgtEl>
                                          <p:spTgt spid="33"/>
                                        </p:tgtEl>
                                        <p:attrNameLst>
                                          <p:attrName>ppt_x</p:attrName>
                                        </p:attrNameLst>
                                      </p:cBhvr>
                                      <p:tavLst>
                                        <p:tav tm="0">
                                          <p:val>
                                            <p:strVal val="#ppt_x"/>
                                          </p:val>
                                        </p:tav>
                                        <p:tav tm="100000">
                                          <p:val>
                                            <p:strVal val="#ppt_x"/>
                                          </p:val>
                                        </p:tav>
                                      </p:tavLst>
                                    </p:anim>
                                    <p:anim calcmode="lin" valueType="num">
                                      <p:cBhvr>
                                        <p:cTn id="94" dur="1000" fill="hold"/>
                                        <p:tgtEl>
                                          <p:spTgt spid="33"/>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1500"/>
                                        <p:tgtEl>
                                          <p:spTgt spid="34"/>
                                        </p:tgtEl>
                                      </p:cBhvr>
                                    </p:animEffect>
                                    <p:anim calcmode="lin" valueType="num">
                                      <p:cBhvr>
                                        <p:cTn id="98" dur="1500" fill="hold"/>
                                        <p:tgtEl>
                                          <p:spTgt spid="34"/>
                                        </p:tgtEl>
                                        <p:attrNameLst>
                                          <p:attrName>ppt_x</p:attrName>
                                        </p:attrNameLst>
                                      </p:cBhvr>
                                      <p:tavLst>
                                        <p:tav tm="0">
                                          <p:val>
                                            <p:strVal val="#ppt_x"/>
                                          </p:val>
                                        </p:tav>
                                        <p:tav tm="100000">
                                          <p:val>
                                            <p:strVal val="#ppt_x"/>
                                          </p:val>
                                        </p:tav>
                                      </p:tavLst>
                                    </p:anim>
                                    <p:anim calcmode="lin" valueType="num">
                                      <p:cBhvr>
                                        <p:cTn id="99" dur="1500" fill="hold"/>
                                        <p:tgtEl>
                                          <p:spTgt spid="34"/>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fade">
                                      <p:cBhvr>
                                        <p:cTn id="102" dur="2000"/>
                                        <p:tgtEl>
                                          <p:spTgt spid="35"/>
                                        </p:tgtEl>
                                      </p:cBhvr>
                                    </p:animEffect>
                                    <p:anim calcmode="lin" valueType="num">
                                      <p:cBhvr>
                                        <p:cTn id="103" dur="2000" fill="hold"/>
                                        <p:tgtEl>
                                          <p:spTgt spid="35"/>
                                        </p:tgtEl>
                                        <p:attrNameLst>
                                          <p:attrName>ppt_x</p:attrName>
                                        </p:attrNameLst>
                                      </p:cBhvr>
                                      <p:tavLst>
                                        <p:tav tm="0">
                                          <p:val>
                                            <p:strVal val="#ppt_x"/>
                                          </p:val>
                                        </p:tav>
                                        <p:tav tm="100000">
                                          <p:val>
                                            <p:strVal val="#ppt_x"/>
                                          </p:val>
                                        </p:tav>
                                      </p:tavLst>
                                    </p:anim>
                                    <p:anim calcmode="lin" valueType="num">
                                      <p:cBhvr>
                                        <p:cTn id="104" dur="2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33" grpId="0"/>
      <p:bldP spid="34" grpId="0"/>
      <p:bldP spid="35" grpId="0"/>
      <p:bldP spid="27" grpId="0" animBg="1"/>
      <p:bldP spid="6" grpId="0"/>
      <p:bldP spid="28" grpId="0"/>
      <p:bldP spid="30" grpId="0"/>
      <p:bldP spid="2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3" name="圆角矩形 2"/>
          <p:cNvSpPr/>
          <p:nvPr/>
        </p:nvSpPr>
        <p:spPr>
          <a:xfrm>
            <a:off x="3666504" y="1152327"/>
            <a:ext cx="2525936" cy="3816424"/>
          </a:xfrm>
          <a:prstGeom prst="roundRect">
            <a:avLst/>
          </a:prstGeom>
          <a:solidFill>
            <a:schemeClr val="tx1">
              <a:lumMod val="95000"/>
              <a:lumOff val="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虚尾箭头 13"/>
          <p:cNvSpPr/>
          <p:nvPr/>
        </p:nvSpPr>
        <p:spPr>
          <a:xfrm>
            <a:off x="5904408" y="1224335"/>
            <a:ext cx="792088" cy="762084"/>
          </a:xfrm>
          <a:prstGeom prst="stripedRightArrow">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77800" dist="114300" dir="60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4104208" y="1512367"/>
            <a:ext cx="1620957" cy="954107"/>
          </a:xfrm>
          <a:prstGeom prst="rect">
            <a:avLst/>
          </a:prstGeom>
          <a:noFill/>
        </p:spPr>
        <p:txBody>
          <a:bodyPr wrap="none" rtlCol="0">
            <a:spAutoFit/>
          </a:bodyPr>
          <a:lstStyle/>
          <a:p>
            <a:r>
              <a:rPr lang="zh-CN" altLang="en-US" sz="2800" dirty="0" smtClean="0">
                <a:solidFill>
                  <a:schemeClr val="bg1"/>
                </a:solidFill>
                <a:latin typeface="方正大黑简体" panose="03000509000000000000" pitchFamily="65" charset="-122"/>
                <a:ea typeface="方正大黑简体" panose="03000509000000000000" pitchFamily="65" charset="-122"/>
              </a:rPr>
              <a:t>目标管理</a:t>
            </a:r>
            <a:endParaRPr lang="en-US" altLang="zh-CN" sz="2800" dirty="0" smtClean="0">
              <a:solidFill>
                <a:schemeClr val="bg1"/>
              </a:solidFill>
              <a:latin typeface="方正大黑简体" panose="03000509000000000000" pitchFamily="65" charset="-122"/>
              <a:ea typeface="方正大黑简体" panose="03000509000000000000" pitchFamily="65" charset="-122"/>
            </a:endParaRPr>
          </a:p>
          <a:p>
            <a:r>
              <a:rPr lang="zh-CN" altLang="en-US" sz="2800" dirty="0">
                <a:solidFill>
                  <a:schemeClr val="bg1"/>
                </a:solidFill>
                <a:latin typeface="方正大黑简体" panose="03000509000000000000" pitchFamily="65" charset="-122"/>
                <a:ea typeface="方正大黑简体" panose="03000509000000000000" pitchFamily="65" charset="-122"/>
              </a:rPr>
              <a:t>八</a:t>
            </a:r>
            <a:r>
              <a:rPr lang="zh-CN" altLang="en-US" sz="2800" dirty="0" smtClean="0">
                <a:solidFill>
                  <a:schemeClr val="bg1"/>
                </a:solidFill>
                <a:latin typeface="方正大黑简体" panose="03000509000000000000" pitchFamily="65" charset="-122"/>
                <a:ea typeface="方正大黑简体" panose="03000509000000000000" pitchFamily="65" charset="-122"/>
              </a:rPr>
              <a:t>大过程</a:t>
            </a:r>
            <a:endParaRPr lang="zh-CN" altLang="en-US" sz="2800" dirty="0">
              <a:solidFill>
                <a:schemeClr val="bg1"/>
              </a:solidFill>
              <a:latin typeface="方正大黑简体" panose="03000509000000000000" pitchFamily="65" charset="-122"/>
              <a:ea typeface="方正大黑简体" panose="03000509000000000000" pitchFamily="65" charset="-122"/>
            </a:endParaRPr>
          </a:p>
        </p:txBody>
      </p:sp>
      <p:cxnSp>
        <p:nvCxnSpPr>
          <p:cNvPr id="17" name="直接连接符 16"/>
          <p:cNvCxnSpPr/>
          <p:nvPr/>
        </p:nvCxnSpPr>
        <p:spPr>
          <a:xfrm flipH="1">
            <a:off x="4032200" y="2520479"/>
            <a:ext cx="1743596" cy="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9" name="虚尾箭头 18"/>
          <p:cNvSpPr/>
          <p:nvPr/>
        </p:nvSpPr>
        <p:spPr>
          <a:xfrm>
            <a:off x="5904408" y="2194443"/>
            <a:ext cx="792088" cy="762084"/>
          </a:xfrm>
          <a:prstGeom prst="stripedRightArrow">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77800" dist="114300" dir="60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虚尾箭头 19"/>
          <p:cNvSpPr/>
          <p:nvPr/>
        </p:nvSpPr>
        <p:spPr>
          <a:xfrm>
            <a:off x="5904408" y="3164551"/>
            <a:ext cx="792088" cy="762084"/>
          </a:xfrm>
          <a:prstGeom prst="stripedRightArrow">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77800" dist="114300" dir="60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虚尾箭头 20"/>
          <p:cNvSpPr/>
          <p:nvPr/>
        </p:nvSpPr>
        <p:spPr>
          <a:xfrm>
            <a:off x="5904408" y="4134659"/>
            <a:ext cx="792088" cy="762084"/>
          </a:xfrm>
          <a:prstGeom prst="stripedRightArrow">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77800" dist="114300" dir="60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虚尾箭头 24"/>
          <p:cNvSpPr/>
          <p:nvPr/>
        </p:nvSpPr>
        <p:spPr>
          <a:xfrm flipH="1">
            <a:off x="3168104" y="1224335"/>
            <a:ext cx="792088" cy="762084"/>
          </a:xfrm>
          <a:prstGeom prst="stripedRightArrow">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77800" dist="114300" dir="60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虚尾箭头 26"/>
          <p:cNvSpPr/>
          <p:nvPr/>
        </p:nvSpPr>
        <p:spPr>
          <a:xfrm flipH="1">
            <a:off x="3168104" y="2194443"/>
            <a:ext cx="792088" cy="762084"/>
          </a:xfrm>
          <a:prstGeom prst="stripedRightArrow">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77800" dist="114300" dir="60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虚尾箭头 27"/>
          <p:cNvSpPr/>
          <p:nvPr/>
        </p:nvSpPr>
        <p:spPr>
          <a:xfrm flipH="1">
            <a:off x="3168104" y="3164551"/>
            <a:ext cx="792088" cy="762084"/>
          </a:xfrm>
          <a:prstGeom prst="stripedRightArrow">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77800" dist="114300" dir="60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虚尾箭头 28"/>
          <p:cNvSpPr/>
          <p:nvPr/>
        </p:nvSpPr>
        <p:spPr>
          <a:xfrm flipH="1">
            <a:off x="3168104" y="4134659"/>
            <a:ext cx="792088" cy="762084"/>
          </a:xfrm>
          <a:prstGeom prst="stripedRightArrow">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77800" dist="114300" dir="60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960192" y="2629069"/>
            <a:ext cx="1877437" cy="2123658"/>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企业经营战略为首</a:t>
            </a:r>
            <a:r>
              <a:rPr lang="zh-CN" altLang="en-US" sz="1200" dirty="0" smtClean="0">
                <a:solidFill>
                  <a:schemeClr val="bg1"/>
                </a:solidFill>
                <a:latin typeface="微软雅黑" panose="020B0503020204020204" pitchFamily="34" charset="-122"/>
                <a:ea typeface="微软雅黑" panose="020B0503020204020204" pitchFamily="34" charset="-122"/>
              </a:rPr>
              <a:t>，没有</a:t>
            </a:r>
            <a:endParaRPr lang="en-US" altLang="zh-CN" sz="1200" dirty="0" smtClean="0">
              <a:solidFill>
                <a:schemeClr val="bg1"/>
              </a:solidFill>
              <a:latin typeface="微软雅黑" panose="020B0503020204020204" pitchFamily="34" charset="-122"/>
              <a:ea typeface="微软雅黑" panose="020B0503020204020204" pitchFamily="34" charset="-122"/>
            </a:endParaRPr>
          </a:p>
          <a:p>
            <a:r>
              <a:rPr lang="zh-CN" altLang="en-US" sz="1200" dirty="0" smtClean="0">
                <a:solidFill>
                  <a:schemeClr val="bg1"/>
                </a:solidFill>
                <a:latin typeface="微软雅黑" panose="020B0503020204020204" pitchFamily="34" charset="-122"/>
                <a:ea typeface="微软雅黑" panose="020B0503020204020204" pitchFamily="34" charset="-122"/>
              </a:rPr>
              <a:t>战略</a:t>
            </a:r>
            <a:r>
              <a:rPr lang="zh-CN" altLang="en-US" sz="1200" dirty="0">
                <a:solidFill>
                  <a:schemeClr val="bg1"/>
                </a:solidFill>
                <a:latin typeface="微软雅黑" panose="020B0503020204020204" pitchFamily="34" charset="-122"/>
                <a:ea typeface="微软雅黑" panose="020B0503020204020204" pitchFamily="34" charset="-122"/>
              </a:rPr>
              <a:t>就没有</a:t>
            </a:r>
            <a:r>
              <a:rPr lang="zh-CN" altLang="en-US" sz="1200" dirty="0" smtClean="0">
                <a:solidFill>
                  <a:schemeClr val="bg1"/>
                </a:solidFill>
                <a:latin typeface="微软雅黑" panose="020B0503020204020204" pitchFamily="34" charset="-122"/>
                <a:ea typeface="微软雅黑" panose="020B0503020204020204" pitchFamily="34" charset="-122"/>
              </a:rPr>
              <a:t>发展</a:t>
            </a:r>
            <a:r>
              <a:rPr lang="zh-CN" altLang="en-US" sz="1200" dirty="0">
                <a:solidFill>
                  <a:schemeClr val="bg1"/>
                </a:solidFill>
                <a:latin typeface="微软雅黑" panose="020B0503020204020204" pitchFamily="34" charset="-122"/>
                <a:ea typeface="微软雅黑" panose="020B0503020204020204" pitchFamily="34" charset="-122"/>
              </a:rPr>
              <a:t>。目标</a:t>
            </a:r>
            <a:r>
              <a:rPr lang="zh-CN" altLang="en-US" sz="1200" dirty="0" smtClean="0">
                <a:solidFill>
                  <a:schemeClr val="bg1"/>
                </a:solidFill>
                <a:latin typeface="微软雅黑" panose="020B0503020204020204" pitchFamily="34" charset="-122"/>
                <a:ea typeface="微软雅黑" panose="020B0503020204020204" pitchFamily="34" charset="-122"/>
              </a:rPr>
              <a:t>管</a:t>
            </a:r>
            <a:endParaRPr lang="en-US" altLang="zh-CN" sz="1200" dirty="0" smtClean="0">
              <a:solidFill>
                <a:schemeClr val="bg1"/>
              </a:solidFill>
              <a:latin typeface="微软雅黑" panose="020B0503020204020204" pitchFamily="34" charset="-122"/>
              <a:ea typeface="微软雅黑" panose="020B0503020204020204" pitchFamily="34" charset="-122"/>
            </a:endParaRPr>
          </a:p>
          <a:p>
            <a:r>
              <a:rPr lang="zh-CN" altLang="en-US" sz="1200" dirty="0" smtClean="0">
                <a:solidFill>
                  <a:schemeClr val="bg1"/>
                </a:solidFill>
                <a:latin typeface="微软雅黑" panose="020B0503020204020204" pitchFamily="34" charset="-122"/>
                <a:ea typeface="微软雅黑" panose="020B0503020204020204" pitchFamily="34" charset="-122"/>
              </a:rPr>
              <a:t>理首要的</a:t>
            </a:r>
            <a:r>
              <a:rPr lang="zh-CN" altLang="en-US" sz="1200" dirty="0">
                <a:solidFill>
                  <a:schemeClr val="bg1"/>
                </a:solidFill>
                <a:latin typeface="微软雅黑" panose="020B0503020204020204" pitchFamily="34" charset="-122"/>
                <a:ea typeface="微软雅黑" panose="020B0503020204020204" pitchFamily="34" charset="-122"/>
              </a:rPr>
              <a:t>是目标的制定</a:t>
            </a:r>
            <a:r>
              <a:rPr lang="zh-CN" altLang="en-US" sz="1200" dirty="0" smtClean="0">
                <a:solidFill>
                  <a:schemeClr val="bg1"/>
                </a:solidFill>
                <a:latin typeface="微软雅黑" panose="020B0503020204020204" pitchFamily="34" charset="-122"/>
                <a:ea typeface="微软雅黑" panose="020B0503020204020204" pitchFamily="34" charset="-122"/>
              </a:rPr>
              <a:t>，</a:t>
            </a:r>
            <a:endParaRPr lang="en-US" altLang="zh-CN" sz="1200" dirty="0" smtClean="0">
              <a:solidFill>
                <a:schemeClr val="bg1"/>
              </a:solidFill>
              <a:latin typeface="微软雅黑" panose="020B0503020204020204" pitchFamily="34" charset="-122"/>
              <a:ea typeface="微软雅黑" panose="020B0503020204020204" pitchFamily="34" charset="-122"/>
            </a:endParaRPr>
          </a:p>
          <a:p>
            <a:r>
              <a:rPr lang="zh-CN" altLang="en-US" sz="1200" dirty="0" smtClean="0">
                <a:solidFill>
                  <a:schemeClr val="bg1"/>
                </a:solidFill>
                <a:latin typeface="微软雅黑" panose="020B0503020204020204" pitchFamily="34" charset="-122"/>
                <a:ea typeface="微软雅黑" panose="020B0503020204020204" pitchFamily="34" charset="-122"/>
              </a:rPr>
              <a:t>而</a:t>
            </a:r>
            <a:r>
              <a:rPr lang="zh-CN" altLang="en-US" sz="1200" dirty="0">
                <a:solidFill>
                  <a:schemeClr val="bg1"/>
                </a:solidFill>
                <a:latin typeface="微软雅黑" panose="020B0503020204020204" pitchFamily="34" charset="-122"/>
                <a:ea typeface="微软雅黑" panose="020B0503020204020204" pitchFamily="34" charset="-122"/>
              </a:rPr>
              <a:t>这个目标必须</a:t>
            </a:r>
            <a:r>
              <a:rPr lang="zh-CN" altLang="en-US" sz="1200" dirty="0" smtClean="0">
                <a:solidFill>
                  <a:schemeClr val="bg1"/>
                </a:solidFill>
                <a:latin typeface="微软雅黑" panose="020B0503020204020204" pitchFamily="34" charset="-122"/>
                <a:ea typeface="微软雅黑" panose="020B0503020204020204" pitchFamily="34" charset="-122"/>
              </a:rPr>
              <a:t>围绕战略</a:t>
            </a:r>
            <a:endParaRPr lang="en-US" altLang="zh-CN" sz="1200" dirty="0" smtClean="0">
              <a:solidFill>
                <a:schemeClr val="bg1"/>
              </a:solidFill>
              <a:latin typeface="微软雅黑" panose="020B0503020204020204" pitchFamily="34" charset="-122"/>
              <a:ea typeface="微软雅黑" panose="020B0503020204020204" pitchFamily="34" charset="-122"/>
            </a:endParaRPr>
          </a:p>
          <a:p>
            <a:r>
              <a:rPr lang="zh-CN" altLang="en-US" sz="1200" dirty="0" smtClean="0">
                <a:solidFill>
                  <a:schemeClr val="bg1"/>
                </a:solidFill>
                <a:latin typeface="微软雅黑" panose="020B0503020204020204" pitchFamily="34" charset="-122"/>
                <a:ea typeface="微软雅黑" panose="020B0503020204020204" pitchFamily="34" charset="-122"/>
              </a:rPr>
              <a:t>需要</a:t>
            </a:r>
            <a:r>
              <a:rPr lang="zh-CN" altLang="en-US" sz="1200" dirty="0">
                <a:solidFill>
                  <a:schemeClr val="bg1"/>
                </a:solidFill>
                <a:latin typeface="微软雅黑" panose="020B0503020204020204" pitchFamily="34" charset="-122"/>
                <a:ea typeface="微软雅黑" panose="020B0503020204020204" pitchFamily="34" charset="-122"/>
              </a:rPr>
              <a:t>进行</a:t>
            </a:r>
            <a:r>
              <a:rPr lang="zh-CN" altLang="en-US" sz="1200" dirty="0" smtClean="0">
                <a:solidFill>
                  <a:schemeClr val="bg1"/>
                </a:solidFill>
                <a:latin typeface="微软雅黑" panose="020B0503020204020204" pitchFamily="34" charset="-122"/>
                <a:ea typeface="微软雅黑" panose="020B0503020204020204" pitchFamily="34" charset="-122"/>
              </a:rPr>
              <a:t>科学</a:t>
            </a:r>
            <a:r>
              <a:rPr lang="zh-CN" altLang="en-US" sz="1200" dirty="0">
                <a:solidFill>
                  <a:schemeClr val="bg1"/>
                </a:solidFill>
                <a:latin typeface="微软雅黑" panose="020B0503020204020204" pitchFamily="34" charset="-122"/>
                <a:ea typeface="微软雅黑" panose="020B0503020204020204" pitchFamily="34" charset="-122"/>
              </a:rPr>
              <a:t>设定。从</a:t>
            </a:r>
            <a:r>
              <a:rPr lang="zh-CN" altLang="en-US" sz="1200" dirty="0" smtClean="0">
                <a:solidFill>
                  <a:schemeClr val="bg1"/>
                </a:solidFill>
                <a:latin typeface="微软雅黑" panose="020B0503020204020204" pitchFamily="34" charset="-122"/>
                <a:ea typeface="微软雅黑" panose="020B0503020204020204" pitchFamily="34" charset="-122"/>
              </a:rPr>
              <a:t>战</a:t>
            </a:r>
            <a:endParaRPr lang="en-US" altLang="zh-CN" sz="1200" dirty="0" smtClean="0">
              <a:solidFill>
                <a:schemeClr val="bg1"/>
              </a:solidFill>
              <a:latin typeface="微软雅黑" panose="020B0503020204020204" pitchFamily="34" charset="-122"/>
              <a:ea typeface="微软雅黑" panose="020B0503020204020204" pitchFamily="34" charset="-122"/>
            </a:endParaRPr>
          </a:p>
          <a:p>
            <a:r>
              <a:rPr lang="zh-CN" altLang="en-US" sz="1200" dirty="0" smtClean="0">
                <a:solidFill>
                  <a:schemeClr val="bg1"/>
                </a:solidFill>
                <a:latin typeface="微软雅黑" panose="020B0503020204020204" pitchFamily="34" charset="-122"/>
                <a:ea typeface="微软雅黑" panose="020B0503020204020204" pitchFamily="34" charset="-122"/>
              </a:rPr>
              <a:t>略到目标</a:t>
            </a:r>
            <a:r>
              <a:rPr lang="zh-CN" altLang="en-US" sz="1200" dirty="0">
                <a:solidFill>
                  <a:schemeClr val="bg1"/>
                </a:solidFill>
                <a:latin typeface="微软雅黑" panose="020B0503020204020204" pitchFamily="34" charset="-122"/>
                <a:ea typeface="微软雅黑" panose="020B0503020204020204" pitchFamily="34" charset="-122"/>
              </a:rPr>
              <a:t>是一个从</a:t>
            </a:r>
            <a:r>
              <a:rPr lang="zh-CN" altLang="en-US" sz="1200" dirty="0" smtClean="0">
                <a:solidFill>
                  <a:schemeClr val="bg1"/>
                </a:solidFill>
                <a:latin typeface="微软雅黑" panose="020B0503020204020204" pitchFamily="34" charset="-122"/>
                <a:ea typeface="微软雅黑" panose="020B0503020204020204" pitchFamily="34" charset="-122"/>
              </a:rPr>
              <a:t>意图到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r>
              <a:rPr lang="zh-CN" altLang="en-US" sz="1200" dirty="0" smtClean="0">
                <a:solidFill>
                  <a:schemeClr val="bg1"/>
                </a:solidFill>
                <a:latin typeface="微软雅黑" panose="020B0503020204020204" pitchFamily="34" charset="-122"/>
                <a:ea typeface="微软雅黑" panose="020B0503020204020204" pitchFamily="34" charset="-122"/>
              </a:rPr>
              <a:t>明确</a:t>
            </a:r>
            <a:r>
              <a:rPr lang="zh-CN" altLang="en-US" sz="1200" dirty="0">
                <a:solidFill>
                  <a:schemeClr val="bg1"/>
                </a:solidFill>
                <a:latin typeface="微软雅黑" panose="020B0503020204020204" pitchFamily="34" charset="-122"/>
                <a:ea typeface="微软雅黑" panose="020B0503020204020204" pitchFamily="34" charset="-122"/>
              </a:rPr>
              <a:t>的过程，</a:t>
            </a:r>
            <a:r>
              <a:rPr lang="zh-CN" altLang="en-US" sz="1200" dirty="0" smtClean="0">
                <a:solidFill>
                  <a:schemeClr val="bg1"/>
                </a:solidFill>
                <a:latin typeface="微软雅黑" panose="020B0503020204020204" pitchFamily="34" charset="-122"/>
                <a:ea typeface="微软雅黑" panose="020B0503020204020204" pitchFamily="34" charset="-122"/>
              </a:rPr>
              <a:t>没有</a:t>
            </a:r>
            <a:r>
              <a:rPr lang="zh-CN" altLang="en-US" sz="1200" dirty="0">
                <a:solidFill>
                  <a:schemeClr val="bg1"/>
                </a:solidFill>
                <a:latin typeface="微软雅黑" panose="020B0503020204020204" pitchFamily="34" charset="-122"/>
                <a:ea typeface="微软雅黑" panose="020B0503020204020204" pitchFamily="34" charset="-122"/>
              </a:rPr>
              <a:t>这个</a:t>
            </a:r>
            <a:r>
              <a:rPr lang="zh-CN" altLang="en-US" sz="1200" dirty="0" smtClean="0">
                <a:solidFill>
                  <a:schemeClr val="bg1"/>
                </a:solidFill>
                <a:latin typeface="微软雅黑" panose="020B0503020204020204" pitchFamily="34" charset="-122"/>
                <a:ea typeface="微软雅黑" panose="020B0503020204020204" pitchFamily="34" charset="-122"/>
              </a:rPr>
              <a:t>过</a:t>
            </a:r>
            <a:endParaRPr lang="en-US" altLang="zh-CN" sz="1200" dirty="0" smtClean="0">
              <a:solidFill>
                <a:schemeClr val="bg1"/>
              </a:solidFill>
              <a:latin typeface="微软雅黑" panose="020B0503020204020204" pitchFamily="34" charset="-122"/>
              <a:ea typeface="微软雅黑" panose="020B0503020204020204" pitchFamily="34" charset="-122"/>
            </a:endParaRPr>
          </a:p>
          <a:p>
            <a:r>
              <a:rPr lang="zh-CN" altLang="en-US" sz="1200" dirty="0" smtClean="0">
                <a:solidFill>
                  <a:schemeClr val="bg1"/>
                </a:solidFill>
                <a:latin typeface="微软雅黑" panose="020B0503020204020204" pitchFamily="34" charset="-122"/>
                <a:ea typeface="微软雅黑" panose="020B0503020204020204" pitchFamily="34" charset="-122"/>
              </a:rPr>
              <a:t>程</a:t>
            </a:r>
            <a:r>
              <a:rPr lang="zh-CN" altLang="en-US" sz="1200" dirty="0">
                <a:solidFill>
                  <a:schemeClr val="bg1"/>
                </a:solidFill>
                <a:latin typeface="微软雅黑" panose="020B0503020204020204" pitchFamily="34" charset="-122"/>
                <a:ea typeface="微软雅黑" panose="020B0503020204020204" pitchFamily="34" charset="-122"/>
              </a:rPr>
              <a:t>，</a:t>
            </a:r>
            <a:r>
              <a:rPr lang="zh-CN" altLang="en-US" sz="1200" dirty="0" smtClean="0">
                <a:solidFill>
                  <a:schemeClr val="bg1"/>
                </a:solidFill>
                <a:latin typeface="微软雅黑" panose="020B0503020204020204" pitchFamily="34" charset="-122"/>
                <a:ea typeface="微软雅黑" panose="020B0503020204020204" pitchFamily="34" charset="-122"/>
              </a:rPr>
              <a:t>战略只能</a:t>
            </a:r>
            <a:r>
              <a:rPr lang="zh-CN" altLang="en-US" sz="1200" dirty="0">
                <a:solidFill>
                  <a:schemeClr val="bg1"/>
                </a:solidFill>
                <a:latin typeface="微软雅黑" panose="020B0503020204020204" pitchFamily="34" charset="-122"/>
                <a:ea typeface="微软雅黑" panose="020B0503020204020204" pitchFamily="34" charset="-122"/>
              </a:rPr>
              <a:t>是一种</a:t>
            </a:r>
            <a:r>
              <a:rPr lang="zh-CN" altLang="en-US" sz="1200" dirty="0" smtClean="0">
                <a:solidFill>
                  <a:schemeClr val="bg1"/>
                </a:solidFill>
                <a:latin typeface="微软雅黑" panose="020B0503020204020204" pitchFamily="34" charset="-122"/>
                <a:ea typeface="微软雅黑" panose="020B0503020204020204" pitchFamily="34" charset="-122"/>
              </a:rPr>
              <a:t>意图</a:t>
            </a:r>
            <a:endParaRPr lang="en-US" altLang="zh-CN" sz="1200" dirty="0" smtClean="0">
              <a:solidFill>
                <a:schemeClr val="bg1"/>
              </a:solidFill>
              <a:latin typeface="微软雅黑" panose="020B0503020204020204" pitchFamily="34" charset="-122"/>
              <a:ea typeface="微软雅黑" panose="020B0503020204020204" pitchFamily="34" charset="-122"/>
            </a:endParaRPr>
          </a:p>
          <a:p>
            <a:r>
              <a:rPr lang="zh-CN" altLang="en-US" sz="1200" dirty="0" smtClean="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只能是一种打算，在</a:t>
            </a:r>
            <a:r>
              <a:rPr lang="zh-CN" altLang="en-US" sz="1200" dirty="0" smtClean="0">
                <a:solidFill>
                  <a:schemeClr val="bg1"/>
                </a:solidFill>
                <a:latin typeface="微软雅黑" panose="020B0503020204020204" pitchFamily="34" charset="-122"/>
                <a:ea typeface="微软雅黑" panose="020B0503020204020204" pitchFamily="34" charset="-122"/>
              </a:rPr>
              <a:t>一</a:t>
            </a:r>
            <a:endParaRPr lang="en-US" altLang="zh-CN" sz="1200" dirty="0" smtClean="0">
              <a:solidFill>
                <a:schemeClr val="bg1"/>
              </a:solidFill>
              <a:latin typeface="微软雅黑" panose="020B0503020204020204" pitchFamily="34" charset="-122"/>
              <a:ea typeface="微软雅黑" panose="020B0503020204020204" pitchFamily="34" charset="-122"/>
            </a:endParaRPr>
          </a:p>
          <a:p>
            <a:r>
              <a:rPr lang="zh-CN" altLang="en-US" sz="1200" dirty="0" smtClean="0">
                <a:solidFill>
                  <a:schemeClr val="bg1"/>
                </a:solidFill>
                <a:latin typeface="微软雅黑" panose="020B0503020204020204" pitchFamily="34" charset="-122"/>
                <a:ea typeface="微软雅黑" panose="020B0503020204020204" pitchFamily="34" charset="-122"/>
              </a:rPr>
              <a:t>定</a:t>
            </a:r>
            <a:r>
              <a:rPr lang="zh-CN" altLang="en-US" sz="1200" dirty="0">
                <a:solidFill>
                  <a:schemeClr val="bg1"/>
                </a:solidFill>
                <a:latin typeface="微软雅黑" panose="020B0503020204020204" pitchFamily="34" charset="-122"/>
                <a:ea typeface="微软雅黑" panose="020B0503020204020204" pitchFamily="34" charset="-122"/>
              </a:rPr>
              <a:t>程度上没有目标支撑</a:t>
            </a:r>
            <a:r>
              <a:rPr lang="zh-CN" altLang="en-US" sz="1200" dirty="0" smtClean="0">
                <a:solidFill>
                  <a:schemeClr val="bg1"/>
                </a:solidFill>
                <a:latin typeface="微软雅黑" panose="020B0503020204020204" pitchFamily="34" charset="-122"/>
                <a:ea typeface="微软雅黑" panose="020B0503020204020204" pitchFamily="34" charset="-122"/>
              </a:rPr>
              <a:t>的</a:t>
            </a:r>
            <a:endParaRPr lang="en-US" altLang="zh-CN" sz="1200" dirty="0" smtClean="0">
              <a:solidFill>
                <a:schemeClr val="bg1"/>
              </a:solidFill>
              <a:latin typeface="微软雅黑" panose="020B0503020204020204" pitchFamily="34" charset="-122"/>
              <a:ea typeface="微软雅黑" panose="020B0503020204020204" pitchFamily="34" charset="-122"/>
            </a:endParaRPr>
          </a:p>
          <a:p>
            <a:r>
              <a:rPr lang="zh-CN" altLang="en-US" sz="1200" dirty="0" smtClean="0">
                <a:solidFill>
                  <a:schemeClr val="bg1"/>
                </a:solidFill>
                <a:latin typeface="微软雅黑" panose="020B0503020204020204" pitchFamily="34" charset="-122"/>
                <a:ea typeface="微软雅黑" panose="020B0503020204020204" pitchFamily="34" charset="-122"/>
              </a:rPr>
              <a:t>战略</a:t>
            </a:r>
            <a:r>
              <a:rPr lang="zh-CN" altLang="en-US" sz="1200" dirty="0">
                <a:solidFill>
                  <a:schemeClr val="bg1"/>
                </a:solidFill>
                <a:latin typeface="微软雅黑" panose="020B0503020204020204" pitchFamily="34" charset="-122"/>
                <a:ea typeface="微软雅黑" panose="020B0503020204020204" pitchFamily="34" charset="-122"/>
              </a:rPr>
              <a:t>也只能是设想。</a:t>
            </a:r>
          </a:p>
        </p:txBody>
      </p:sp>
      <p:sp>
        <p:nvSpPr>
          <p:cNvPr id="6" name="矩形 5"/>
          <p:cNvSpPr/>
          <p:nvPr/>
        </p:nvSpPr>
        <p:spPr>
          <a:xfrm>
            <a:off x="6840512" y="1421195"/>
            <a:ext cx="2547174" cy="523220"/>
          </a:xfrm>
          <a:prstGeom prst="rect">
            <a:avLst/>
          </a:prstGeom>
        </p:spPr>
        <p:txBody>
          <a:bodyPr wrap="square">
            <a:spAutoFit/>
          </a:bodyPr>
          <a:lstStyle/>
          <a:p>
            <a:r>
              <a:rPr lang="zh-CN" altLang="en-US" sz="1400" b="1" dirty="0"/>
              <a:t>二、从战略目标到战略计划的过程。</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6840512" y="2398142"/>
            <a:ext cx="2547174" cy="523220"/>
          </a:xfrm>
          <a:prstGeom prst="rect">
            <a:avLst/>
          </a:prstGeom>
        </p:spPr>
        <p:txBody>
          <a:bodyPr wrap="square">
            <a:spAutoFit/>
          </a:bodyPr>
          <a:lstStyle/>
          <a:p>
            <a:r>
              <a:rPr lang="zh-CN" altLang="en-US" sz="1400" b="1" dirty="0"/>
              <a:t>四、从目标责任到目标实施的过程。</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6840512" y="3375089"/>
            <a:ext cx="2547174" cy="523220"/>
          </a:xfrm>
          <a:prstGeom prst="rect">
            <a:avLst/>
          </a:prstGeom>
        </p:spPr>
        <p:txBody>
          <a:bodyPr wrap="square">
            <a:spAutoFit/>
          </a:bodyPr>
          <a:lstStyle/>
          <a:p>
            <a:r>
              <a:rPr lang="zh-CN" altLang="en-US" sz="1400" b="1" dirty="0"/>
              <a:t>六、从目标督导到目标实现的过程。</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6840512" y="4352037"/>
            <a:ext cx="2547174" cy="523220"/>
          </a:xfrm>
          <a:prstGeom prst="rect">
            <a:avLst/>
          </a:prstGeom>
        </p:spPr>
        <p:txBody>
          <a:bodyPr wrap="square">
            <a:spAutoFit/>
          </a:bodyPr>
          <a:lstStyle/>
          <a:p>
            <a:r>
              <a:rPr lang="zh-CN" altLang="en-US" sz="1400" b="1" dirty="0"/>
              <a:t>八、从目标评价到目标刷新的过程。</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575816" y="1442681"/>
            <a:ext cx="2547174" cy="523220"/>
          </a:xfrm>
          <a:prstGeom prst="rect">
            <a:avLst/>
          </a:prstGeom>
        </p:spPr>
        <p:txBody>
          <a:bodyPr wrap="square">
            <a:spAutoFit/>
          </a:bodyPr>
          <a:lstStyle/>
          <a:p>
            <a:r>
              <a:rPr lang="zh-CN" altLang="en-US" sz="1400" b="1" dirty="0"/>
              <a:t>一、从战略制定到战略目标的过程。</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575816" y="2419628"/>
            <a:ext cx="2547174" cy="523220"/>
          </a:xfrm>
          <a:prstGeom prst="rect">
            <a:avLst/>
          </a:prstGeom>
        </p:spPr>
        <p:txBody>
          <a:bodyPr wrap="square">
            <a:spAutoFit/>
          </a:bodyPr>
          <a:lstStyle/>
          <a:p>
            <a:r>
              <a:rPr lang="zh-CN" altLang="en-US" sz="1400" b="1" dirty="0"/>
              <a:t>三、从战略计划到目标责任的过程。</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575816" y="3396575"/>
            <a:ext cx="2547174" cy="523220"/>
          </a:xfrm>
          <a:prstGeom prst="rect">
            <a:avLst/>
          </a:prstGeom>
        </p:spPr>
        <p:txBody>
          <a:bodyPr wrap="square">
            <a:spAutoFit/>
          </a:bodyPr>
          <a:lstStyle/>
          <a:p>
            <a:r>
              <a:rPr lang="zh-CN" altLang="en-US" sz="1400" b="1" dirty="0"/>
              <a:t>五、从目标实施到目标督导的过程。</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575816" y="4373523"/>
            <a:ext cx="2547174" cy="523220"/>
          </a:xfrm>
          <a:prstGeom prst="rect">
            <a:avLst/>
          </a:prstGeom>
        </p:spPr>
        <p:txBody>
          <a:bodyPr wrap="square">
            <a:spAutoFit/>
          </a:bodyPr>
          <a:lstStyle/>
          <a:p>
            <a:r>
              <a:rPr lang="zh-CN" altLang="en-US" sz="1400" b="1" dirty="0"/>
              <a:t>七、从目标实现到目标评价的过程。</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935856" y="165701"/>
            <a:ext cx="1005403" cy="338554"/>
          </a:xfrm>
          <a:prstGeom prst="rect">
            <a:avLst/>
          </a:prstGeom>
          <a:noFill/>
        </p:spPr>
        <p:txBody>
          <a:bodyPr wrap="non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目标过程</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655442379"/>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up)">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p:tgtEl>
                                          <p:spTgt spid="25"/>
                                        </p:tgtEl>
                                        <p:attrNameLst>
                                          <p:attrName>ppt_x</p:attrName>
                                        </p:attrNameLst>
                                      </p:cBhvr>
                                      <p:tavLst>
                                        <p:tav tm="0">
                                          <p:val>
                                            <p:strVal val="#ppt_x+#ppt_w*1.125000"/>
                                          </p:val>
                                        </p:tav>
                                        <p:tav tm="100000">
                                          <p:val>
                                            <p:strVal val="#ppt_x"/>
                                          </p:val>
                                        </p:tav>
                                      </p:tavLst>
                                    </p:anim>
                                    <p:animEffect transition="in" filter="wipe(left)">
                                      <p:cBhvr>
                                        <p:cTn id="28" dur="500"/>
                                        <p:tgtEl>
                                          <p:spTgt spid="25"/>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p:tgtEl>
                                          <p:spTgt spid="14"/>
                                        </p:tgtEl>
                                        <p:attrNameLst>
                                          <p:attrName>ppt_x</p:attrName>
                                        </p:attrNameLst>
                                      </p:cBhvr>
                                      <p:tavLst>
                                        <p:tav tm="0">
                                          <p:val>
                                            <p:strVal val="#ppt_x-#ppt_w*1.125000"/>
                                          </p:val>
                                        </p:tav>
                                        <p:tav tm="100000">
                                          <p:val>
                                            <p:strVal val="#ppt_x"/>
                                          </p:val>
                                        </p:tav>
                                      </p:tavLst>
                                    </p:anim>
                                    <p:animEffect transition="in" filter="wipe(righ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2"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500"/>
                                        <p:tgtEl>
                                          <p:spTgt spid="27"/>
                                        </p:tgtEl>
                                        <p:attrNameLst>
                                          <p:attrName>ppt_x</p:attrName>
                                        </p:attrNameLst>
                                      </p:cBhvr>
                                      <p:tavLst>
                                        <p:tav tm="0">
                                          <p:val>
                                            <p:strVal val="#ppt_x+#ppt_w*1.125000"/>
                                          </p:val>
                                        </p:tav>
                                        <p:tav tm="100000">
                                          <p:val>
                                            <p:strVal val="#ppt_x"/>
                                          </p:val>
                                        </p:tav>
                                      </p:tavLst>
                                    </p:anim>
                                    <p:animEffect transition="in" filter="wipe(left)">
                                      <p:cBhvr>
                                        <p:cTn id="46" dur="500"/>
                                        <p:tgtEl>
                                          <p:spTgt spid="27"/>
                                        </p:tgtEl>
                                      </p:cBhvr>
                                    </p:animEffect>
                                  </p:childTnLst>
                                </p:cTn>
                              </p:par>
                              <p:par>
                                <p:cTn id="47" presetID="12" presetClass="entr" presetSubtype="8"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p:tgtEl>
                                          <p:spTgt spid="19"/>
                                        </p:tgtEl>
                                        <p:attrNameLst>
                                          <p:attrName>ppt_x</p:attrName>
                                        </p:attrNameLst>
                                      </p:cBhvr>
                                      <p:tavLst>
                                        <p:tav tm="0">
                                          <p:val>
                                            <p:strVal val="#ppt_x-#ppt_w*1.125000"/>
                                          </p:val>
                                        </p:tav>
                                        <p:tav tm="100000">
                                          <p:val>
                                            <p:strVal val="#ppt_x"/>
                                          </p:val>
                                        </p:tav>
                                      </p:tavLst>
                                    </p:anim>
                                    <p:animEffect transition="in" filter="wipe(right)">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2"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p:tgtEl>
                                          <p:spTgt spid="28"/>
                                        </p:tgtEl>
                                        <p:attrNameLst>
                                          <p:attrName>ppt_x</p:attrName>
                                        </p:attrNameLst>
                                      </p:cBhvr>
                                      <p:tavLst>
                                        <p:tav tm="0">
                                          <p:val>
                                            <p:strVal val="#ppt_x+#ppt_w*1.125000"/>
                                          </p:val>
                                        </p:tav>
                                        <p:tav tm="100000">
                                          <p:val>
                                            <p:strVal val="#ppt_x"/>
                                          </p:val>
                                        </p:tav>
                                      </p:tavLst>
                                    </p:anim>
                                    <p:animEffect transition="in" filter="wipe(left)">
                                      <p:cBhvr>
                                        <p:cTn id="64" dur="500"/>
                                        <p:tgtEl>
                                          <p:spTgt spid="28"/>
                                        </p:tgtEl>
                                      </p:cBhvr>
                                    </p:animEffect>
                                  </p:childTnLst>
                                </p:cTn>
                              </p:par>
                              <p:par>
                                <p:cTn id="65" presetID="12" presetClass="entr" presetSubtype="8"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p:tgtEl>
                                          <p:spTgt spid="20"/>
                                        </p:tgtEl>
                                        <p:attrNameLst>
                                          <p:attrName>ppt_x</p:attrName>
                                        </p:attrNameLst>
                                      </p:cBhvr>
                                      <p:tavLst>
                                        <p:tav tm="0">
                                          <p:val>
                                            <p:strVal val="#ppt_x-#ppt_w*1.125000"/>
                                          </p:val>
                                        </p:tav>
                                        <p:tav tm="100000">
                                          <p:val>
                                            <p:strVal val="#ppt_x"/>
                                          </p:val>
                                        </p:tav>
                                      </p:tavLst>
                                    </p:anim>
                                    <p:animEffect transition="in" filter="wipe(right)">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8" fill="hold" grpId="0" nodeType="click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p:tgtEl>
                                          <p:spTgt spid="21"/>
                                        </p:tgtEl>
                                        <p:attrNameLst>
                                          <p:attrName>ppt_x</p:attrName>
                                        </p:attrNameLst>
                                      </p:cBhvr>
                                      <p:tavLst>
                                        <p:tav tm="0">
                                          <p:val>
                                            <p:strVal val="#ppt_x-#ppt_w*1.125000"/>
                                          </p:val>
                                        </p:tav>
                                        <p:tav tm="100000">
                                          <p:val>
                                            <p:strVal val="#ppt_x"/>
                                          </p:val>
                                        </p:tav>
                                      </p:tavLst>
                                    </p:anim>
                                    <p:animEffect transition="in" filter="wipe(right)">
                                      <p:cBhvr>
                                        <p:cTn id="82" dur="500"/>
                                        <p:tgtEl>
                                          <p:spTgt spid="21"/>
                                        </p:tgtEl>
                                      </p:cBhvr>
                                    </p:animEffect>
                                  </p:childTnLst>
                                </p:cTn>
                              </p:par>
                              <p:par>
                                <p:cTn id="83" presetID="12" presetClass="entr" presetSubtype="2"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p:tgtEl>
                                          <p:spTgt spid="29"/>
                                        </p:tgtEl>
                                        <p:attrNameLst>
                                          <p:attrName>ppt_x</p:attrName>
                                        </p:attrNameLst>
                                      </p:cBhvr>
                                      <p:tavLst>
                                        <p:tav tm="0">
                                          <p:val>
                                            <p:strVal val="#ppt_x+#ppt_w*1.125000"/>
                                          </p:val>
                                        </p:tav>
                                        <p:tav tm="100000">
                                          <p:val>
                                            <p:strVal val="#ppt_x"/>
                                          </p:val>
                                        </p:tav>
                                      </p:tavLst>
                                    </p:anim>
                                    <p:animEffect transition="in" filter="wipe(left)">
                                      <p:cBhvr>
                                        <p:cTn id="86" dur="500"/>
                                        <p:tgtEl>
                                          <p:spTgt spid="2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fade">
                                      <p:cBhvr>
                                        <p:cTn id="91" dur="500"/>
                                        <p:tgtEl>
                                          <p:spTgt spid="4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6" grpId="0"/>
      <p:bldP spid="19" grpId="0" animBg="1"/>
      <p:bldP spid="20" grpId="0" animBg="1"/>
      <p:bldP spid="21" grpId="0" animBg="1"/>
      <p:bldP spid="25" grpId="0" animBg="1"/>
      <p:bldP spid="27" grpId="0" animBg="1"/>
      <p:bldP spid="28" grpId="0" animBg="1"/>
      <p:bldP spid="29" grpId="0" animBg="1"/>
      <p:bldP spid="30" grpId="0"/>
      <p:bldP spid="6" grpId="0"/>
      <p:bldP spid="31" grpId="0"/>
      <p:bldP spid="34" grpId="0"/>
      <p:bldP spid="35" grpId="0"/>
      <p:bldP spid="36" grpId="0"/>
      <p:bldP spid="37" grpId="0"/>
      <p:bldP spid="38" grpId="0"/>
      <p:bldP spid="4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620957" cy="338554"/>
          </a:xfrm>
          <a:prstGeom prst="rect">
            <a:avLst/>
          </a:prstGeom>
          <a:noFill/>
        </p:spPr>
        <p:txBody>
          <a:bodyPr wrap="none" rtlCol="0">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为</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企业带来收益</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3" name="TextBox 12"/>
          <p:cNvSpPr txBox="1"/>
          <p:nvPr/>
        </p:nvSpPr>
        <p:spPr>
          <a:xfrm>
            <a:off x="881266" y="1080319"/>
            <a:ext cx="2646878" cy="584775"/>
          </a:xfrm>
          <a:prstGeom prst="rect">
            <a:avLst/>
          </a:prstGeom>
          <a:noFill/>
        </p:spPr>
        <p:txBody>
          <a:bodyPr wrap="none" rtlCol="0">
            <a:spAutoFit/>
          </a:bodyPr>
          <a:lstStyle/>
          <a:p>
            <a:r>
              <a:rPr lang="zh-CN" altLang="en-US" sz="3200" dirty="0" smtClean="0">
                <a:solidFill>
                  <a:schemeClr val="tx1">
                    <a:lumMod val="95000"/>
                    <a:lumOff val="5000"/>
                  </a:schemeClr>
                </a:solidFill>
                <a:latin typeface="方正新综艺简体" panose="02010601030101010101" pitchFamily="2" charset="-122"/>
                <a:ea typeface="方正新综艺简体" panose="02010601030101010101" pitchFamily="2" charset="-122"/>
              </a:rPr>
              <a:t>单击添加标题</a:t>
            </a:r>
            <a:endParaRPr lang="zh-CN" altLang="en-US" sz="3200" dirty="0">
              <a:solidFill>
                <a:schemeClr val="tx1">
                  <a:lumMod val="95000"/>
                  <a:lumOff val="5000"/>
                </a:schemeClr>
              </a:solidFill>
              <a:latin typeface="方正新综艺简体" panose="02010601030101010101" pitchFamily="2" charset="-122"/>
              <a:ea typeface="方正新综艺简体" panose="02010601030101010101" pitchFamily="2" charset="-122"/>
            </a:endParaRPr>
          </a:p>
        </p:txBody>
      </p:sp>
      <p:sp>
        <p:nvSpPr>
          <p:cNvPr id="14" name="TextBox 13"/>
          <p:cNvSpPr txBox="1"/>
          <p:nvPr/>
        </p:nvSpPr>
        <p:spPr>
          <a:xfrm>
            <a:off x="1909249" y="1584375"/>
            <a:ext cx="2266967" cy="707886"/>
          </a:xfrm>
          <a:prstGeom prst="rect">
            <a:avLst/>
          </a:prstGeom>
          <a:noFill/>
        </p:spPr>
        <p:txBody>
          <a:bodyPr wrap="none" rtlCol="0">
            <a:spAutoFit/>
          </a:bodyPr>
          <a:lstStyle/>
          <a:p>
            <a:r>
              <a:rPr lang="en-US" altLang="zh-CN" sz="4000" dirty="0" smtClean="0">
                <a:solidFill>
                  <a:schemeClr val="tx1">
                    <a:lumMod val="95000"/>
                    <a:lumOff val="5000"/>
                  </a:schemeClr>
                </a:solidFill>
                <a:latin typeface="Impact" panose="020B0806030902050204" pitchFamily="34" charset="0"/>
                <a:ea typeface="方正新综艺简体" panose="02010601030101010101" pitchFamily="2" charset="-122"/>
              </a:rPr>
              <a:t>6.846.258</a:t>
            </a:r>
            <a:endParaRPr lang="zh-CN" altLang="en-US" sz="4000" dirty="0">
              <a:solidFill>
                <a:schemeClr val="tx1">
                  <a:lumMod val="95000"/>
                  <a:lumOff val="5000"/>
                </a:schemeClr>
              </a:solidFill>
              <a:latin typeface="Impact" panose="020B0806030902050204" pitchFamily="34" charset="0"/>
              <a:ea typeface="方正新综艺简体" panose="02010601030101010101" pitchFamily="2" charset="-122"/>
            </a:endParaRPr>
          </a:p>
        </p:txBody>
      </p:sp>
      <p:sp>
        <p:nvSpPr>
          <p:cNvPr id="15" name="TextBox 14"/>
          <p:cNvSpPr txBox="1"/>
          <p:nvPr/>
        </p:nvSpPr>
        <p:spPr>
          <a:xfrm>
            <a:off x="901137" y="1791107"/>
            <a:ext cx="1107996" cy="369332"/>
          </a:xfrm>
          <a:prstGeom prst="rect">
            <a:avLst/>
          </a:prstGeom>
          <a:noFill/>
        </p:spPr>
        <p:txBody>
          <a:bodyPr wrap="none" rtlCol="0">
            <a:spAutoFit/>
          </a:body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能力价值</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flipH="1">
            <a:off x="935856" y="2232447"/>
            <a:ext cx="324036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5856" y="2328262"/>
            <a:ext cx="2646878" cy="120032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单击添加目标文本</a:t>
            </a:r>
            <a:r>
              <a:rPr lang="zh-CN" altLang="en-US" sz="1200" dirty="0">
                <a:latin typeface="微软雅黑" panose="020B0503020204020204" pitchFamily="34" charset="-122"/>
                <a:ea typeface="微软雅黑" panose="020B0503020204020204" pitchFamily="34" charset="-122"/>
              </a:rPr>
              <a:t>单击添加目标文本</a:t>
            </a:r>
          </a:p>
          <a:p>
            <a:r>
              <a:rPr lang="zh-CN" altLang="en-US" sz="1200" dirty="0">
                <a:latin typeface="微软雅黑" panose="020B0503020204020204" pitchFamily="34" charset="-122"/>
                <a:ea typeface="微软雅黑" panose="020B0503020204020204" pitchFamily="34" charset="-122"/>
              </a:rPr>
              <a:t>单击添加目标</a:t>
            </a:r>
            <a:r>
              <a:rPr lang="zh-CN" altLang="en-US" sz="1200" dirty="0" smtClean="0">
                <a:latin typeface="微软雅黑" panose="020B0503020204020204" pitchFamily="34" charset="-122"/>
                <a:ea typeface="微软雅黑" panose="020B0503020204020204" pitchFamily="34" charset="-122"/>
              </a:rPr>
              <a:t>文本单击</a:t>
            </a:r>
            <a:r>
              <a:rPr lang="zh-CN" altLang="en-US" sz="1200" dirty="0">
                <a:latin typeface="微软雅黑" panose="020B0503020204020204" pitchFamily="34" charset="-122"/>
                <a:ea typeface="微软雅黑" panose="020B0503020204020204" pitchFamily="34" charset="-122"/>
              </a:rPr>
              <a:t>添加目标文本</a:t>
            </a:r>
          </a:p>
          <a:p>
            <a:r>
              <a:rPr lang="zh-CN" altLang="en-US" sz="1200" dirty="0">
                <a:latin typeface="微软雅黑" panose="020B0503020204020204" pitchFamily="34" charset="-122"/>
                <a:ea typeface="微软雅黑" panose="020B0503020204020204" pitchFamily="34" charset="-122"/>
              </a:rPr>
              <a:t>单击添加目标</a:t>
            </a:r>
            <a:r>
              <a:rPr lang="zh-CN" altLang="en-US" sz="1200" dirty="0" smtClean="0">
                <a:latin typeface="微软雅黑" panose="020B0503020204020204" pitchFamily="34" charset="-122"/>
                <a:ea typeface="微软雅黑" panose="020B0503020204020204" pitchFamily="34" charset="-122"/>
              </a:rPr>
              <a:t>文本单击</a:t>
            </a:r>
            <a:r>
              <a:rPr lang="zh-CN" altLang="en-US" sz="1200" dirty="0">
                <a:latin typeface="微软雅黑" panose="020B0503020204020204" pitchFamily="34" charset="-122"/>
                <a:ea typeface="微软雅黑" panose="020B0503020204020204" pitchFamily="34" charset="-122"/>
              </a:rPr>
              <a:t>添加目标文本</a:t>
            </a:r>
          </a:p>
          <a:p>
            <a:r>
              <a:rPr lang="zh-CN" altLang="en-US" sz="1200" dirty="0">
                <a:latin typeface="微软雅黑" panose="020B0503020204020204" pitchFamily="34" charset="-122"/>
                <a:ea typeface="微软雅黑" panose="020B0503020204020204" pitchFamily="34" charset="-122"/>
              </a:rPr>
              <a:t>单击添加目标</a:t>
            </a:r>
            <a:r>
              <a:rPr lang="zh-CN" altLang="en-US" sz="1200" dirty="0" smtClean="0">
                <a:latin typeface="微软雅黑" panose="020B0503020204020204" pitchFamily="34" charset="-122"/>
                <a:ea typeface="微软雅黑" panose="020B0503020204020204" pitchFamily="34" charset="-122"/>
              </a:rPr>
              <a:t>文本单击</a:t>
            </a:r>
            <a:r>
              <a:rPr lang="zh-CN" altLang="en-US" sz="1200" dirty="0">
                <a:latin typeface="微软雅黑" panose="020B0503020204020204" pitchFamily="34" charset="-122"/>
                <a:ea typeface="微软雅黑" panose="020B0503020204020204" pitchFamily="34" charset="-122"/>
              </a:rPr>
              <a:t>添加目标文本</a:t>
            </a:r>
          </a:p>
          <a:p>
            <a:r>
              <a:rPr lang="zh-CN" altLang="en-US" sz="1200" dirty="0">
                <a:latin typeface="微软雅黑" panose="020B0503020204020204" pitchFamily="34" charset="-122"/>
                <a:ea typeface="微软雅黑" panose="020B0503020204020204" pitchFamily="34" charset="-122"/>
              </a:rPr>
              <a:t>单击添加目标</a:t>
            </a:r>
            <a:r>
              <a:rPr lang="zh-CN" altLang="en-US" sz="1200" dirty="0" smtClean="0">
                <a:latin typeface="微软雅黑" panose="020B0503020204020204" pitchFamily="34" charset="-122"/>
                <a:ea typeface="微软雅黑" panose="020B0503020204020204" pitchFamily="34" charset="-122"/>
              </a:rPr>
              <a:t>文本</a:t>
            </a:r>
            <a:r>
              <a:rPr lang="zh-CN" altLang="en-US" sz="1200" dirty="0">
                <a:latin typeface="微软雅黑" panose="020B0503020204020204" pitchFamily="34" charset="-122"/>
                <a:ea typeface="微软雅黑" panose="020B0503020204020204" pitchFamily="34" charset="-122"/>
              </a:rPr>
              <a:t>单击添加目标</a:t>
            </a:r>
            <a:r>
              <a:rPr lang="zh-CN" altLang="en-US" sz="1200" dirty="0" smtClean="0">
                <a:latin typeface="微软雅黑" panose="020B0503020204020204" pitchFamily="34" charset="-122"/>
                <a:ea typeface="微软雅黑" panose="020B0503020204020204" pitchFamily="34" charset="-122"/>
              </a:rPr>
              <a:t>文本</a:t>
            </a:r>
            <a:endParaRPr lang="zh-CN" altLang="en-US" sz="1200" dirty="0">
              <a:latin typeface="微软雅黑" panose="020B0503020204020204" pitchFamily="34" charset="-122"/>
              <a:ea typeface="微软雅黑" panose="020B0503020204020204" pitchFamily="34" charset="-122"/>
            </a:endParaRPr>
          </a:p>
          <a:p>
            <a:endParaRPr lang="zh-CN" altLang="en-US" sz="1200"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935856" y="5040759"/>
            <a:ext cx="8487834"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25" name="Picture 2" descr="C:\Users\admin\Desktop\shutterstock_24651346 [转换].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flipH="1">
            <a:off x="1228252" y="3586136"/>
            <a:ext cx="1795836" cy="1425135"/>
          </a:xfrm>
          <a:prstGeom prst="rect">
            <a:avLst/>
          </a:prstGeom>
          <a:noFill/>
          <a:effectLst>
            <a:reflection blurRad="6350" stA="18000" endPos="18000" dir="5400000" sy="-100000" algn="bl" rotWithShape="0"/>
          </a:effectLst>
          <a:extLst>
            <a:ext uri="{909E8E84-426E-40DD-AFC4-6F175D3DCCD1}">
              <a14:hiddenFill xmlns="" xmlns:a14="http://schemas.microsoft.com/office/drawing/2010/main">
                <a:solidFill>
                  <a:srgbClr val="FFFFFF"/>
                </a:solidFill>
              </a14:hiddenFill>
            </a:ext>
          </a:extLst>
        </p:spPr>
      </p:pic>
      <p:cxnSp>
        <p:nvCxnSpPr>
          <p:cNvPr id="12" name="直接连接符 11"/>
          <p:cNvCxnSpPr/>
          <p:nvPr/>
        </p:nvCxnSpPr>
        <p:spPr>
          <a:xfrm flipV="1">
            <a:off x="5040312" y="1296343"/>
            <a:ext cx="0" cy="3744416"/>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4320232" y="4311387"/>
            <a:ext cx="5103458" cy="369332"/>
            <a:chOff x="4320232" y="4536703"/>
            <a:chExt cx="5103458" cy="369332"/>
          </a:xfrm>
        </p:grpSpPr>
        <p:sp>
          <p:nvSpPr>
            <p:cNvPr id="18" name="TextBox 17"/>
            <p:cNvSpPr txBox="1"/>
            <p:nvPr/>
          </p:nvSpPr>
          <p:spPr>
            <a:xfrm>
              <a:off x="4320232" y="4536703"/>
              <a:ext cx="697627" cy="369332"/>
            </a:xfrm>
            <a:prstGeom prst="rect">
              <a:avLst/>
            </a:prstGeom>
            <a:noFill/>
          </p:spPr>
          <p:txBody>
            <a:bodyPr wrap="none" rtlCol="0">
              <a:spAutoFit/>
            </a:bodyPr>
            <a:lstStyle/>
            <a:p>
              <a:r>
                <a:rPr lang="en-US" altLang="zh-CN" dirty="0" smtClean="0">
                  <a:latin typeface="方正大黑简体" panose="03000509000000000000" pitchFamily="65" charset="-122"/>
                  <a:ea typeface="方正大黑简体" panose="03000509000000000000" pitchFamily="65" charset="-122"/>
                </a:rPr>
                <a:t>1000</a:t>
              </a:r>
              <a:endParaRPr lang="zh-CN" altLang="en-US" dirty="0">
                <a:latin typeface="方正大黑简体" panose="03000509000000000000" pitchFamily="65" charset="-122"/>
                <a:ea typeface="方正大黑简体" panose="03000509000000000000" pitchFamily="65" charset="-122"/>
              </a:endParaRPr>
            </a:p>
          </p:txBody>
        </p:sp>
        <p:cxnSp>
          <p:nvCxnSpPr>
            <p:cNvPr id="20" name="直接连接符 19"/>
            <p:cNvCxnSpPr/>
            <p:nvPr/>
          </p:nvCxnSpPr>
          <p:spPr>
            <a:xfrm>
              <a:off x="5060877" y="4721369"/>
              <a:ext cx="4362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4320232" y="3868888"/>
            <a:ext cx="5103458" cy="369332"/>
            <a:chOff x="4320232" y="4536703"/>
            <a:chExt cx="5103458" cy="369332"/>
          </a:xfrm>
        </p:grpSpPr>
        <p:sp>
          <p:nvSpPr>
            <p:cNvPr id="35" name="TextBox 34"/>
            <p:cNvSpPr txBox="1"/>
            <p:nvPr/>
          </p:nvSpPr>
          <p:spPr>
            <a:xfrm>
              <a:off x="4320232" y="4536703"/>
              <a:ext cx="697627" cy="369332"/>
            </a:xfrm>
            <a:prstGeom prst="rect">
              <a:avLst/>
            </a:prstGeom>
            <a:noFill/>
          </p:spPr>
          <p:txBody>
            <a:bodyPr wrap="none" rtlCol="0">
              <a:spAutoFit/>
            </a:bodyPr>
            <a:lstStyle/>
            <a:p>
              <a:r>
                <a:rPr lang="en-US" altLang="zh-CN" dirty="0" smtClean="0">
                  <a:latin typeface="方正大黑简体" panose="03000509000000000000" pitchFamily="65" charset="-122"/>
                  <a:ea typeface="方正大黑简体" panose="03000509000000000000" pitchFamily="65" charset="-122"/>
                </a:rPr>
                <a:t>2000</a:t>
              </a:r>
              <a:endParaRPr lang="zh-CN" altLang="en-US" dirty="0">
                <a:latin typeface="方正大黑简体" panose="03000509000000000000" pitchFamily="65" charset="-122"/>
                <a:ea typeface="方正大黑简体" panose="03000509000000000000" pitchFamily="65" charset="-122"/>
              </a:endParaRPr>
            </a:p>
          </p:txBody>
        </p:sp>
        <p:cxnSp>
          <p:nvCxnSpPr>
            <p:cNvPr id="36" name="直接连接符 35"/>
            <p:cNvCxnSpPr/>
            <p:nvPr/>
          </p:nvCxnSpPr>
          <p:spPr>
            <a:xfrm>
              <a:off x="5060877" y="4721369"/>
              <a:ext cx="4362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4320232" y="3426387"/>
            <a:ext cx="5103458" cy="369332"/>
            <a:chOff x="4320232" y="4536703"/>
            <a:chExt cx="5103458" cy="369332"/>
          </a:xfrm>
        </p:grpSpPr>
        <p:sp>
          <p:nvSpPr>
            <p:cNvPr id="38" name="TextBox 37"/>
            <p:cNvSpPr txBox="1"/>
            <p:nvPr/>
          </p:nvSpPr>
          <p:spPr>
            <a:xfrm>
              <a:off x="4320232" y="4536703"/>
              <a:ext cx="697627" cy="369332"/>
            </a:xfrm>
            <a:prstGeom prst="rect">
              <a:avLst/>
            </a:prstGeom>
            <a:noFill/>
          </p:spPr>
          <p:txBody>
            <a:bodyPr wrap="none" rtlCol="0">
              <a:spAutoFit/>
            </a:bodyPr>
            <a:lstStyle/>
            <a:p>
              <a:r>
                <a:rPr lang="en-US" altLang="zh-CN" dirty="0" smtClean="0">
                  <a:latin typeface="方正大黑简体" panose="03000509000000000000" pitchFamily="65" charset="-122"/>
                  <a:ea typeface="方正大黑简体" panose="03000509000000000000" pitchFamily="65" charset="-122"/>
                </a:rPr>
                <a:t>3000</a:t>
              </a:r>
              <a:endParaRPr lang="zh-CN" altLang="en-US" dirty="0">
                <a:latin typeface="方正大黑简体" panose="03000509000000000000" pitchFamily="65" charset="-122"/>
                <a:ea typeface="方正大黑简体" panose="03000509000000000000" pitchFamily="65" charset="-122"/>
              </a:endParaRPr>
            </a:p>
          </p:txBody>
        </p:sp>
        <p:cxnSp>
          <p:nvCxnSpPr>
            <p:cNvPr id="42" name="直接连接符 41"/>
            <p:cNvCxnSpPr/>
            <p:nvPr/>
          </p:nvCxnSpPr>
          <p:spPr>
            <a:xfrm>
              <a:off x="5060877" y="4721369"/>
              <a:ext cx="4362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4320232" y="2983886"/>
            <a:ext cx="5103458" cy="369332"/>
            <a:chOff x="4320232" y="4536703"/>
            <a:chExt cx="5103458" cy="369332"/>
          </a:xfrm>
        </p:grpSpPr>
        <p:sp>
          <p:nvSpPr>
            <p:cNvPr id="44" name="TextBox 43"/>
            <p:cNvSpPr txBox="1"/>
            <p:nvPr/>
          </p:nvSpPr>
          <p:spPr>
            <a:xfrm>
              <a:off x="4320232" y="4536703"/>
              <a:ext cx="697627" cy="369332"/>
            </a:xfrm>
            <a:prstGeom prst="rect">
              <a:avLst/>
            </a:prstGeom>
            <a:noFill/>
          </p:spPr>
          <p:txBody>
            <a:bodyPr wrap="none" rtlCol="0">
              <a:spAutoFit/>
            </a:bodyPr>
            <a:lstStyle/>
            <a:p>
              <a:r>
                <a:rPr lang="en-US" altLang="zh-CN" dirty="0" smtClean="0">
                  <a:latin typeface="方正大黑简体" panose="03000509000000000000" pitchFamily="65" charset="-122"/>
                  <a:ea typeface="方正大黑简体" panose="03000509000000000000" pitchFamily="65" charset="-122"/>
                </a:rPr>
                <a:t>4000</a:t>
              </a:r>
              <a:endParaRPr lang="zh-CN" altLang="en-US" dirty="0">
                <a:latin typeface="方正大黑简体" panose="03000509000000000000" pitchFamily="65" charset="-122"/>
                <a:ea typeface="方正大黑简体" panose="03000509000000000000" pitchFamily="65" charset="-122"/>
              </a:endParaRPr>
            </a:p>
          </p:txBody>
        </p:sp>
        <p:cxnSp>
          <p:nvCxnSpPr>
            <p:cNvPr id="45" name="直接连接符 44"/>
            <p:cNvCxnSpPr/>
            <p:nvPr/>
          </p:nvCxnSpPr>
          <p:spPr>
            <a:xfrm>
              <a:off x="5060877" y="4721369"/>
              <a:ext cx="4362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4320232" y="2541385"/>
            <a:ext cx="5103458" cy="369332"/>
            <a:chOff x="4320232" y="4536703"/>
            <a:chExt cx="5103458" cy="369332"/>
          </a:xfrm>
        </p:grpSpPr>
        <p:sp>
          <p:nvSpPr>
            <p:cNvPr id="47" name="TextBox 46"/>
            <p:cNvSpPr txBox="1"/>
            <p:nvPr/>
          </p:nvSpPr>
          <p:spPr>
            <a:xfrm>
              <a:off x="4320232" y="4536703"/>
              <a:ext cx="697627" cy="369332"/>
            </a:xfrm>
            <a:prstGeom prst="rect">
              <a:avLst/>
            </a:prstGeom>
            <a:noFill/>
          </p:spPr>
          <p:txBody>
            <a:bodyPr wrap="none" rtlCol="0">
              <a:spAutoFit/>
            </a:bodyPr>
            <a:lstStyle/>
            <a:p>
              <a:r>
                <a:rPr lang="en-US" altLang="zh-CN" dirty="0" smtClean="0">
                  <a:latin typeface="方正大黑简体" panose="03000509000000000000" pitchFamily="65" charset="-122"/>
                  <a:ea typeface="方正大黑简体" panose="03000509000000000000" pitchFamily="65" charset="-122"/>
                </a:rPr>
                <a:t>5000</a:t>
              </a:r>
              <a:endParaRPr lang="zh-CN" altLang="en-US" dirty="0">
                <a:latin typeface="方正大黑简体" panose="03000509000000000000" pitchFamily="65" charset="-122"/>
                <a:ea typeface="方正大黑简体" panose="03000509000000000000" pitchFamily="65" charset="-122"/>
              </a:endParaRPr>
            </a:p>
          </p:txBody>
        </p:sp>
        <p:cxnSp>
          <p:nvCxnSpPr>
            <p:cNvPr id="48" name="直接连接符 47"/>
            <p:cNvCxnSpPr/>
            <p:nvPr/>
          </p:nvCxnSpPr>
          <p:spPr>
            <a:xfrm>
              <a:off x="5060877" y="4721369"/>
              <a:ext cx="4362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4320232" y="2098884"/>
            <a:ext cx="5103458" cy="369332"/>
            <a:chOff x="4320232" y="4536703"/>
            <a:chExt cx="5103458" cy="369332"/>
          </a:xfrm>
        </p:grpSpPr>
        <p:sp>
          <p:nvSpPr>
            <p:cNvPr id="50" name="TextBox 49"/>
            <p:cNvSpPr txBox="1"/>
            <p:nvPr/>
          </p:nvSpPr>
          <p:spPr>
            <a:xfrm>
              <a:off x="4320232" y="4536703"/>
              <a:ext cx="697627" cy="369332"/>
            </a:xfrm>
            <a:prstGeom prst="rect">
              <a:avLst/>
            </a:prstGeom>
            <a:noFill/>
          </p:spPr>
          <p:txBody>
            <a:bodyPr wrap="none" rtlCol="0">
              <a:spAutoFit/>
            </a:bodyPr>
            <a:lstStyle/>
            <a:p>
              <a:r>
                <a:rPr lang="en-US" altLang="zh-CN" dirty="0" smtClean="0">
                  <a:latin typeface="方正大黑简体" panose="03000509000000000000" pitchFamily="65" charset="-122"/>
                  <a:ea typeface="方正大黑简体" panose="03000509000000000000" pitchFamily="65" charset="-122"/>
                </a:rPr>
                <a:t>6000</a:t>
              </a:r>
              <a:endParaRPr lang="zh-CN" altLang="en-US" dirty="0">
                <a:latin typeface="方正大黑简体" panose="03000509000000000000" pitchFamily="65" charset="-122"/>
                <a:ea typeface="方正大黑简体" panose="03000509000000000000" pitchFamily="65" charset="-122"/>
              </a:endParaRPr>
            </a:p>
          </p:txBody>
        </p:sp>
        <p:cxnSp>
          <p:nvCxnSpPr>
            <p:cNvPr id="51" name="直接连接符 50"/>
            <p:cNvCxnSpPr/>
            <p:nvPr/>
          </p:nvCxnSpPr>
          <p:spPr>
            <a:xfrm>
              <a:off x="5060877" y="4721369"/>
              <a:ext cx="4362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4320232" y="1656383"/>
            <a:ext cx="5103458" cy="369332"/>
            <a:chOff x="4320232" y="4536703"/>
            <a:chExt cx="5103458" cy="369332"/>
          </a:xfrm>
        </p:grpSpPr>
        <p:sp>
          <p:nvSpPr>
            <p:cNvPr id="53" name="TextBox 52"/>
            <p:cNvSpPr txBox="1"/>
            <p:nvPr/>
          </p:nvSpPr>
          <p:spPr>
            <a:xfrm>
              <a:off x="4320232" y="4536703"/>
              <a:ext cx="697627" cy="369332"/>
            </a:xfrm>
            <a:prstGeom prst="rect">
              <a:avLst/>
            </a:prstGeom>
            <a:noFill/>
          </p:spPr>
          <p:txBody>
            <a:bodyPr wrap="none" rtlCol="0">
              <a:spAutoFit/>
            </a:bodyPr>
            <a:lstStyle/>
            <a:p>
              <a:r>
                <a:rPr lang="en-US" altLang="zh-CN" dirty="0" smtClean="0">
                  <a:latin typeface="方正大黑简体" panose="03000509000000000000" pitchFamily="65" charset="-122"/>
                  <a:ea typeface="方正大黑简体" panose="03000509000000000000" pitchFamily="65" charset="-122"/>
                </a:rPr>
                <a:t>7000</a:t>
              </a:r>
              <a:endParaRPr lang="zh-CN" altLang="en-US" dirty="0">
                <a:latin typeface="方正大黑简体" panose="03000509000000000000" pitchFamily="65" charset="-122"/>
                <a:ea typeface="方正大黑简体" panose="03000509000000000000" pitchFamily="65" charset="-122"/>
              </a:endParaRPr>
            </a:p>
          </p:txBody>
        </p:sp>
        <p:cxnSp>
          <p:nvCxnSpPr>
            <p:cNvPr id="54" name="直接连接符 53"/>
            <p:cNvCxnSpPr/>
            <p:nvPr/>
          </p:nvCxnSpPr>
          <p:spPr>
            <a:xfrm>
              <a:off x="5060877" y="4721369"/>
              <a:ext cx="4362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5413052" y="3586136"/>
            <a:ext cx="504056" cy="1425134"/>
            <a:chOff x="5413052" y="1841049"/>
            <a:chExt cx="504056" cy="3170222"/>
          </a:xfrm>
        </p:grpSpPr>
        <p:sp>
          <p:nvSpPr>
            <p:cNvPr id="32" name="矩形 31"/>
            <p:cNvSpPr/>
            <p:nvPr/>
          </p:nvSpPr>
          <p:spPr>
            <a:xfrm>
              <a:off x="5413052" y="1841049"/>
              <a:ext cx="504056" cy="3170222"/>
            </a:xfrm>
            <a:prstGeom prst="rect">
              <a:avLst/>
            </a:prstGeom>
            <a:gradFill flip="none" rotWithShape="1">
              <a:gsLst>
                <a:gs pos="0">
                  <a:schemeClr val="bg1">
                    <a:lumMod val="8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368300" dist="101600" dir="9600000" sx="99000" sy="99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5472360" y="1938318"/>
              <a:ext cx="360040" cy="3072953"/>
            </a:xfrm>
            <a:prstGeom prst="rect">
              <a:avLst/>
            </a:prstGeom>
            <a:solidFill>
              <a:srgbClr val="C00000"/>
            </a:solidFill>
            <a:ln>
              <a:noFill/>
            </a:ln>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6219967" y="3168551"/>
            <a:ext cx="504056" cy="1874078"/>
            <a:chOff x="5413052" y="1841049"/>
            <a:chExt cx="504056" cy="3170222"/>
          </a:xfrm>
        </p:grpSpPr>
        <p:sp>
          <p:nvSpPr>
            <p:cNvPr id="57" name="矩形 56"/>
            <p:cNvSpPr/>
            <p:nvPr/>
          </p:nvSpPr>
          <p:spPr>
            <a:xfrm>
              <a:off x="5413052" y="1841049"/>
              <a:ext cx="504056" cy="3170222"/>
            </a:xfrm>
            <a:prstGeom prst="rect">
              <a:avLst/>
            </a:prstGeom>
            <a:gradFill flip="none" rotWithShape="1">
              <a:gsLst>
                <a:gs pos="0">
                  <a:schemeClr val="bg1">
                    <a:lumMod val="8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368300" dist="101600" dir="9600000" sx="99000" sy="99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5472360" y="1938318"/>
              <a:ext cx="360040" cy="3072953"/>
            </a:xfrm>
            <a:prstGeom prst="rect">
              <a:avLst/>
            </a:prstGeom>
            <a:solidFill>
              <a:srgbClr val="C00000"/>
            </a:solidFill>
            <a:ln>
              <a:noFill/>
            </a:ln>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p:cNvGrpSpPr/>
          <p:nvPr/>
        </p:nvGrpSpPr>
        <p:grpSpPr>
          <a:xfrm>
            <a:off x="7026882" y="2468215"/>
            <a:ext cx="504056" cy="2584865"/>
            <a:chOff x="5413052" y="1841049"/>
            <a:chExt cx="504056" cy="3170222"/>
          </a:xfrm>
        </p:grpSpPr>
        <p:sp>
          <p:nvSpPr>
            <p:cNvPr id="60" name="矩形 59"/>
            <p:cNvSpPr/>
            <p:nvPr/>
          </p:nvSpPr>
          <p:spPr>
            <a:xfrm>
              <a:off x="5413052" y="1841049"/>
              <a:ext cx="504056" cy="3170222"/>
            </a:xfrm>
            <a:prstGeom prst="rect">
              <a:avLst/>
            </a:prstGeom>
            <a:gradFill flip="none" rotWithShape="1">
              <a:gsLst>
                <a:gs pos="0">
                  <a:schemeClr val="bg1">
                    <a:lumMod val="8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368300" dist="101600" dir="9600000" sx="99000" sy="99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5472360" y="1938318"/>
              <a:ext cx="360040" cy="3072953"/>
            </a:xfrm>
            <a:prstGeom prst="rect">
              <a:avLst/>
            </a:prstGeom>
            <a:solidFill>
              <a:srgbClr val="C00000"/>
            </a:solidFill>
            <a:ln>
              <a:noFill/>
            </a:ln>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7833797" y="1938318"/>
            <a:ext cx="504056" cy="3114762"/>
            <a:chOff x="5413052" y="1841049"/>
            <a:chExt cx="504056" cy="3170222"/>
          </a:xfrm>
        </p:grpSpPr>
        <p:sp>
          <p:nvSpPr>
            <p:cNvPr id="63" name="矩形 62"/>
            <p:cNvSpPr/>
            <p:nvPr/>
          </p:nvSpPr>
          <p:spPr>
            <a:xfrm>
              <a:off x="5413052" y="1841049"/>
              <a:ext cx="504056" cy="3170222"/>
            </a:xfrm>
            <a:prstGeom prst="rect">
              <a:avLst/>
            </a:prstGeom>
            <a:gradFill flip="none" rotWithShape="1">
              <a:gsLst>
                <a:gs pos="0">
                  <a:schemeClr val="bg1">
                    <a:lumMod val="8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368300" dist="101600" dir="9600000" sx="99000" sy="99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472360" y="1938318"/>
              <a:ext cx="360040" cy="3072953"/>
            </a:xfrm>
            <a:prstGeom prst="rect">
              <a:avLst/>
            </a:prstGeom>
            <a:solidFill>
              <a:srgbClr val="C00000"/>
            </a:solidFill>
            <a:ln>
              <a:noFill/>
            </a:ln>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8640712" y="1665094"/>
            <a:ext cx="504056" cy="3387987"/>
            <a:chOff x="5413052" y="1841049"/>
            <a:chExt cx="504056" cy="3170222"/>
          </a:xfrm>
        </p:grpSpPr>
        <p:sp>
          <p:nvSpPr>
            <p:cNvPr id="66" name="矩形 65"/>
            <p:cNvSpPr/>
            <p:nvPr/>
          </p:nvSpPr>
          <p:spPr>
            <a:xfrm>
              <a:off x="5413052" y="1841049"/>
              <a:ext cx="504056" cy="3170222"/>
            </a:xfrm>
            <a:prstGeom prst="rect">
              <a:avLst/>
            </a:prstGeom>
            <a:gradFill flip="none" rotWithShape="1">
              <a:gsLst>
                <a:gs pos="0">
                  <a:schemeClr val="bg1">
                    <a:lumMod val="8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368300" dist="101600" dir="9600000" sx="99000" sy="99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5472360" y="1938318"/>
              <a:ext cx="360040" cy="3072953"/>
            </a:xfrm>
            <a:prstGeom prst="rect">
              <a:avLst/>
            </a:prstGeom>
            <a:solidFill>
              <a:srgbClr val="C00000"/>
            </a:solidFill>
            <a:ln>
              <a:noFill/>
            </a:ln>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TextBox 67"/>
          <p:cNvSpPr txBox="1"/>
          <p:nvPr/>
        </p:nvSpPr>
        <p:spPr>
          <a:xfrm>
            <a:off x="5338097" y="5112767"/>
            <a:ext cx="697627" cy="369332"/>
          </a:xfrm>
          <a:prstGeom prst="rect">
            <a:avLst/>
          </a:prstGeom>
          <a:noFill/>
        </p:spPr>
        <p:txBody>
          <a:bodyPr wrap="none" rtlCol="0">
            <a:spAutoFit/>
          </a:bodyPr>
          <a:lstStyle/>
          <a:p>
            <a:r>
              <a:rPr lang="en-US" altLang="zh-CN" dirty="0" smtClean="0">
                <a:latin typeface="方正大黑简体" panose="03000509000000000000" pitchFamily="65" charset="-122"/>
                <a:ea typeface="方正大黑简体" panose="03000509000000000000" pitchFamily="65" charset="-122"/>
              </a:rPr>
              <a:t>2013</a:t>
            </a:r>
            <a:endParaRPr lang="zh-CN" altLang="en-US" dirty="0">
              <a:latin typeface="方正大黑简体" panose="03000509000000000000" pitchFamily="65" charset="-122"/>
              <a:ea typeface="方正大黑简体" panose="03000509000000000000" pitchFamily="65" charset="-122"/>
            </a:endParaRPr>
          </a:p>
        </p:txBody>
      </p:sp>
      <p:sp>
        <p:nvSpPr>
          <p:cNvPr id="69" name="TextBox 68"/>
          <p:cNvSpPr txBox="1"/>
          <p:nvPr/>
        </p:nvSpPr>
        <p:spPr>
          <a:xfrm>
            <a:off x="6133360" y="5112767"/>
            <a:ext cx="697627" cy="369332"/>
          </a:xfrm>
          <a:prstGeom prst="rect">
            <a:avLst/>
          </a:prstGeom>
          <a:noFill/>
        </p:spPr>
        <p:txBody>
          <a:bodyPr wrap="none" rtlCol="0">
            <a:spAutoFit/>
          </a:bodyPr>
          <a:lstStyle/>
          <a:p>
            <a:r>
              <a:rPr lang="en-US" altLang="zh-CN" dirty="0" smtClean="0">
                <a:latin typeface="方正大黑简体" panose="03000509000000000000" pitchFamily="65" charset="-122"/>
                <a:ea typeface="方正大黑简体" panose="03000509000000000000" pitchFamily="65" charset="-122"/>
              </a:rPr>
              <a:t>2014</a:t>
            </a:r>
            <a:endParaRPr lang="zh-CN" altLang="en-US" dirty="0">
              <a:latin typeface="方正大黑简体" panose="03000509000000000000" pitchFamily="65" charset="-122"/>
              <a:ea typeface="方正大黑简体" panose="03000509000000000000" pitchFamily="65" charset="-122"/>
            </a:endParaRPr>
          </a:p>
        </p:txBody>
      </p:sp>
      <p:sp>
        <p:nvSpPr>
          <p:cNvPr id="70" name="TextBox 69"/>
          <p:cNvSpPr txBox="1"/>
          <p:nvPr/>
        </p:nvSpPr>
        <p:spPr>
          <a:xfrm>
            <a:off x="6928623" y="5112767"/>
            <a:ext cx="697627" cy="369332"/>
          </a:xfrm>
          <a:prstGeom prst="rect">
            <a:avLst/>
          </a:prstGeom>
          <a:noFill/>
        </p:spPr>
        <p:txBody>
          <a:bodyPr wrap="none" rtlCol="0">
            <a:spAutoFit/>
          </a:bodyPr>
          <a:lstStyle/>
          <a:p>
            <a:r>
              <a:rPr lang="en-US" altLang="zh-CN" dirty="0" smtClean="0">
                <a:latin typeface="方正大黑简体" panose="03000509000000000000" pitchFamily="65" charset="-122"/>
                <a:ea typeface="方正大黑简体" panose="03000509000000000000" pitchFamily="65" charset="-122"/>
              </a:rPr>
              <a:t>2015</a:t>
            </a:r>
            <a:endParaRPr lang="zh-CN" altLang="en-US" dirty="0">
              <a:latin typeface="方正大黑简体" panose="03000509000000000000" pitchFamily="65" charset="-122"/>
              <a:ea typeface="方正大黑简体" panose="03000509000000000000" pitchFamily="65" charset="-122"/>
            </a:endParaRPr>
          </a:p>
        </p:txBody>
      </p:sp>
      <p:sp>
        <p:nvSpPr>
          <p:cNvPr id="71" name="TextBox 70"/>
          <p:cNvSpPr txBox="1"/>
          <p:nvPr/>
        </p:nvSpPr>
        <p:spPr>
          <a:xfrm>
            <a:off x="7723886" y="5112767"/>
            <a:ext cx="697627" cy="369332"/>
          </a:xfrm>
          <a:prstGeom prst="rect">
            <a:avLst/>
          </a:prstGeom>
          <a:noFill/>
        </p:spPr>
        <p:txBody>
          <a:bodyPr wrap="none" rtlCol="0">
            <a:spAutoFit/>
          </a:bodyPr>
          <a:lstStyle/>
          <a:p>
            <a:r>
              <a:rPr lang="en-US" altLang="zh-CN" dirty="0" smtClean="0">
                <a:latin typeface="方正大黑简体" panose="03000509000000000000" pitchFamily="65" charset="-122"/>
                <a:ea typeface="方正大黑简体" panose="03000509000000000000" pitchFamily="65" charset="-122"/>
              </a:rPr>
              <a:t>2016</a:t>
            </a:r>
            <a:endParaRPr lang="zh-CN" altLang="en-US" dirty="0">
              <a:latin typeface="方正大黑简体" panose="03000509000000000000" pitchFamily="65" charset="-122"/>
              <a:ea typeface="方正大黑简体" panose="03000509000000000000" pitchFamily="65" charset="-122"/>
            </a:endParaRPr>
          </a:p>
        </p:txBody>
      </p:sp>
      <p:sp>
        <p:nvSpPr>
          <p:cNvPr id="72" name="TextBox 71"/>
          <p:cNvSpPr txBox="1"/>
          <p:nvPr/>
        </p:nvSpPr>
        <p:spPr>
          <a:xfrm>
            <a:off x="8519149" y="5112767"/>
            <a:ext cx="697627" cy="369332"/>
          </a:xfrm>
          <a:prstGeom prst="rect">
            <a:avLst/>
          </a:prstGeom>
          <a:noFill/>
        </p:spPr>
        <p:txBody>
          <a:bodyPr wrap="none" rtlCol="0">
            <a:spAutoFit/>
          </a:bodyPr>
          <a:lstStyle/>
          <a:p>
            <a:r>
              <a:rPr lang="en-US" altLang="zh-CN" dirty="0" smtClean="0">
                <a:latin typeface="方正大黑简体" panose="03000509000000000000" pitchFamily="65" charset="-122"/>
                <a:ea typeface="方正大黑简体" panose="03000509000000000000" pitchFamily="65" charset="-122"/>
              </a:rPr>
              <a:t>2017</a:t>
            </a:r>
            <a:endParaRPr lang="zh-CN" altLang="en-US" dirty="0">
              <a:latin typeface="方正大黑简体" panose="03000509000000000000" pitchFamily="65" charset="-122"/>
              <a:ea typeface="方正大黑简体" panose="03000509000000000000" pitchFamily="65" charset="-122"/>
            </a:endParaRPr>
          </a:p>
        </p:txBody>
      </p:sp>
      <p:sp>
        <p:nvSpPr>
          <p:cNvPr id="73" name="圆角矩形 72"/>
          <p:cNvSpPr/>
          <p:nvPr/>
        </p:nvSpPr>
        <p:spPr>
          <a:xfrm>
            <a:off x="935856" y="5184775"/>
            <a:ext cx="4125021" cy="184666"/>
          </a:xfrm>
          <a:prstGeom prst="roundRect">
            <a:avLst>
              <a:gd name="adj" fmla="val 5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925568225"/>
      </p:ext>
    </p:extLst>
  </p:cSld>
  <p:clrMapOvr>
    <a:masterClrMapping/>
  </p:clrMapOvr>
  <p:transition spd="slow" advClick="0" advTm="6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4"/>
                                        </p:tgtEl>
                                        <p:attrNameLst>
                                          <p:attrName>ppt_y</p:attrName>
                                        </p:attrNameLst>
                                      </p:cBhvr>
                                      <p:tavLst>
                                        <p:tav tm="0">
                                          <p:val>
                                            <p:strVal val="#ppt_y"/>
                                          </p:val>
                                        </p:tav>
                                        <p:tav tm="100000">
                                          <p:val>
                                            <p:strVal val="#ppt_y"/>
                                          </p:val>
                                        </p:tav>
                                      </p:tavLst>
                                    </p:anim>
                                    <p:anim calcmode="lin" valueType="num">
                                      <p:cBhvr>
                                        <p:cTn id="1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righ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wipe(left)">
                                      <p:cBhvr>
                                        <p:cTn id="31" dur="500"/>
                                        <p:tgtEl>
                                          <p:spTgt spid="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Effect transition="in" filter="wipe(left)">
                                      <p:cBhvr>
                                        <p:cTn id="36" dur="500"/>
                                        <p:tgtEl>
                                          <p:spTgt spid="4">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wipe(left)">
                                      <p:cBhvr>
                                        <p:cTn id="41" dur="500"/>
                                        <p:tgtEl>
                                          <p:spTgt spid="4">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
                                            <p:txEl>
                                              <p:pRg st="3" end="3"/>
                                            </p:txEl>
                                          </p:spTgt>
                                        </p:tgtEl>
                                        <p:attrNameLst>
                                          <p:attrName>style.visibility</p:attrName>
                                        </p:attrNameLst>
                                      </p:cBhvr>
                                      <p:to>
                                        <p:strVal val="visible"/>
                                      </p:to>
                                    </p:set>
                                    <p:animEffect transition="in" filter="wipe(left)">
                                      <p:cBhvr>
                                        <p:cTn id="46" dur="500"/>
                                        <p:tgtEl>
                                          <p:spTgt spid="4">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animEffect transition="in" filter="wipe(left)">
                                      <p:cBhvr>
                                        <p:cTn id="51" dur="500"/>
                                        <p:tgtEl>
                                          <p:spTgt spid="4">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8"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additive="base">
                                        <p:cTn id="56" dur="500"/>
                                        <p:tgtEl>
                                          <p:spTgt spid="25"/>
                                        </p:tgtEl>
                                        <p:attrNameLst>
                                          <p:attrName>ppt_x</p:attrName>
                                        </p:attrNameLst>
                                      </p:cBhvr>
                                      <p:tavLst>
                                        <p:tav tm="0">
                                          <p:val>
                                            <p:strVal val="#ppt_x-#ppt_w*1.125000"/>
                                          </p:val>
                                        </p:tav>
                                        <p:tav tm="100000">
                                          <p:val>
                                            <p:strVal val="#ppt_x"/>
                                          </p:val>
                                        </p:tav>
                                      </p:tavLst>
                                    </p:anim>
                                    <p:animEffect transition="in" filter="wipe(right)">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fade">
                                      <p:cBhvr>
                                        <p:cTn id="62" dur="500"/>
                                        <p:tgtEl>
                                          <p:spTgt spid="7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left)">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down)">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wipe(left)">
                                      <p:cBhvr>
                                        <p:cTn id="77" dur="500"/>
                                        <p:tgtEl>
                                          <p:spTgt spid="52"/>
                                        </p:tgtEl>
                                      </p:cBhvr>
                                    </p:animEffect>
                                  </p:childTnLst>
                                </p:cTn>
                              </p:par>
                              <p:par>
                                <p:cTn id="78" presetID="22" presetClass="entr" presetSubtype="8" fill="hold" nodeType="with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wipe(left)">
                                      <p:cBhvr>
                                        <p:cTn id="80" dur="500"/>
                                        <p:tgtEl>
                                          <p:spTgt spid="49"/>
                                        </p:tgtEl>
                                      </p:cBhvr>
                                    </p:animEffect>
                                  </p:childTnLst>
                                </p:cTn>
                              </p:par>
                              <p:par>
                                <p:cTn id="81" presetID="22" presetClass="entr" presetSubtype="8" fill="hold"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wipe(left)">
                                      <p:cBhvr>
                                        <p:cTn id="83" dur="500"/>
                                        <p:tgtEl>
                                          <p:spTgt spid="46"/>
                                        </p:tgtEl>
                                      </p:cBhvr>
                                    </p:animEffect>
                                  </p:childTnLst>
                                </p:cTn>
                              </p:par>
                              <p:par>
                                <p:cTn id="84" presetID="22" presetClass="entr" presetSubtype="8" fill="hold" nodeType="with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wipe(left)">
                                      <p:cBhvr>
                                        <p:cTn id="86" dur="500"/>
                                        <p:tgtEl>
                                          <p:spTgt spid="43"/>
                                        </p:tgtEl>
                                      </p:cBhvr>
                                    </p:animEffect>
                                  </p:childTnLst>
                                </p:cTn>
                              </p:par>
                              <p:par>
                                <p:cTn id="87" presetID="22" presetClass="entr" presetSubtype="8" fill="hold" nodeType="with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wipe(left)">
                                      <p:cBhvr>
                                        <p:cTn id="89" dur="500"/>
                                        <p:tgtEl>
                                          <p:spTgt spid="37"/>
                                        </p:tgtEl>
                                      </p:cBhvr>
                                    </p:animEffect>
                                  </p:childTnLst>
                                </p:cTn>
                              </p:par>
                              <p:par>
                                <p:cTn id="90" presetID="22" presetClass="entr" presetSubtype="8" fill="hold"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wipe(left)">
                                      <p:cBhvr>
                                        <p:cTn id="92" dur="500"/>
                                        <p:tgtEl>
                                          <p:spTgt spid="34"/>
                                        </p:tgtEl>
                                      </p:cBhvr>
                                    </p:animEffect>
                                  </p:childTnLst>
                                </p:cTn>
                              </p:par>
                              <p:par>
                                <p:cTn id="93" presetID="22" presetClass="entr" presetSubtype="8" fill="hold" nodeType="with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wipe(left)">
                                      <p:cBhvr>
                                        <p:cTn id="95" dur="500"/>
                                        <p:tgtEl>
                                          <p:spTgt spid="30"/>
                                        </p:tgtEl>
                                      </p:cBhvr>
                                    </p:animEffec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68"/>
                                        </p:tgtEl>
                                        <p:attrNameLst>
                                          <p:attrName>style.visibility</p:attrName>
                                        </p:attrNameLst>
                                      </p:cBhvr>
                                      <p:to>
                                        <p:strVal val="visible"/>
                                      </p:to>
                                    </p:set>
                                    <p:anim calcmode="lin" valueType="num">
                                      <p:cBhvr additive="base">
                                        <p:cTn id="100" dur="500" fill="hold"/>
                                        <p:tgtEl>
                                          <p:spTgt spid="68"/>
                                        </p:tgtEl>
                                        <p:attrNameLst>
                                          <p:attrName>ppt_x</p:attrName>
                                        </p:attrNameLst>
                                      </p:cBhvr>
                                      <p:tavLst>
                                        <p:tav tm="0">
                                          <p:val>
                                            <p:strVal val="#ppt_x"/>
                                          </p:val>
                                        </p:tav>
                                        <p:tav tm="100000">
                                          <p:val>
                                            <p:strVal val="#ppt_x"/>
                                          </p:val>
                                        </p:tav>
                                      </p:tavLst>
                                    </p:anim>
                                    <p:anim calcmode="lin" valueType="num">
                                      <p:cBhvr additive="base">
                                        <p:cTn id="101" dur="500" fill="hold"/>
                                        <p:tgtEl>
                                          <p:spTgt spid="68"/>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69"/>
                                        </p:tgtEl>
                                        <p:attrNameLst>
                                          <p:attrName>style.visibility</p:attrName>
                                        </p:attrNameLst>
                                      </p:cBhvr>
                                      <p:to>
                                        <p:strVal val="visible"/>
                                      </p:to>
                                    </p:set>
                                    <p:anim calcmode="lin" valueType="num">
                                      <p:cBhvr additive="base">
                                        <p:cTn id="104" dur="750" fill="hold"/>
                                        <p:tgtEl>
                                          <p:spTgt spid="69"/>
                                        </p:tgtEl>
                                        <p:attrNameLst>
                                          <p:attrName>ppt_x</p:attrName>
                                        </p:attrNameLst>
                                      </p:cBhvr>
                                      <p:tavLst>
                                        <p:tav tm="0">
                                          <p:val>
                                            <p:strVal val="#ppt_x"/>
                                          </p:val>
                                        </p:tav>
                                        <p:tav tm="100000">
                                          <p:val>
                                            <p:strVal val="#ppt_x"/>
                                          </p:val>
                                        </p:tav>
                                      </p:tavLst>
                                    </p:anim>
                                    <p:anim calcmode="lin" valueType="num">
                                      <p:cBhvr additive="base">
                                        <p:cTn id="105" dur="750" fill="hold"/>
                                        <p:tgtEl>
                                          <p:spTgt spid="69"/>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70"/>
                                        </p:tgtEl>
                                        <p:attrNameLst>
                                          <p:attrName>style.visibility</p:attrName>
                                        </p:attrNameLst>
                                      </p:cBhvr>
                                      <p:to>
                                        <p:strVal val="visible"/>
                                      </p:to>
                                    </p:set>
                                    <p:anim calcmode="lin" valueType="num">
                                      <p:cBhvr additive="base">
                                        <p:cTn id="108" dur="1000" fill="hold"/>
                                        <p:tgtEl>
                                          <p:spTgt spid="70"/>
                                        </p:tgtEl>
                                        <p:attrNameLst>
                                          <p:attrName>ppt_x</p:attrName>
                                        </p:attrNameLst>
                                      </p:cBhvr>
                                      <p:tavLst>
                                        <p:tav tm="0">
                                          <p:val>
                                            <p:strVal val="#ppt_x"/>
                                          </p:val>
                                        </p:tav>
                                        <p:tav tm="100000">
                                          <p:val>
                                            <p:strVal val="#ppt_x"/>
                                          </p:val>
                                        </p:tav>
                                      </p:tavLst>
                                    </p:anim>
                                    <p:anim calcmode="lin" valueType="num">
                                      <p:cBhvr additive="base">
                                        <p:cTn id="109" dur="1000" fill="hold"/>
                                        <p:tgtEl>
                                          <p:spTgt spid="70"/>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71"/>
                                        </p:tgtEl>
                                        <p:attrNameLst>
                                          <p:attrName>style.visibility</p:attrName>
                                        </p:attrNameLst>
                                      </p:cBhvr>
                                      <p:to>
                                        <p:strVal val="visible"/>
                                      </p:to>
                                    </p:set>
                                    <p:anim calcmode="lin" valueType="num">
                                      <p:cBhvr additive="base">
                                        <p:cTn id="112" dur="1250" fill="hold"/>
                                        <p:tgtEl>
                                          <p:spTgt spid="71"/>
                                        </p:tgtEl>
                                        <p:attrNameLst>
                                          <p:attrName>ppt_x</p:attrName>
                                        </p:attrNameLst>
                                      </p:cBhvr>
                                      <p:tavLst>
                                        <p:tav tm="0">
                                          <p:val>
                                            <p:strVal val="#ppt_x"/>
                                          </p:val>
                                        </p:tav>
                                        <p:tav tm="100000">
                                          <p:val>
                                            <p:strVal val="#ppt_x"/>
                                          </p:val>
                                        </p:tav>
                                      </p:tavLst>
                                    </p:anim>
                                    <p:anim calcmode="lin" valueType="num">
                                      <p:cBhvr additive="base">
                                        <p:cTn id="113" dur="1250" fill="hold"/>
                                        <p:tgtEl>
                                          <p:spTgt spid="71"/>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72"/>
                                        </p:tgtEl>
                                        <p:attrNameLst>
                                          <p:attrName>style.visibility</p:attrName>
                                        </p:attrNameLst>
                                      </p:cBhvr>
                                      <p:to>
                                        <p:strVal val="visible"/>
                                      </p:to>
                                    </p:set>
                                    <p:anim calcmode="lin" valueType="num">
                                      <p:cBhvr additive="base">
                                        <p:cTn id="116" dur="1500" fill="hold"/>
                                        <p:tgtEl>
                                          <p:spTgt spid="72"/>
                                        </p:tgtEl>
                                        <p:attrNameLst>
                                          <p:attrName>ppt_x</p:attrName>
                                        </p:attrNameLst>
                                      </p:cBhvr>
                                      <p:tavLst>
                                        <p:tav tm="0">
                                          <p:val>
                                            <p:strVal val="#ppt_x"/>
                                          </p:val>
                                        </p:tav>
                                        <p:tav tm="100000">
                                          <p:val>
                                            <p:strVal val="#ppt_x"/>
                                          </p:val>
                                        </p:tav>
                                      </p:tavLst>
                                    </p:anim>
                                    <p:anim calcmode="lin" valueType="num">
                                      <p:cBhvr additive="base">
                                        <p:cTn id="117" dur="1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nodeType="clickEffect">
                                  <p:stCondLst>
                                    <p:cond delay="0"/>
                                  </p:stCondLst>
                                  <p:childTnLst>
                                    <p:set>
                                      <p:cBhvr>
                                        <p:cTn id="121" dur="1" fill="hold">
                                          <p:stCondLst>
                                            <p:cond delay="0"/>
                                          </p:stCondLst>
                                        </p:cTn>
                                        <p:tgtEl>
                                          <p:spTgt spid="33"/>
                                        </p:tgtEl>
                                        <p:attrNameLst>
                                          <p:attrName>style.visibility</p:attrName>
                                        </p:attrNameLst>
                                      </p:cBhvr>
                                      <p:to>
                                        <p:strVal val="visible"/>
                                      </p:to>
                                    </p:set>
                                    <p:animEffect transition="in" filter="wipe(down)">
                                      <p:cBhvr>
                                        <p:cTn id="122" dur="500"/>
                                        <p:tgtEl>
                                          <p:spTgt spid="33"/>
                                        </p:tgtEl>
                                      </p:cBhvr>
                                    </p:animEffect>
                                  </p:childTnLst>
                                </p:cTn>
                              </p:par>
                              <p:par>
                                <p:cTn id="123" presetID="22" presetClass="entr" presetSubtype="4" fill="hold" nodeType="withEffect">
                                  <p:stCondLst>
                                    <p:cond delay="0"/>
                                  </p:stCondLst>
                                  <p:childTnLst>
                                    <p:set>
                                      <p:cBhvr>
                                        <p:cTn id="124" dur="1" fill="hold">
                                          <p:stCondLst>
                                            <p:cond delay="0"/>
                                          </p:stCondLst>
                                        </p:cTn>
                                        <p:tgtEl>
                                          <p:spTgt spid="56"/>
                                        </p:tgtEl>
                                        <p:attrNameLst>
                                          <p:attrName>style.visibility</p:attrName>
                                        </p:attrNameLst>
                                      </p:cBhvr>
                                      <p:to>
                                        <p:strVal val="visible"/>
                                      </p:to>
                                    </p:set>
                                    <p:animEffect transition="in" filter="wipe(down)">
                                      <p:cBhvr>
                                        <p:cTn id="125" dur="750"/>
                                        <p:tgtEl>
                                          <p:spTgt spid="56"/>
                                        </p:tgtEl>
                                      </p:cBhvr>
                                    </p:animEffect>
                                  </p:childTnLst>
                                </p:cTn>
                              </p:par>
                              <p:par>
                                <p:cTn id="126" presetID="22" presetClass="entr" presetSubtype="4" fill="hold" nodeType="withEffect">
                                  <p:stCondLst>
                                    <p:cond delay="0"/>
                                  </p:stCondLst>
                                  <p:childTnLst>
                                    <p:set>
                                      <p:cBhvr>
                                        <p:cTn id="127" dur="1" fill="hold">
                                          <p:stCondLst>
                                            <p:cond delay="0"/>
                                          </p:stCondLst>
                                        </p:cTn>
                                        <p:tgtEl>
                                          <p:spTgt spid="59"/>
                                        </p:tgtEl>
                                        <p:attrNameLst>
                                          <p:attrName>style.visibility</p:attrName>
                                        </p:attrNameLst>
                                      </p:cBhvr>
                                      <p:to>
                                        <p:strVal val="visible"/>
                                      </p:to>
                                    </p:set>
                                    <p:animEffect transition="in" filter="wipe(down)">
                                      <p:cBhvr>
                                        <p:cTn id="128" dur="1000"/>
                                        <p:tgtEl>
                                          <p:spTgt spid="59"/>
                                        </p:tgtEl>
                                      </p:cBhvr>
                                    </p:animEffect>
                                  </p:childTnLst>
                                </p:cTn>
                              </p:par>
                              <p:par>
                                <p:cTn id="129" presetID="22" presetClass="entr" presetSubtype="4" fill="hold" nodeType="withEffect">
                                  <p:stCondLst>
                                    <p:cond delay="0"/>
                                  </p:stCondLst>
                                  <p:childTnLst>
                                    <p:set>
                                      <p:cBhvr>
                                        <p:cTn id="130" dur="1" fill="hold">
                                          <p:stCondLst>
                                            <p:cond delay="0"/>
                                          </p:stCondLst>
                                        </p:cTn>
                                        <p:tgtEl>
                                          <p:spTgt spid="62"/>
                                        </p:tgtEl>
                                        <p:attrNameLst>
                                          <p:attrName>style.visibility</p:attrName>
                                        </p:attrNameLst>
                                      </p:cBhvr>
                                      <p:to>
                                        <p:strVal val="visible"/>
                                      </p:to>
                                    </p:set>
                                    <p:animEffect transition="in" filter="wipe(down)">
                                      <p:cBhvr>
                                        <p:cTn id="131" dur="1250"/>
                                        <p:tgtEl>
                                          <p:spTgt spid="62"/>
                                        </p:tgtEl>
                                      </p:cBhvr>
                                    </p:animEffect>
                                  </p:childTnLst>
                                </p:cTn>
                              </p:par>
                              <p:par>
                                <p:cTn id="132" presetID="22" presetClass="entr" presetSubtype="4" fill="hold" nodeType="withEffect">
                                  <p:stCondLst>
                                    <p:cond delay="0"/>
                                  </p:stCondLst>
                                  <p:childTnLst>
                                    <p:set>
                                      <p:cBhvr>
                                        <p:cTn id="133" dur="1" fill="hold">
                                          <p:stCondLst>
                                            <p:cond delay="0"/>
                                          </p:stCondLst>
                                        </p:cTn>
                                        <p:tgtEl>
                                          <p:spTgt spid="65"/>
                                        </p:tgtEl>
                                        <p:attrNameLst>
                                          <p:attrName>style.visibility</p:attrName>
                                        </p:attrNameLst>
                                      </p:cBhvr>
                                      <p:to>
                                        <p:strVal val="visible"/>
                                      </p:to>
                                    </p:set>
                                    <p:animEffect transition="in" filter="wipe(down)">
                                      <p:cBhvr>
                                        <p:cTn id="134" dur="125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4" grpId="0" build="p"/>
      <p:bldP spid="68" grpId="0"/>
      <p:bldP spid="69" grpId="0"/>
      <p:bldP spid="70" grpId="0"/>
      <p:bldP spid="71" grpId="0"/>
      <p:bldP spid="72" grpId="0"/>
      <p:bldP spid="7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Box 101"/>
          <p:cNvSpPr txBox="1"/>
          <p:nvPr/>
        </p:nvSpPr>
        <p:spPr>
          <a:xfrm>
            <a:off x="5203690" y="2372797"/>
            <a:ext cx="185284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发展计划</a:t>
            </a:r>
            <a:endParaRPr lang="en-US" altLang="zh-CN" sz="2800"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5242268" y="2808511"/>
            <a:ext cx="2225417" cy="369332"/>
          </a:xfrm>
          <a:prstGeom prst="rect">
            <a:avLst/>
          </a:prstGeom>
          <a:noFill/>
        </p:spPr>
        <p:txBody>
          <a:bodyPr wrap="none" rtlCol="0">
            <a:spAutoFit/>
          </a:bodyPr>
          <a:lstStyle/>
          <a:p>
            <a:r>
              <a:rPr lang="en-US" altLang="zh-CN" dirty="0">
                <a:solidFill>
                  <a:srgbClr val="C00000"/>
                </a:solidFill>
                <a:latin typeface="微软雅黑" panose="020B0503020204020204" pitchFamily="34" charset="-122"/>
                <a:ea typeface="微软雅黑" panose="020B0503020204020204" pitchFamily="34" charset="-122"/>
              </a:rPr>
              <a:t>Development plan</a:t>
            </a:r>
            <a:endParaRPr lang="zh-CN" altLang="en-US" dirty="0"/>
          </a:p>
        </p:txBody>
      </p:sp>
      <p:sp>
        <p:nvSpPr>
          <p:cNvPr id="13" name="矩形 8"/>
          <p:cNvSpPr/>
          <p:nvPr/>
        </p:nvSpPr>
        <p:spPr>
          <a:xfrm>
            <a:off x="0" y="0"/>
            <a:ext cx="10080625" cy="5761038"/>
          </a:xfrm>
          <a:custGeom>
            <a:avLst/>
            <a:gdLst/>
            <a:ahLst/>
            <a:cxnLst/>
            <a:rect l="l" t="t" r="r" b="b"/>
            <a:pathLst>
              <a:path w="10080625" h="5761038">
                <a:moveTo>
                  <a:pt x="495077" y="144215"/>
                </a:moveTo>
                <a:lnTo>
                  <a:pt x="143768" y="495524"/>
                </a:lnTo>
                <a:lnTo>
                  <a:pt x="143768" y="5193506"/>
                </a:lnTo>
                <a:lnTo>
                  <a:pt x="495077" y="5544815"/>
                </a:lnTo>
                <a:lnTo>
                  <a:pt x="9585547" y="5544815"/>
                </a:lnTo>
                <a:lnTo>
                  <a:pt x="9936856" y="5193506"/>
                </a:lnTo>
                <a:lnTo>
                  <a:pt x="9936856" y="495524"/>
                </a:lnTo>
                <a:lnTo>
                  <a:pt x="9585547" y="144215"/>
                </a:lnTo>
                <a:close/>
                <a:moveTo>
                  <a:pt x="0" y="0"/>
                </a:moveTo>
                <a:lnTo>
                  <a:pt x="10080625" y="0"/>
                </a:lnTo>
                <a:lnTo>
                  <a:pt x="10080625" y="5761038"/>
                </a:lnTo>
                <a:lnTo>
                  <a:pt x="0" y="576103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9"/>
          <p:cNvSpPr/>
          <p:nvPr/>
        </p:nvSpPr>
        <p:spPr>
          <a:xfrm>
            <a:off x="3715853" y="1512367"/>
            <a:ext cx="1396467" cy="2448272"/>
          </a:xfrm>
          <a:custGeom>
            <a:avLst/>
            <a:gdLst/>
            <a:ahLst/>
            <a:cxnLst/>
            <a:rect l="l" t="t" r="r" b="b"/>
            <a:pathLst>
              <a:path w="2546498" h="4464496">
                <a:moveTo>
                  <a:pt x="314250" y="0"/>
                </a:moveTo>
                <a:cubicBezTo>
                  <a:pt x="1547087" y="0"/>
                  <a:pt x="2546498" y="999411"/>
                  <a:pt x="2546498" y="2232248"/>
                </a:cubicBezTo>
                <a:cubicBezTo>
                  <a:pt x="2546498" y="3465085"/>
                  <a:pt x="1547087" y="4464496"/>
                  <a:pt x="314250" y="4464496"/>
                </a:cubicBezTo>
                <a:cubicBezTo>
                  <a:pt x="207458" y="4464496"/>
                  <a:pt x="102417" y="4456997"/>
                  <a:pt x="0" y="4439844"/>
                </a:cubicBezTo>
                <a:cubicBezTo>
                  <a:pt x="1178157" y="4381404"/>
                  <a:pt x="2114450" y="3406816"/>
                  <a:pt x="2114450" y="2213544"/>
                </a:cubicBezTo>
                <a:cubicBezTo>
                  <a:pt x="2114450" y="1087499"/>
                  <a:pt x="1280684" y="156192"/>
                  <a:pt x="196452" y="5948"/>
                </a:cubicBezTo>
                <a:cubicBezTo>
                  <a:pt x="235360" y="1029"/>
                  <a:pt x="274685" y="0"/>
                  <a:pt x="31425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96096" y="1935590"/>
            <a:ext cx="1487267" cy="1487267"/>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2" descr="F:\5344c81fac2b9.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83107" y="2327033"/>
            <a:ext cx="1201151" cy="78336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14872164"/>
      </p:ext>
    </p:extLst>
  </p:cSld>
  <p:clrMapOvr>
    <a:masterClrMapping/>
  </p:clrMapOvr>
  <mc:AlternateContent xmlns:mc="http://schemas.openxmlformats.org/markup-compatibility/2006">
    <mc:Choice xmlns="" xmlns:p14="http://schemas.microsoft.com/office/powerpoint/2010/main" Requires="p14">
      <p:transition spd="slow" p14:dur="1500" advClick="0" advTm="4000">
        <p14:window dir="vert"/>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102"/>
                                        </p:tgtEl>
                                        <p:attrNameLst>
                                          <p:attrName>style.visibility</p:attrName>
                                        </p:attrNameLst>
                                      </p:cBhvr>
                                      <p:to>
                                        <p:strVal val="visible"/>
                                      </p:to>
                                    </p:set>
                                    <p:anim calcmode="lin" valueType="num">
                                      <p:cBhvr additive="base">
                                        <p:cTn id="25" dur="500"/>
                                        <p:tgtEl>
                                          <p:spTgt spid="102"/>
                                        </p:tgtEl>
                                        <p:attrNameLst>
                                          <p:attrName>ppt_x</p:attrName>
                                        </p:attrNameLst>
                                      </p:cBhvr>
                                      <p:tavLst>
                                        <p:tav tm="0">
                                          <p:val>
                                            <p:strVal val="#ppt_x-#ppt_w*1.125000"/>
                                          </p:val>
                                        </p:tav>
                                        <p:tav tm="100000">
                                          <p:val>
                                            <p:strVal val="#ppt_x"/>
                                          </p:val>
                                        </p:tav>
                                      </p:tavLst>
                                    </p:anim>
                                    <p:animEffect transition="in" filter="wipe(right)">
                                      <p:cBhvr>
                                        <p:cTn id="26" dur="500"/>
                                        <p:tgtEl>
                                          <p:spTgt spid="102"/>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p:tgtEl>
                                          <p:spTgt spid="5"/>
                                        </p:tgtEl>
                                        <p:attrNameLst>
                                          <p:attrName>ppt_x</p:attrName>
                                        </p:attrNameLst>
                                      </p:cBhvr>
                                      <p:tavLst>
                                        <p:tav tm="0">
                                          <p:val>
                                            <p:strVal val="#ppt_x-#ppt_w*1.125000"/>
                                          </p:val>
                                        </p:tav>
                                        <p:tav tm="100000">
                                          <p:val>
                                            <p:strVal val="#ppt_x"/>
                                          </p:val>
                                        </p:tav>
                                      </p:tavLst>
                                    </p:anim>
                                    <p:animEffect transition="in" filter="wipe(righ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5" grpId="0"/>
      <p:bldP spid="14"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680268" cy="338554"/>
          </a:xfrm>
          <a:prstGeom prst="rect">
            <a:avLst/>
          </a:prstGeom>
          <a:noFill/>
        </p:spPr>
        <p:txBody>
          <a:bodyPr wrap="none" rtlCol="0">
            <a:spAutoFit/>
          </a:bodyPr>
          <a:lstStyle/>
          <a:p>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个人发展</a:t>
            </a: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计划等</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1112936" y="3744615"/>
            <a:ext cx="2467744" cy="936104"/>
            <a:chOff x="1112936" y="3744615"/>
            <a:chExt cx="2467744" cy="936104"/>
          </a:xfrm>
        </p:grpSpPr>
        <p:sp>
          <p:nvSpPr>
            <p:cNvPr id="8" name="圆角矩形 7"/>
            <p:cNvSpPr/>
            <p:nvPr/>
          </p:nvSpPr>
          <p:spPr>
            <a:xfrm>
              <a:off x="1112936" y="3744615"/>
              <a:ext cx="2467744" cy="936104"/>
            </a:xfrm>
            <a:prstGeom prst="roundRect">
              <a:avLst/>
            </a:prstGeom>
            <a:noFill/>
            <a:ln>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296570" y="3888631"/>
              <a:ext cx="2159566" cy="738664"/>
            </a:xfrm>
            <a:prstGeom prst="rect">
              <a:avLst/>
            </a:prstGeom>
            <a:noFill/>
          </p:spPr>
          <p:txBody>
            <a:bodyPr wrap="none" rtlCol="0">
              <a:spAutoFit/>
            </a:bodyPr>
            <a:lstStyle/>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贴已经写好的本内容到此</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处。</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3777232" y="3729927"/>
            <a:ext cx="2467744" cy="936104"/>
            <a:chOff x="3777232" y="3729927"/>
            <a:chExt cx="2467744" cy="936104"/>
          </a:xfrm>
        </p:grpSpPr>
        <p:sp>
          <p:nvSpPr>
            <p:cNvPr id="20" name="圆角矩形 19"/>
            <p:cNvSpPr/>
            <p:nvPr/>
          </p:nvSpPr>
          <p:spPr>
            <a:xfrm>
              <a:off x="3777232" y="3729927"/>
              <a:ext cx="2467744" cy="936104"/>
            </a:xfrm>
            <a:prstGeom prst="roundRect">
              <a:avLst/>
            </a:prstGeom>
            <a:noFill/>
            <a:ln>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964384" y="3888631"/>
              <a:ext cx="2159566" cy="738664"/>
            </a:xfrm>
            <a:prstGeom prst="rect">
              <a:avLst/>
            </a:prstGeom>
            <a:noFill/>
          </p:spPr>
          <p:txBody>
            <a:bodyPr wrap="none" rtlCol="0">
              <a:spAutoFit/>
            </a:bodyPr>
            <a:lstStyle/>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贴已经写好的本内容到此</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处。</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6461000" y="3729927"/>
            <a:ext cx="2467744" cy="936104"/>
            <a:chOff x="6461000" y="3729927"/>
            <a:chExt cx="2467744" cy="936104"/>
          </a:xfrm>
        </p:grpSpPr>
        <p:sp>
          <p:nvSpPr>
            <p:cNvPr id="25" name="圆角矩形 24"/>
            <p:cNvSpPr/>
            <p:nvPr/>
          </p:nvSpPr>
          <p:spPr>
            <a:xfrm>
              <a:off x="6461000" y="3729927"/>
              <a:ext cx="2467744" cy="936104"/>
            </a:xfrm>
            <a:prstGeom prst="roundRect">
              <a:avLst/>
            </a:prstGeom>
            <a:noFill/>
            <a:ln>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6637862" y="3870047"/>
              <a:ext cx="2159566" cy="738664"/>
            </a:xfrm>
            <a:prstGeom prst="rect">
              <a:avLst/>
            </a:prstGeom>
            <a:noFill/>
          </p:spPr>
          <p:txBody>
            <a:bodyPr wrap="none" rtlCol="0">
              <a:spAutoFit/>
            </a:bodyPr>
            <a:lstStyle/>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贴已经写好的本内容到此</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处。</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256952" y="1239023"/>
            <a:ext cx="2251720" cy="2168323"/>
            <a:chOff x="1256952" y="1239023"/>
            <a:chExt cx="2251720" cy="2168323"/>
          </a:xfrm>
        </p:grpSpPr>
        <p:sp>
          <p:nvSpPr>
            <p:cNvPr id="3" name="椭圆形标注 2"/>
            <p:cNvSpPr/>
            <p:nvPr/>
          </p:nvSpPr>
          <p:spPr>
            <a:xfrm>
              <a:off x="1256952" y="1239023"/>
              <a:ext cx="2251720" cy="2168323"/>
            </a:xfrm>
            <a:prstGeom prst="wedgeEllipseCallout">
              <a:avLst>
                <a:gd name="adj1" fmla="val -1029"/>
                <a:gd name="adj2" fmla="val 61362"/>
              </a:avLst>
            </a:prstGeom>
            <a:gradFill flip="none" rotWithShape="1">
              <a:gsLst>
                <a:gs pos="0">
                  <a:schemeClr val="bg1">
                    <a:lumMod val="75000"/>
                  </a:schemeClr>
                </a:gs>
                <a:gs pos="49000">
                  <a:schemeClr val="bg1">
                    <a:lumMod val="95000"/>
                  </a:schemeClr>
                </a:gs>
                <a:gs pos="100000">
                  <a:schemeClr val="bg1">
                    <a:shade val="100000"/>
                    <a:satMod val="115000"/>
                  </a:schemeClr>
                </a:gs>
              </a:gsLst>
              <a:lin ang="8100000" scaled="1"/>
              <a:tileRect/>
            </a:gradFill>
            <a:ln>
              <a:solidFill>
                <a:schemeClr val="bg1"/>
              </a:solidFill>
            </a:ln>
            <a:effectLst>
              <a:outerShdw blurRad="190500" dist="101600" dir="7920000" sx="104000" sy="104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1655936" y="2622178"/>
              <a:ext cx="1747786" cy="461665"/>
            </a:xfrm>
            <a:prstGeom prst="rect">
              <a:avLst/>
            </a:prstGeom>
            <a:noFill/>
          </p:spPr>
          <p:txBody>
            <a:bodyPr wrap="square" rtlCol="0">
              <a:spAutoFit/>
            </a:bodyPr>
            <a:lstStyle/>
            <a:p>
              <a:r>
                <a:rPr lang="zh-CN" altLang="en-US" sz="2400" dirty="0" smtClean="0">
                  <a:solidFill>
                    <a:srgbClr val="C00000"/>
                  </a:solidFill>
                  <a:latin typeface="方正大黑简体" panose="03000509000000000000" pitchFamily="65" charset="-122"/>
                  <a:ea typeface="方正大黑简体" panose="03000509000000000000" pitchFamily="65" charset="-122"/>
                </a:rPr>
                <a:t>单击标题</a:t>
              </a:r>
              <a:endParaRPr lang="en-US" altLang="zh-CN" sz="2400" dirty="0" smtClean="0">
                <a:solidFill>
                  <a:srgbClr val="C00000"/>
                </a:solidFill>
                <a:latin typeface="方正大黑简体" panose="03000509000000000000" pitchFamily="65" charset="-122"/>
                <a:ea typeface="方正大黑简体" panose="03000509000000000000" pitchFamily="65" charset="-122"/>
              </a:endParaRPr>
            </a:p>
          </p:txBody>
        </p:sp>
        <p:sp>
          <p:nvSpPr>
            <p:cNvPr id="32" name="Freeform 331"/>
            <p:cNvSpPr>
              <a:spLocks noEditPoints="1"/>
            </p:cNvSpPr>
            <p:nvPr/>
          </p:nvSpPr>
          <p:spPr bwMode="auto">
            <a:xfrm>
              <a:off x="2015976" y="1728391"/>
              <a:ext cx="746125" cy="795338"/>
            </a:xfrm>
            <a:custGeom>
              <a:avLst/>
              <a:gdLst>
                <a:gd name="T0" fmla="*/ 684 w 1130"/>
                <a:gd name="T1" fmla="*/ 1186 h 1202"/>
                <a:gd name="T2" fmla="*/ 496 w 1130"/>
                <a:gd name="T3" fmla="*/ 1202 h 1202"/>
                <a:gd name="T4" fmla="*/ 346 w 1130"/>
                <a:gd name="T5" fmla="*/ 1174 h 1202"/>
                <a:gd name="T6" fmla="*/ 212 w 1130"/>
                <a:gd name="T7" fmla="*/ 1106 h 1202"/>
                <a:gd name="T8" fmla="*/ 106 w 1130"/>
                <a:gd name="T9" fmla="*/ 1000 h 1202"/>
                <a:gd name="T10" fmla="*/ 32 w 1130"/>
                <a:gd name="T11" fmla="*/ 862 h 1202"/>
                <a:gd name="T12" fmla="*/ 0 w 1130"/>
                <a:gd name="T13" fmla="*/ 694 h 1202"/>
                <a:gd name="T14" fmla="*/ 10 w 1130"/>
                <a:gd name="T15" fmla="*/ 532 h 1202"/>
                <a:gd name="T16" fmla="*/ 68 w 1130"/>
                <a:gd name="T17" fmla="*/ 352 h 1202"/>
                <a:gd name="T18" fmla="*/ 170 w 1130"/>
                <a:gd name="T19" fmla="*/ 198 h 1202"/>
                <a:gd name="T20" fmla="*/ 314 w 1130"/>
                <a:gd name="T21" fmla="*/ 82 h 1202"/>
                <a:gd name="T22" fmla="*/ 492 w 1130"/>
                <a:gd name="T23" fmla="*/ 14 h 1202"/>
                <a:gd name="T24" fmla="*/ 658 w 1130"/>
                <a:gd name="T25" fmla="*/ 2 h 1202"/>
                <a:gd name="T26" fmla="*/ 812 w 1130"/>
                <a:gd name="T27" fmla="*/ 30 h 1202"/>
                <a:gd name="T28" fmla="*/ 940 w 1130"/>
                <a:gd name="T29" fmla="*/ 96 h 1202"/>
                <a:gd name="T30" fmla="*/ 1038 w 1130"/>
                <a:gd name="T31" fmla="*/ 196 h 1202"/>
                <a:gd name="T32" fmla="*/ 1122 w 1130"/>
                <a:gd name="T33" fmla="*/ 396 h 1202"/>
                <a:gd name="T34" fmla="*/ 1116 w 1130"/>
                <a:gd name="T35" fmla="*/ 634 h 1202"/>
                <a:gd name="T36" fmla="*/ 1016 w 1130"/>
                <a:gd name="T37" fmla="*/ 828 h 1202"/>
                <a:gd name="T38" fmla="*/ 856 w 1130"/>
                <a:gd name="T39" fmla="*/ 908 h 1202"/>
                <a:gd name="T40" fmla="*/ 764 w 1130"/>
                <a:gd name="T41" fmla="*/ 896 h 1202"/>
                <a:gd name="T42" fmla="*/ 712 w 1130"/>
                <a:gd name="T43" fmla="*/ 842 h 1202"/>
                <a:gd name="T44" fmla="*/ 692 w 1130"/>
                <a:gd name="T45" fmla="*/ 758 h 1202"/>
                <a:gd name="T46" fmla="*/ 584 w 1130"/>
                <a:gd name="T47" fmla="*/ 872 h 1202"/>
                <a:gd name="T48" fmla="*/ 484 w 1130"/>
                <a:gd name="T49" fmla="*/ 908 h 1202"/>
                <a:gd name="T50" fmla="*/ 392 w 1130"/>
                <a:gd name="T51" fmla="*/ 902 h 1202"/>
                <a:gd name="T52" fmla="*/ 304 w 1130"/>
                <a:gd name="T53" fmla="*/ 838 h 1202"/>
                <a:gd name="T54" fmla="*/ 262 w 1130"/>
                <a:gd name="T55" fmla="*/ 718 h 1202"/>
                <a:gd name="T56" fmla="*/ 290 w 1130"/>
                <a:gd name="T57" fmla="*/ 538 h 1202"/>
                <a:gd name="T58" fmla="*/ 434 w 1130"/>
                <a:gd name="T59" fmla="*/ 356 h 1202"/>
                <a:gd name="T60" fmla="*/ 670 w 1130"/>
                <a:gd name="T61" fmla="*/ 284 h 1202"/>
                <a:gd name="T62" fmla="*/ 796 w 1130"/>
                <a:gd name="T63" fmla="*/ 300 h 1202"/>
                <a:gd name="T64" fmla="*/ 790 w 1130"/>
                <a:gd name="T65" fmla="*/ 678 h 1202"/>
                <a:gd name="T66" fmla="*/ 800 w 1130"/>
                <a:gd name="T67" fmla="*/ 798 h 1202"/>
                <a:gd name="T68" fmla="*/ 848 w 1130"/>
                <a:gd name="T69" fmla="*/ 826 h 1202"/>
                <a:gd name="T70" fmla="*/ 930 w 1130"/>
                <a:gd name="T71" fmla="*/ 794 h 1202"/>
                <a:gd name="T72" fmla="*/ 1008 w 1130"/>
                <a:gd name="T73" fmla="*/ 674 h 1202"/>
                <a:gd name="T74" fmla="*/ 1034 w 1130"/>
                <a:gd name="T75" fmla="*/ 512 h 1202"/>
                <a:gd name="T76" fmla="*/ 972 w 1130"/>
                <a:gd name="T77" fmla="*/ 264 h 1202"/>
                <a:gd name="T78" fmla="*/ 794 w 1130"/>
                <a:gd name="T79" fmla="*/ 112 h 1202"/>
                <a:gd name="T80" fmla="*/ 590 w 1130"/>
                <a:gd name="T81" fmla="*/ 80 h 1202"/>
                <a:gd name="T82" fmla="*/ 440 w 1130"/>
                <a:gd name="T83" fmla="*/ 110 h 1202"/>
                <a:gd name="T84" fmla="*/ 308 w 1130"/>
                <a:gd name="T85" fmla="*/ 184 h 1202"/>
                <a:gd name="T86" fmla="*/ 202 w 1130"/>
                <a:gd name="T87" fmla="*/ 296 h 1202"/>
                <a:gd name="T88" fmla="*/ 130 w 1130"/>
                <a:gd name="T89" fmla="*/ 444 h 1202"/>
                <a:gd name="T90" fmla="*/ 98 w 1130"/>
                <a:gd name="T91" fmla="*/ 622 h 1202"/>
                <a:gd name="T92" fmla="*/ 132 w 1130"/>
                <a:gd name="T93" fmla="*/ 848 h 1202"/>
                <a:gd name="T94" fmla="*/ 288 w 1130"/>
                <a:gd name="T95" fmla="*/ 1048 h 1202"/>
                <a:gd name="T96" fmla="*/ 542 w 1130"/>
                <a:gd name="T97" fmla="*/ 1120 h 1202"/>
                <a:gd name="T98" fmla="*/ 716 w 1130"/>
                <a:gd name="T99" fmla="*/ 1096 h 1202"/>
                <a:gd name="T100" fmla="*/ 736 w 1130"/>
                <a:gd name="T101" fmla="*/ 390 h 1202"/>
                <a:gd name="T102" fmla="*/ 622 w 1130"/>
                <a:gd name="T103" fmla="*/ 376 h 1202"/>
                <a:gd name="T104" fmla="*/ 474 w 1130"/>
                <a:gd name="T105" fmla="*/ 448 h 1202"/>
                <a:gd name="T106" fmla="*/ 386 w 1130"/>
                <a:gd name="T107" fmla="*/ 596 h 1202"/>
                <a:gd name="T108" fmla="*/ 382 w 1130"/>
                <a:gd name="T109" fmla="*/ 740 h 1202"/>
                <a:gd name="T110" fmla="*/ 428 w 1130"/>
                <a:gd name="T111" fmla="*/ 802 h 1202"/>
                <a:gd name="T112" fmla="*/ 488 w 1130"/>
                <a:gd name="T113" fmla="*/ 818 h 1202"/>
                <a:gd name="T114" fmla="*/ 594 w 1130"/>
                <a:gd name="T115" fmla="*/ 772 h 1202"/>
                <a:gd name="T116" fmla="*/ 674 w 1130"/>
                <a:gd name="T117" fmla="*/ 664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30" h="1202">
                  <a:moveTo>
                    <a:pt x="830" y="1134"/>
                  </a:moveTo>
                  <a:lnTo>
                    <a:pt x="830" y="1134"/>
                  </a:lnTo>
                  <a:lnTo>
                    <a:pt x="794" y="1150"/>
                  </a:lnTo>
                  <a:lnTo>
                    <a:pt x="758" y="1166"/>
                  </a:lnTo>
                  <a:lnTo>
                    <a:pt x="722" y="1178"/>
                  </a:lnTo>
                  <a:lnTo>
                    <a:pt x="684" y="1186"/>
                  </a:lnTo>
                  <a:lnTo>
                    <a:pt x="646" y="1194"/>
                  </a:lnTo>
                  <a:lnTo>
                    <a:pt x="606" y="1198"/>
                  </a:lnTo>
                  <a:lnTo>
                    <a:pt x="566" y="1202"/>
                  </a:lnTo>
                  <a:lnTo>
                    <a:pt x="522" y="1202"/>
                  </a:lnTo>
                  <a:lnTo>
                    <a:pt x="522" y="1202"/>
                  </a:lnTo>
                  <a:lnTo>
                    <a:pt x="496" y="1202"/>
                  </a:lnTo>
                  <a:lnTo>
                    <a:pt x="470" y="1200"/>
                  </a:lnTo>
                  <a:lnTo>
                    <a:pt x="444" y="1196"/>
                  </a:lnTo>
                  <a:lnTo>
                    <a:pt x="418" y="1192"/>
                  </a:lnTo>
                  <a:lnTo>
                    <a:pt x="394" y="1188"/>
                  </a:lnTo>
                  <a:lnTo>
                    <a:pt x="370" y="1180"/>
                  </a:lnTo>
                  <a:lnTo>
                    <a:pt x="346" y="1174"/>
                  </a:lnTo>
                  <a:lnTo>
                    <a:pt x="322" y="1164"/>
                  </a:lnTo>
                  <a:lnTo>
                    <a:pt x="298" y="1154"/>
                  </a:lnTo>
                  <a:lnTo>
                    <a:pt x="276" y="1144"/>
                  </a:lnTo>
                  <a:lnTo>
                    <a:pt x="254" y="1132"/>
                  </a:lnTo>
                  <a:lnTo>
                    <a:pt x="232" y="1120"/>
                  </a:lnTo>
                  <a:lnTo>
                    <a:pt x="212" y="1106"/>
                  </a:lnTo>
                  <a:lnTo>
                    <a:pt x="192" y="1090"/>
                  </a:lnTo>
                  <a:lnTo>
                    <a:pt x="174" y="1074"/>
                  </a:lnTo>
                  <a:lnTo>
                    <a:pt x="154" y="1058"/>
                  </a:lnTo>
                  <a:lnTo>
                    <a:pt x="138" y="1040"/>
                  </a:lnTo>
                  <a:lnTo>
                    <a:pt x="120" y="1020"/>
                  </a:lnTo>
                  <a:lnTo>
                    <a:pt x="106" y="1000"/>
                  </a:lnTo>
                  <a:lnTo>
                    <a:pt x="90" y="980"/>
                  </a:lnTo>
                  <a:lnTo>
                    <a:pt x="76" y="958"/>
                  </a:lnTo>
                  <a:lnTo>
                    <a:pt x="64" y="936"/>
                  </a:lnTo>
                  <a:lnTo>
                    <a:pt x="52" y="912"/>
                  </a:lnTo>
                  <a:lnTo>
                    <a:pt x="42" y="888"/>
                  </a:lnTo>
                  <a:lnTo>
                    <a:pt x="32" y="862"/>
                  </a:lnTo>
                  <a:lnTo>
                    <a:pt x="24" y="836"/>
                  </a:lnTo>
                  <a:lnTo>
                    <a:pt x="16" y="810"/>
                  </a:lnTo>
                  <a:lnTo>
                    <a:pt x="10" y="782"/>
                  </a:lnTo>
                  <a:lnTo>
                    <a:pt x="6" y="754"/>
                  </a:lnTo>
                  <a:lnTo>
                    <a:pt x="2" y="724"/>
                  </a:lnTo>
                  <a:lnTo>
                    <a:pt x="0" y="694"/>
                  </a:lnTo>
                  <a:lnTo>
                    <a:pt x="0" y="664"/>
                  </a:lnTo>
                  <a:lnTo>
                    <a:pt x="0" y="664"/>
                  </a:lnTo>
                  <a:lnTo>
                    <a:pt x="0" y="630"/>
                  </a:lnTo>
                  <a:lnTo>
                    <a:pt x="2" y="598"/>
                  </a:lnTo>
                  <a:lnTo>
                    <a:pt x="6" y="566"/>
                  </a:lnTo>
                  <a:lnTo>
                    <a:pt x="10" y="532"/>
                  </a:lnTo>
                  <a:lnTo>
                    <a:pt x="18" y="502"/>
                  </a:lnTo>
                  <a:lnTo>
                    <a:pt x="24" y="470"/>
                  </a:lnTo>
                  <a:lnTo>
                    <a:pt x="34" y="440"/>
                  </a:lnTo>
                  <a:lnTo>
                    <a:pt x="44" y="410"/>
                  </a:lnTo>
                  <a:lnTo>
                    <a:pt x="56" y="380"/>
                  </a:lnTo>
                  <a:lnTo>
                    <a:pt x="68" y="352"/>
                  </a:lnTo>
                  <a:lnTo>
                    <a:pt x="82" y="324"/>
                  </a:lnTo>
                  <a:lnTo>
                    <a:pt x="98" y="298"/>
                  </a:lnTo>
                  <a:lnTo>
                    <a:pt x="114" y="272"/>
                  </a:lnTo>
                  <a:lnTo>
                    <a:pt x="132" y="246"/>
                  </a:lnTo>
                  <a:lnTo>
                    <a:pt x="150" y="222"/>
                  </a:lnTo>
                  <a:lnTo>
                    <a:pt x="170" y="198"/>
                  </a:lnTo>
                  <a:lnTo>
                    <a:pt x="192" y="176"/>
                  </a:lnTo>
                  <a:lnTo>
                    <a:pt x="214" y="156"/>
                  </a:lnTo>
                  <a:lnTo>
                    <a:pt x="238" y="136"/>
                  </a:lnTo>
                  <a:lnTo>
                    <a:pt x="262" y="116"/>
                  </a:lnTo>
                  <a:lnTo>
                    <a:pt x="288" y="98"/>
                  </a:lnTo>
                  <a:lnTo>
                    <a:pt x="314" y="82"/>
                  </a:lnTo>
                  <a:lnTo>
                    <a:pt x="342" y="68"/>
                  </a:lnTo>
                  <a:lnTo>
                    <a:pt x="370" y="54"/>
                  </a:lnTo>
                  <a:lnTo>
                    <a:pt x="398" y="42"/>
                  </a:lnTo>
                  <a:lnTo>
                    <a:pt x="430" y="32"/>
                  </a:lnTo>
                  <a:lnTo>
                    <a:pt x="460" y="22"/>
                  </a:lnTo>
                  <a:lnTo>
                    <a:pt x="492" y="14"/>
                  </a:lnTo>
                  <a:lnTo>
                    <a:pt x="526" y="8"/>
                  </a:lnTo>
                  <a:lnTo>
                    <a:pt x="560" y="4"/>
                  </a:lnTo>
                  <a:lnTo>
                    <a:pt x="594" y="2"/>
                  </a:lnTo>
                  <a:lnTo>
                    <a:pt x="630" y="0"/>
                  </a:lnTo>
                  <a:lnTo>
                    <a:pt x="630" y="0"/>
                  </a:lnTo>
                  <a:lnTo>
                    <a:pt x="658" y="2"/>
                  </a:lnTo>
                  <a:lnTo>
                    <a:pt x="684" y="2"/>
                  </a:lnTo>
                  <a:lnTo>
                    <a:pt x="712" y="6"/>
                  </a:lnTo>
                  <a:lnTo>
                    <a:pt x="738" y="10"/>
                  </a:lnTo>
                  <a:lnTo>
                    <a:pt x="762" y="16"/>
                  </a:lnTo>
                  <a:lnTo>
                    <a:pt x="788" y="22"/>
                  </a:lnTo>
                  <a:lnTo>
                    <a:pt x="812" y="30"/>
                  </a:lnTo>
                  <a:lnTo>
                    <a:pt x="834" y="38"/>
                  </a:lnTo>
                  <a:lnTo>
                    <a:pt x="858" y="48"/>
                  </a:lnTo>
                  <a:lnTo>
                    <a:pt x="880" y="58"/>
                  </a:lnTo>
                  <a:lnTo>
                    <a:pt x="900" y="70"/>
                  </a:lnTo>
                  <a:lnTo>
                    <a:pt x="920" y="82"/>
                  </a:lnTo>
                  <a:lnTo>
                    <a:pt x="940" y="96"/>
                  </a:lnTo>
                  <a:lnTo>
                    <a:pt x="958" y="110"/>
                  </a:lnTo>
                  <a:lnTo>
                    <a:pt x="976" y="126"/>
                  </a:lnTo>
                  <a:lnTo>
                    <a:pt x="992" y="142"/>
                  </a:lnTo>
                  <a:lnTo>
                    <a:pt x="1008" y="158"/>
                  </a:lnTo>
                  <a:lnTo>
                    <a:pt x="1024" y="176"/>
                  </a:lnTo>
                  <a:lnTo>
                    <a:pt x="1038" y="196"/>
                  </a:lnTo>
                  <a:lnTo>
                    <a:pt x="1052" y="214"/>
                  </a:lnTo>
                  <a:lnTo>
                    <a:pt x="1064" y="236"/>
                  </a:lnTo>
                  <a:lnTo>
                    <a:pt x="1074" y="256"/>
                  </a:lnTo>
                  <a:lnTo>
                    <a:pt x="1094" y="300"/>
                  </a:lnTo>
                  <a:lnTo>
                    <a:pt x="1110" y="346"/>
                  </a:lnTo>
                  <a:lnTo>
                    <a:pt x="1122" y="396"/>
                  </a:lnTo>
                  <a:lnTo>
                    <a:pt x="1128" y="446"/>
                  </a:lnTo>
                  <a:lnTo>
                    <a:pt x="1130" y="500"/>
                  </a:lnTo>
                  <a:lnTo>
                    <a:pt x="1130" y="500"/>
                  </a:lnTo>
                  <a:lnTo>
                    <a:pt x="1128" y="546"/>
                  </a:lnTo>
                  <a:lnTo>
                    <a:pt x="1124" y="592"/>
                  </a:lnTo>
                  <a:lnTo>
                    <a:pt x="1116" y="634"/>
                  </a:lnTo>
                  <a:lnTo>
                    <a:pt x="1106" y="674"/>
                  </a:lnTo>
                  <a:lnTo>
                    <a:pt x="1092" y="710"/>
                  </a:lnTo>
                  <a:lnTo>
                    <a:pt x="1076" y="744"/>
                  </a:lnTo>
                  <a:lnTo>
                    <a:pt x="1058" y="774"/>
                  </a:lnTo>
                  <a:lnTo>
                    <a:pt x="1038" y="802"/>
                  </a:lnTo>
                  <a:lnTo>
                    <a:pt x="1016" y="828"/>
                  </a:lnTo>
                  <a:lnTo>
                    <a:pt x="992" y="848"/>
                  </a:lnTo>
                  <a:lnTo>
                    <a:pt x="968" y="868"/>
                  </a:lnTo>
                  <a:lnTo>
                    <a:pt x="942" y="882"/>
                  </a:lnTo>
                  <a:lnTo>
                    <a:pt x="914" y="894"/>
                  </a:lnTo>
                  <a:lnTo>
                    <a:pt x="884" y="904"/>
                  </a:lnTo>
                  <a:lnTo>
                    <a:pt x="856" y="908"/>
                  </a:lnTo>
                  <a:lnTo>
                    <a:pt x="824" y="910"/>
                  </a:lnTo>
                  <a:lnTo>
                    <a:pt x="824" y="910"/>
                  </a:lnTo>
                  <a:lnTo>
                    <a:pt x="800" y="908"/>
                  </a:lnTo>
                  <a:lnTo>
                    <a:pt x="788" y="906"/>
                  </a:lnTo>
                  <a:lnTo>
                    <a:pt x="776" y="902"/>
                  </a:lnTo>
                  <a:lnTo>
                    <a:pt x="764" y="896"/>
                  </a:lnTo>
                  <a:lnTo>
                    <a:pt x="754" y="890"/>
                  </a:lnTo>
                  <a:lnTo>
                    <a:pt x="744" y="884"/>
                  </a:lnTo>
                  <a:lnTo>
                    <a:pt x="734" y="874"/>
                  </a:lnTo>
                  <a:lnTo>
                    <a:pt x="726" y="864"/>
                  </a:lnTo>
                  <a:lnTo>
                    <a:pt x="718" y="854"/>
                  </a:lnTo>
                  <a:lnTo>
                    <a:pt x="712" y="842"/>
                  </a:lnTo>
                  <a:lnTo>
                    <a:pt x="706" y="828"/>
                  </a:lnTo>
                  <a:lnTo>
                    <a:pt x="702" y="812"/>
                  </a:lnTo>
                  <a:lnTo>
                    <a:pt x="698" y="796"/>
                  </a:lnTo>
                  <a:lnTo>
                    <a:pt x="698" y="778"/>
                  </a:lnTo>
                  <a:lnTo>
                    <a:pt x="698" y="758"/>
                  </a:lnTo>
                  <a:lnTo>
                    <a:pt x="692" y="758"/>
                  </a:lnTo>
                  <a:lnTo>
                    <a:pt x="692" y="758"/>
                  </a:lnTo>
                  <a:lnTo>
                    <a:pt x="668" y="794"/>
                  </a:lnTo>
                  <a:lnTo>
                    <a:pt x="642" y="826"/>
                  </a:lnTo>
                  <a:lnTo>
                    <a:pt x="614" y="852"/>
                  </a:lnTo>
                  <a:lnTo>
                    <a:pt x="600" y="862"/>
                  </a:lnTo>
                  <a:lnTo>
                    <a:pt x="584" y="872"/>
                  </a:lnTo>
                  <a:lnTo>
                    <a:pt x="570" y="882"/>
                  </a:lnTo>
                  <a:lnTo>
                    <a:pt x="554" y="890"/>
                  </a:lnTo>
                  <a:lnTo>
                    <a:pt x="536" y="896"/>
                  </a:lnTo>
                  <a:lnTo>
                    <a:pt x="520" y="902"/>
                  </a:lnTo>
                  <a:lnTo>
                    <a:pt x="502" y="906"/>
                  </a:lnTo>
                  <a:lnTo>
                    <a:pt x="484" y="908"/>
                  </a:lnTo>
                  <a:lnTo>
                    <a:pt x="466" y="910"/>
                  </a:lnTo>
                  <a:lnTo>
                    <a:pt x="446" y="910"/>
                  </a:lnTo>
                  <a:lnTo>
                    <a:pt x="446" y="910"/>
                  </a:lnTo>
                  <a:lnTo>
                    <a:pt x="428" y="910"/>
                  </a:lnTo>
                  <a:lnTo>
                    <a:pt x="410" y="906"/>
                  </a:lnTo>
                  <a:lnTo>
                    <a:pt x="392" y="902"/>
                  </a:lnTo>
                  <a:lnTo>
                    <a:pt x="376" y="896"/>
                  </a:lnTo>
                  <a:lnTo>
                    <a:pt x="360" y="888"/>
                  </a:lnTo>
                  <a:lnTo>
                    <a:pt x="344" y="878"/>
                  </a:lnTo>
                  <a:lnTo>
                    <a:pt x="330" y="866"/>
                  </a:lnTo>
                  <a:lnTo>
                    <a:pt x="316" y="852"/>
                  </a:lnTo>
                  <a:lnTo>
                    <a:pt x="304" y="838"/>
                  </a:lnTo>
                  <a:lnTo>
                    <a:pt x="292" y="822"/>
                  </a:lnTo>
                  <a:lnTo>
                    <a:pt x="284" y="804"/>
                  </a:lnTo>
                  <a:lnTo>
                    <a:pt x="276" y="784"/>
                  </a:lnTo>
                  <a:lnTo>
                    <a:pt x="268" y="764"/>
                  </a:lnTo>
                  <a:lnTo>
                    <a:pt x="264" y="742"/>
                  </a:lnTo>
                  <a:lnTo>
                    <a:pt x="262" y="718"/>
                  </a:lnTo>
                  <a:lnTo>
                    <a:pt x="260" y="692"/>
                  </a:lnTo>
                  <a:lnTo>
                    <a:pt x="260" y="692"/>
                  </a:lnTo>
                  <a:lnTo>
                    <a:pt x="262" y="654"/>
                  </a:lnTo>
                  <a:lnTo>
                    <a:pt x="268" y="614"/>
                  </a:lnTo>
                  <a:lnTo>
                    <a:pt x="278" y="576"/>
                  </a:lnTo>
                  <a:lnTo>
                    <a:pt x="290" y="538"/>
                  </a:lnTo>
                  <a:lnTo>
                    <a:pt x="306" y="504"/>
                  </a:lnTo>
                  <a:lnTo>
                    <a:pt x="326" y="470"/>
                  </a:lnTo>
                  <a:lnTo>
                    <a:pt x="350" y="438"/>
                  </a:lnTo>
                  <a:lnTo>
                    <a:pt x="374" y="408"/>
                  </a:lnTo>
                  <a:lnTo>
                    <a:pt x="404" y="380"/>
                  </a:lnTo>
                  <a:lnTo>
                    <a:pt x="434" y="356"/>
                  </a:lnTo>
                  <a:lnTo>
                    <a:pt x="468" y="336"/>
                  </a:lnTo>
                  <a:lnTo>
                    <a:pt x="504" y="318"/>
                  </a:lnTo>
                  <a:lnTo>
                    <a:pt x="542" y="304"/>
                  </a:lnTo>
                  <a:lnTo>
                    <a:pt x="582" y="292"/>
                  </a:lnTo>
                  <a:lnTo>
                    <a:pt x="626" y="286"/>
                  </a:lnTo>
                  <a:lnTo>
                    <a:pt x="670" y="284"/>
                  </a:lnTo>
                  <a:lnTo>
                    <a:pt x="670" y="284"/>
                  </a:lnTo>
                  <a:lnTo>
                    <a:pt x="696" y="284"/>
                  </a:lnTo>
                  <a:lnTo>
                    <a:pt x="724" y="286"/>
                  </a:lnTo>
                  <a:lnTo>
                    <a:pt x="750" y="290"/>
                  </a:lnTo>
                  <a:lnTo>
                    <a:pt x="774" y="294"/>
                  </a:lnTo>
                  <a:lnTo>
                    <a:pt x="796" y="300"/>
                  </a:lnTo>
                  <a:lnTo>
                    <a:pt x="818" y="306"/>
                  </a:lnTo>
                  <a:lnTo>
                    <a:pt x="836" y="312"/>
                  </a:lnTo>
                  <a:lnTo>
                    <a:pt x="854" y="320"/>
                  </a:lnTo>
                  <a:lnTo>
                    <a:pt x="798" y="632"/>
                  </a:lnTo>
                  <a:lnTo>
                    <a:pt x="798" y="632"/>
                  </a:lnTo>
                  <a:lnTo>
                    <a:pt x="790" y="678"/>
                  </a:lnTo>
                  <a:lnTo>
                    <a:pt x="786" y="718"/>
                  </a:lnTo>
                  <a:lnTo>
                    <a:pt x="786" y="750"/>
                  </a:lnTo>
                  <a:lnTo>
                    <a:pt x="788" y="766"/>
                  </a:lnTo>
                  <a:lnTo>
                    <a:pt x="792" y="778"/>
                  </a:lnTo>
                  <a:lnTo>
                    <a:pt x="794" y="788"/>
                  </a:lnTo>
                  <a:lnTo>
                    <a:pt x="800" y="798"/>
                  </a:lnTo>
                  <a:lnTo>
                    <a:pt x="806" y="806"/>
                  </a:lnTo>
                  <a:lnTo>
                    <a:pt x="812" y="814"/>
                  </a:lnTo>
                  <a:lnTo>
                    <a:pt x="820" y="818"/>
                  </a:lnTo>
                  <a:lnTo>
                    <a:pt x="828" y="822"/>
                  </a:lnTo>
                  <a:lnTo>
                    <a:pt x="838" y="824"/>
                  </a:lnTo>
                  <a:lnTo>
                    <a:pt x="848" y="826"/>
                  </a:lnTo>
                  <a:lnTo>
                    <a:pt x="848" y="826"/>
                  </a:lnTo>
                  <a:lnTo>
                    <a:pt x="864" y="826"/>
                  </a:lnTo>
                  <a:lnTo>
                    <a:pt x="880" y="822"/>
                  </a:lnTo>
                  <a:lnTo>
                    <a:pt x="898" y="816"/>
                  </a:lnTo>
                  <a:lnTo>
                    <a:pt x="914" y="806"/>
                  </a:lnTo>
                  <a:lnTo>
                    <a:pt x="930" y="794"/>
                  </a:lnTo>
                  <a:lnTo>
                    <a:pt x="946" y="780"/>
                  </a:lnTo>
                  <a:lnTo>
                    <a:pt x="960" y="764"/>
                  </a:lnTo>
                  <a:lnTo>
                    <a:pt x="974" y="744"/>
                  </a:lnTo>
                  <a:lnTo>
                    <a:pt x="986" y="724"/>
                  </a:lnTo>
                  <a:lnTo>
                    <a:pt x="998" y="700"/>
                  </a:lnTo>
                  <a:lnTo>
                    <a:pt x="1008" y="674"/>
                  </a:lnTo>
                  <a:lnTo>
                    <a:pt x="1018" y="644"/>
                  </a:lnTo>
                  <a:lnTo>
                    <a:pt x="1024" y="614"/>
                  </a:lnTo>
                  <a:lnTo>
                    <a:pt x="1030" y="582"/>
                  </a:lnTo>
                  <a:lnTo>
                    <a:pt x="1032" y="548"/>
                  </a:lnTo>
                  <a:lnTo>
                    <a:pt x="1034" y="512"/>
                  </a:lnTo>
                  <a:lnTo>
                    <a:pt x="1034" y="512"/>
                  </a:lnTo>
                  <a:lnTo>
                    <a:pt x="1032" y="466"/>
                  </a:lnTo>
                  <a:lnTo>
                    <a:pt x="1026" y="420"/>
                  </a:lnTo>
                  <a:lnTo>
                    <a:pt x="1018" y="378"/>
                  </a:lnTo>
                  <a:lnTo>
                    <a:pt x="1006" y="338"/>
                  </a:lnTo>
                  <a:lnTo>
                    <a:pt x="990" y="300"/>
                  </a:lnTo>
                  <a:lnTo>
                    <a:pt x="972" y="264"/>
                  </a:lnTo>
                  <a:lnTo>
                    <a:pt x="950" y="232"/>
                  </a:lnTo>
                  <a:lnTo>
                    <a:pt x="926" y="202"/>
                  </a:lnTo>
                  <a:lnTo>
                    <a:pt x="898" y="174"/>
                  </a:lnTo>
                  <a:lnTo>
                    <a:pt x="866" y="150"/>
                  </a:lnTo>
                  <a:lnTo>
                    <a:pt x="832" y="130"/>
                  </a:lnTo>
                  <a:lnTo>
                    <a:pt x="794" y="112"/>
                  </a:lnTo>
                  <a:lnTo>
                    <a:pt x="754" y="98"/>
                  </a:lnTo>
                  <a:lnTo>
                    <a:pt x="710" y="88"/>
                  </a:lnTo>
                  <a:lnTo>
                    <a:pt x="664" y="82"/>
                  </a:lnTo>
                  <a:lnTo>
                    <a:pt x="616" y="80"/>
                  </a:lnTo>
                  <a:lnTo>
                    <a:pt x="616" y="80"/>
                  </a:lnTo>
                  <a:lnTo>
                    <a:pt x="590" y="80"/>
                  </a:lnTo>
                  <a:lnTo>
                    <a:pt x="564" y="82"/>
                  </a:lnTo>
                  <a:lnTo>
                    <a:pt x="538" y="86"/>
                  </a:lnTo>
                  <a:lnTo>
                    <a:pt x="512" y="90"/>
                  </a:lnTo>
                  <a:lnTo>
                    <a:pt x="488" y="96"/>
                  </a:lnTo>
                  <a:lnTo>
                    <a:pt x="464" y="102"/>
                  </a:lnTo>
                  <a:lnTo>
                    <a:pt x="440" y="110"/>
                  </a:lnTo>
                  <a:lnTo>
                    <a:pt x="416" y="120"/>
                  </a:lnTo>
                  <a:lnTo>
                    <a:pt x="394" y="130"/>
                  </a:lnTo>
                  <a:lnTo>
                    <a:pt x="372" y="142"/>
                  </a:lnTo>
                  <a:lnTo>
                    <a:pt x="350" y="156"/>
                  </a:lnTo>
                  <a:lnTo>
                    <a:pt x="328" y="168"/>
                  </a:lnTo>
                  <a:lnTo>
                    <a:pt x="308" y="184"/>
                  </a:lnTo>
                  <a:lnTo>
                    <a:pt x="288" y="200"/>
                  </a:lnTo>
                  <a:lnTo>
                    <a:pt x="270" y="218"/>
                  </a:lnTo>
                  <a:lnTo>
                    <a:pt x="252" y="236"/>
                  </a:lnTo>
                  <a:lnTo>
                    <a:pt x="234" y="254"/>
                  </a:lnTo>
                  <a:lnTo>
                    <a:pt x="218" y="274"/>
                  </a:lnTo>
                  <a:lnTo>
                    <a:pt x="202" y="296"/>
                  </a:lnTo>
                  <a:lnTo>
                    <a:pt x="188" y="318"/>
                  </a:lnTo>
                  <a:lnTo>
                    <a:pt x="174" y="342"/>
                  </a:lnTo>
                  <a:lnTo>
                    <a:pt x="162" y="366"/>
                  </a:lnTo>
                  <a:lnTo>
                    <a:pt x="150" y="390"/>
                  </a:lnTo>
                  <a:lnTo>
                    <a:pt x="140" y="416"/>
                  </a:lnTo>
                  <a:lnTo>
                    <a:pt x="130" y="444"/>
                  </a:lnTo>
                  <a:lnTo>
                    <a:pt x="122" y="472"/>
                  </a:lnTo>
                  <a:lnTo>
                    <a:pt x="114" y="500"/>
                  </a:lnTo>
                  <a:lnTo>
                    <a:pt x="108" y="530"/>
                  </a:lnTo>
                  <a:lnTo>
                    <a:pt x="104" y="560"/>
                  </a:lnTo>
                  <a:lnTo>
                    <a:pt x="100" y="590"/>
                  </a:lnTo>
                  <a:lnTo>
                    <a:pt x="98" y="622"/>
                  </a:lnTo>
                  <a:lnTo>
                    <a:pt x="98" y="654"/>
                  </a:lnTo>
                  <a:lnTo>
                    <a:pt x="98" y="654"/>
                  </a:lnTo>
                  <a:lnTo>
                    <a:pt x="100" y="708"/>
                  </a:lnTo>
                  <a:lnTo>
                    <a:pt x="106" y="758"/>
                  </a:lnTo>
                  <a:lnTo>
                    <a:pt x="116" y="804"/>
                  </a:lnTo>
                  <a:lnTo>
                    <a:pt x="132" y="848"/>
                  </a:lnTo>
                  <a:lnTo>
                    <a:pt x="150" y="890"/>
                  </a:lnTo>
                  <a:lnTo>
                    <a:pt x="170" y="928"/>
                  </a:lnTo>
                  <a:lnTo>
                    <a:pt x="196" y="962"/>
                  </a:lnTo>
                  <a:lnTo>
                    <a:pt x="224" y="994"/>
                  </a:lnTo>
                  <a:lnTo>
                    <a:pt x="256" y="1024"/>
                  </a:lnTo>
                  <a:lnTo>
                    <a:pt x="288" y="1048"/>
                  </a:lnTo>
                  <a:lnTo>
                    <a:pt x="326" y="1070"/>
                  </a:lnTo>
                  <a:lnTo>
                    <a:pt x="364" y="1088"/>
                  </a:lnTo>
                  <a:lnTo>
                    <a:pt x="406" y="1102"/>
                  </a:lnTo>
                  <a:lnTo>
                    <a:pt x="450" y="1112"/>
                  </a:lnTo>
                  <a:lnTo>
                    <a:pt x="494" y="1118"/>
                  </a:lnTo>
                  <a:lnTo>
                    <a:pt x="542" y="1120"/>
                  </a:lnTo>
                  <a:lnTo>
                    <a:pt x="542" y="1120"/>
                  </a:lnTo>
                  <a:lnTo>
                    <a:pt x="578" y="1118"/>
                  </a:lnTo>
                  <a:lnTo>
                    <a:pt x="614" y="1116"/>
                  </a:lnTo>
                  <a:lnTo>
                    <a:pt x="650" y="1110"/>
                  </a:lnTo>
                  <a:lnTo>
                    <a:pt x="684" y="1104"/>
                  </a:lnTo>
                  <a:lnTo>
                    <a:pt x="716" y="1096"/>
                  </a:lnTo>
                  <a:lnTo>
                    <a:pt x="746" y="1086"/>
                  </a:lnTo>
                  <a:lnTo>
                    <a:pt x="776" y="1072"/>
                  </a:lnTo>
                  <a:lnTo>
                    <a:pt x="802" y="1060"/>
                  </a:lnTo>
                  <a:lnTo>
                    <a:pt x="830" y="1134"/>
                  </a:lnTo>
                  <a:close/>
                  <a:moveTo>
                    <a:pt x="736" y="390"/>
                  </a:moveTo>
                  <a:lnTo>
                    <a:pt x="736" y="390"/>
                  </a:lnTo>
                  <a:lnTo>
                    <a:pt x="722" y="384"/>
                  </a:lnTo>
                  <a:lnTo>
                    <a:pt x="702" y="380"/>
                  </a:lnTo>
                  <a:lnTo>
                    <a:pt x="678" y="376"/>
                  </a:lnTo>
                  <a:lnTo>
                    <a:pt x="650" y="376"/>
                  </a:lnTo>
                  <a:lnTo>
                    <a:pt x="650" y="376"/>
                  </a:lnTo>
                  <a:lnTo>
                    <a:pt x="622" y="376"/>
                  </a:lnTo>
                  <a:lnTo>
                    <a:pt x="594" y="382"/>
                  </a:lnTo>
                  <a:lnTo>
                    <a:pt x="568" y="390"/>
                  </a:lnTo>
                  <a:lnTo>
                    <a:pt x="542" y="400"/>
                  </a:lnTo>
                  <a:lnTo>
                    <a:pt x="518" y="414"/>
                  </a:lnTo>
                  <a:lnTo>
                    <a:pt x="496" y="430"/>
                  </a:lnTo>
                  <a:lnTo>
                    <a:pt x="474" y="448"/>
                  </a:lnTo>
                  <a:lnTo>
                    <a:pt x="454" y="468"/>
                  </a:lnTo>
                  <a:lnTo>
                    <a:pt x="436" y="490"/>
                  </a:lnTo>
                  <a:lnTo>
                    <a:pt x="422" y="514"/>
                  </a:lnTo>
                  <a:lnTo>
                    <a:pt x="408" y="540"/>
                  </a:lnTo>
                  <a:lnTo>
                    <a:pt x="396" y="566"/>
                  </a:lnTo>
                  <a:lnTo>
                    <a:pt x="386" y="596"/>
                  </a:lnTo>
                  <a:lnTo>
                    <a:pt x="380" y="624"/>
                  </a:lnTo>
                  <a:lnTo>
                    <a:pt x="376" y="654"/>
                  </a:lnTo>
                  <a:lnTo>
                    <a:pt x="374" y="686"/>
                  </a:lnTo>
                  <a:lnTo>
                    <a:pt x="374" y="686"/>
                  </a:lnTo>
                  <a:lnTo>
                    <a:pt x="376" y="714"/>
                  </a:lnTo>
                  <a:lnTo>
                    <a:pt x="382" y="740"/>
                  </a:lnTo>
                  <a:lnTo>
                    <a:pt x="390" y="762"/>
                  </a:lnTo>
                  <a:lnTo>
                    <a:pt x="396" y="772"/>
                  </a:lnTo>
                  <a:lnTo>
                    <a:pt x="402" y="780"/>
                  </a:lnTo>
                  <a:lnTo>
                    <a:pt x="410" y="788"/>
                  </a:lnTo>
                  <a:lnTo>
                    <a:pt x="418" y="796"/>
                  </a:lnTo>
                  <a:lnTo>
                    <a:pt x="428" y="802"/>
                  </a:lnTo>
                  <a:lnTo>
                    <a:pt x="438" y="808"/>
                  </a:lnTo>
                  <a:lnTo>
                    <a:pt x="450" y="812"/>
                  </a:lnTo>
                  <a:lnTo>
                    <a:pt x="462" y="814"/>
                  </a:lnTo>
                  <a:lnTo>
                    <a:pt x="474" y="816"/>
                  </a:lnTo>
                  <a:lnTo>
                    <a:pt x="488" y="818"/>
                  </a:lnTo>
                  <a:lnTo>
                    <a:pt x="488" y="818"/>
                  </a:lnTo>
                  <a:lnTo>
                    <a:pt x="506" y="816"/>
                  </a:lnTo>
                  <a:lnTo>
                    <a:pt x="526" y="812"/>
                  </a:lnTo>
                  <a:lnTo>
                    <a:pt x="544" y="804"/>
                  </a:lnTo>
                  <a:lnTo>
                    <a:pt x="560" y="796"/>
                  </a:lnTo>
                  <a:lnTo>
                    <a:pt x="578" y="784"/>
                  </a:lnTo>
                  <a:lnTo>
                    <a:pt x="594" y="772"/>
                  </a:lnTo>
                  <a:lnTo>
                    <a:pt x="610" y="756"/>
                  </a:lnTo>
                  <a:lnTo>
                    <a:pt x="624" y="740"/>
                  </a:lnTo>
                  <a:lnTo>
                    <a:pt x="638" y="722"/>
                  </a:lnTo>
                  <a:lnTo>
                    <a:pt x="652" y="704"/>
                  </a:lnTo>
                  <a:lnTo>
                    <a:pt x="664" y="684"/>
                  </a:lnTo>
                  <a:lnTo>
                    <a:pt x="674" y="664"/>
                  </a:lnTo>
                  <a:lnTo>
                    <a:pt x="682" y="644"/>
                  </a:lnTo>
                  <a:lnTo>
                    <a:pt x="690" y="624"/>
                  </a:lnTo>
                  <a:lnTo>
                    <a:pt x="696" y="602"/>
                  </a:lnTo>
                  <a:lnTo>
                    <a:pt x="700" y="582"/>
                  </a:lnTo>
                  <a:lnTo>
                    <a:pt x="736" y="390"/>
                  </a:lnTo>
                  <a:close/>
                </a:path>
              </a:pathLst>
            </a:custGeom>
            <a:solidFill>
              <a:schemeClr val="tx1"/>
            </a:solidFill>
            <a:ln w="19050" cmpd="sng">
              <a:solidFill>
                <a:schemeClr val="tx1"/>
              </a:solidFill>
              <a:round/>
              <a:headEnd/>
              <a:tailEnd/>
            </a:ln>
          </p:spPr>
          <p:txBody>
            <a:bodyPr/>
            <a:lstStyle/>
            <a:p>
              <a:endParaRPr lang="zh-CN" altLang="en-US"/>
            </a:p>
          </p:txBody>
        </p:sp>
      </p:grpSp>
      <p:grpSp>
        <p:nvGrpSpPr>
          <p:cNvPr id="5" name="组合 4"/>
          <p:cNvGrpSpPr/>
          <p:nvPr/>
        </p:nvGrpSpPr>
        <p:grpSpPr>
          <a:xfrm>
            <a:off x="3921248" y="1224335"/>
            <a:ext cx="2251720" cy="2168323"/>
            <a:chOff x="3921248" y="1224335"/>
            <a:chExt cx="2251720" cy="2168323"/>
          </a:xfrm>
        </p:grpSpPr>
        <p:sp>
          <p:nvSpPr>
            <p:cNvPr id="19" name="椭圆形标注 18"/>
            <p:cNvSpPr/>
            <p:nvPr/>
          </p:nvSpPr>
          <p:spPr>
            <a:xfrm>
              <a:off x="3921248" y="1224335"/>
              <a:ext cx="2251720" cy="2168323"/>
            </a:xfrm>
            <a:prstGeom prst="wedgeEllipseCallout">
              <a:avLst>
                <a:gd name="adj1" fmla="val -1029"/>
                <a:gd name="adj2" fmla="val 61362"/>
              </a:avLst>
            </a:prstGeom>
            <a:gradFill flip="none" rotWithShape="1">
              <a:gsLst>
                <a:gs pos="0">
                  <a:schemeClr val="bg1">
                    <a:lumMod val="75000"/>
                  </a:schemeClr>
                </a:gs>
                <a:gs pos="49000">
                  <a:schemeClr val="bg1">
                    <a:lumMod val="95000"/>
                  </a:schemeClr>
                </a:gs>
                <a:gs pos="100000">
                  <a:schemeClr val="bg1">
                    <a:shade val="100000"/>
                    <a:satMod val="115000"/>
                  </a:schemeClr>
                </a:gs>
              </a:gsLst>
              <a:lin ang="8100000" scaled="1"/>
              <a:tileRect/>
            </a:gradFill>
            <a:ln>
              <a:solidFill>
                <a:schemeClr val="bg1"/>
              </a:solidFill>
            </a:ln>
            <a:effectLst>
              <a:outerShdw blurRad="190500" dist="101600" dir="7920000" sx="104000" sy="104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4345632" y="2634878"/>
              <a:ext cx="1747786" cy="461665"/>
            </a:xfrm>
            <a:prstGeom prst="rect">
              <a:avLst/>
            </a:prstGeom>
            <a:noFill/>
          </p:spPr>
          <p:txBody>
            <a:bodyPr wrap="square" rtlCol="0">
              <a:spAutoFit/>
            </a:bodyPr>
            <a:lstStyle/>
            <a:p>
              <a:r>
                <a:rPr lang="zh-CN" altLang="en-US" sz="2400" dirty="0" smtClean="0">
                  <a:solidFill>
                    <a:srgbClr val="C00000"/>
                  </a:solidFill>
                  <a:latin typeface="方正大黑简体" panose="03000509000000000000" pitchFamily="65" charset="-122"/>
                  <a:ea typeface="方正大黑简体" panose="03000509000000000000" pitchFamily="65" charset="-122"/>
                </a:rPr>
                <a:t>单击标题</a:t>
              </a:r>
              <a:endParaRPr lang="en-US" altLang="zh-CN" sz="2400" dirty="0" smtClean="0">
                <a:solidFill>
                  <a:srgbClr val="C00000"/>
                </a:solidFill>
                <a:latin typeface="方正大黑简体" panose="03000509000000000000" pitchFamily="65" charset="-122"/>
                <a:ea typeface="方正大黑简体" panose="03000509000000000000" pitchFamily="65" charset="-122"/>
              </a:endParaRPr>
            </a:p>
          </p:txBody>
        </p:sp>
        <p:sp>
          <p:nvSpPr>
            <p:cNvPr id="35" name="Freeform 397"/>
            <p:cNvSpPr>
              <a:spLocks/>
            </p:cNvSpPr>
            <p:nvPr/>
          </p:nvSpPr>
          <p:spPr bwMode="auto">
            <a:xfrm>
              <a:off x="4537322" y="1800399"/>
              <a:ext cx="935038" cy="665162"/>
            </a:xfrm>
            <a:custGeom>
              <a:avLst/>
              <a:gdLst>
                <a:gd name="T0" fmla="*/ 14885 w 16292"/>
                <a:gd name="T1" fmla="*/ 8709 h 11588"/>
                <a:gd name="T2" fmla="*/ 15780 w 16292"/>
                <a:gd name="T3" fmla="*/ 9634 h 11588"/>
                <a:gd name="T4" fmla="*/ 16155 w 16292"/>
                <a:gd name="T5" fmla="*/ 10164 h 11588"/>
                <a:gd name="T6" fmla="*/ 16292 w 16292"/>
                <a:gd name="T7" fmla="*/ 10615 h 11588"/>
                <a:gd name="T8" fmla="*/ 16190 w 16292"/>
                <a:gd name="T9" fmla="*/ 10984 h 11588"/>
                <a:gd name="T10" fmla="*/ 15902 w 16292"/>
                <a:gd name="T11" fmla="*/ 11184 h 11588"/>
                <a:gd name="T12" fmla="*/ 15484 w 16292"/>
                <a:gd name="T13" fmla="*/ 11165 h 11588"/>
                <a:gd name="T14" fmla="*/ 14934 w 16292"/>
                <a:gd name="T15" fmla="*/ 10927 h 11588"/>
                <a:gd name="T16" fmla="*/ 13793 w 16292"/>
                <a:gd name="T17" fmla="*/ 10226 h 11588"/>
                <a:gd name="T18" fmla="*/ 9606 w 16292"/>
                <a:gd name="T19" fmla="*/ 7870 h 11588"/>
                <a:gd name="T20" fmla="*/ 8284 w 16292"/>
                <a:gd name="T21" fmla="*/ 8510 h 11588"/>
                <a:gd name="T22" fmla="*/ 6191 w 16292"/>
                <a:gd name="T23" fmla="*/ 9843 h 11588"/>
                <a:gd name="T24" fmla="*/ 6503 w 16292"/>
                <a:gd name="T25" fmla="*/ 9975 h 11588"/>
                <a:gd name="T26" fmla="*/ 6698 w 16292"/>
                <a:gd name="T27" fmla="*/ 10199 h 11588"/>
                <a:gd name="T28" fmla="*/ 6774 w 16292"/>
                <a:gd name="T29" fmla="*/ 10515 h 11588"/>
                <a:gd name="T30" fmla="*/ 6747 w 16292"/>
                <a:gd name="T31" fmla="*/ 10839 h 11588"/>
                <a:gd name="T32" fmla="*/ 6624 w 16292"/>
                <a:gd name="T33" fmla="*/ 11091 h 11588"/>
                <a:gd name="T34" fmla="*/ 6406 w 16292"/>
                <a:gd name="T35" fmla="*/ 11269 h 11588"/>
                <a:gd name="T36" fmla="*/ 6143 w 16292"/>
                <a:gd name="T37" fmla="*/ 11375 h 11588"/>
                <a:gd name="T38" fmla="*/ 5875 w 16292"/>
                <a:gd name="T39" fmla="*/ 11379 h 11588"/>
                <a:gd name="T40" fmla="*/ 5599 w 16292"/>
                <a:gd name="T41" fmla="*/ 11276 h 11588"/>
                <a:gd name="T42" fmla="*/ 5340 w 16292"/>
                <a:gd name="T43" fmla="*/ 11074 h 11588"/>
                <a:gd name="T44" fmla="*/ 5204 w 16292"/>
                <a:gd name="T45" fmla="*/ 10813 h 11588"/>
                <a:gd name="T46" fmla="*/ 5204 w 16292"/>
                <a:gd name="T47" fmla="*/ 10493 h 11588"/>
                <a:gd name="T48" fmla="*/ 647 w 16292"/>
                <a:gd name="T49" fmla="*/ 11574 h 11588"/>
                <a:gd name="T50" fmla="*/ 458 w 16292"/>
                <a:gd name="T51" fmla="*/ 11569 h 11588"/>
                <a:gd name="T52" fmla="*/ 278 w 16292"/>
                <a:gd name="T53" fmla="*/ 11438 h 11588"/>
                <a:gd name="T54" fmla="*/ 107 w 16292"/>
                <a:gd name="T55" fmla="*/ 11177 h 11588"/>
                <a:gd name="T56" fmla="*/ 4 w 16292"/>
                <a:gd name="T57" fmla="*/ 10884 h 11588"/>
                <a:gd name="T58" fmla="*/ 35 w 16292"/>
                <a:gd name="T59" fmla="*/ 10657 h 11588"/>
                <a:gd name="T60" fmla="*/ 198 w 16292"/>
                <a:gd name="T61" fmla="*/ 10498 h 11588"/>
                <a:gd name="T62" fmla="*/ 5984 w 16292"/>
                <a:gd name="T63" fmla="*/ 3175 h 11588"/>
                <a:gd name="T64" fmla="*/ 5353 w 16292"/>
                <a:gd name="T65" fmla="*/ 2355 h 11588"/>
                <a:gd name="T66" fmla="*/ 4736 w 16292"/>
                <a:gd name="T67" fmla="*/ 1570 h 11588"/>
                <a:gd name="T68" fmla="*/ 4542 w 16292"/>
                <a:gd name="T69" fmla="*/ 1238 h 11588"/>
                <a:gd name="T70" fmla="*/ 4535 w 16292"/>
                <a:gd name="T71" fmla="*/ 1062 h 11588"/>
                <a:gd name="T72" fmla="*/ 14815 w 16292"/>
                <a:gd name="T73" fmla="*/ 168 h 11588"/>
                <a:gd name="T74" fmla="*/ 15020 w 16292"/>
                <a:gd name="T75" fmla="*/ 23 h 11588"/>
                <a:gd name="T76" fmla="*/ 15256 w 16292"/>
                <a:gd name="T77" fmla="*/ 12 h 11588"/>
                <a:gd name="T78" fmla="*/ 15524 w 16292"/>
                <a:gd name="T79" fmla="*/ 133 h 11588"/>
                <a:gd name="T80" fmla="*/ 15762 w 16292"/>
                <a:gd name="T81" fmla="*/ 324 h 11588"/>
                <a:gd name="T82" fmla="*/ 15888 w 16292"/>
                <a:gd name="T83" fmla="*/ 499 h 11588"/>
                <a:gd name="T84" fmla="*/ 15900 w 16292"/>
                <a:gd name="T85" fmla="*/ 657 h 11588"/>
                <a:gd name="T86" fmla="*/ 14476 w 16292"/>
                <a:gd name="T87" fmla="*/ 3527 h 11588"/>
                <a:gd name="T88" fmla="*/ 14757 w 16292"/>
                <a:gd name="T89" fmla="*/ 3510 h 11588"/>
                <a:gd name="T90" fmla="*/ 15008 w 16292"/>
                <a:gd name="T91" fmla="*/ 3612 h 11588"/>
                <a:gd name="T92" fmla="*/ 15225 w 16292"/>
                <a:gd name="T93" fmla="*/ 3827 h 11588"/>
                <a:gd name="T94" fmla="*/ 15337 w 16292"/>
                <a:gd name="T95" fmla="*/ 4083 h 11588"/>
                <a:gd name="T96" fmla="*/ 15325 w 16292"/>
                <a:gd name="T97" fmla="*/ 4351 h 11588"/>
                <a:gd name="T98" fmla="*/ 15187 w 16292"/>
                <a:gd name="T99" fmla="*/ 4632 h 11588"/>
                <a:gd name="T100" fmla="*/ 14965 w 16292"/>
                <a:gd name="T101" fmla="*/ 4841 h 11588"/>
                <a:gd name="T102" fmla="*/ 14700 w 16292"/>
                <a:gd name="T103" fmla="*/ 4920 h 11588"/>
                <a:gd name="T104" fmla="*/ 14388 w 16292"/>
                <a:gd name="T105" fmla="*/ 4865 h 11588"/>
                <a:gd name="T106" fmla="*/ 14104 w 16292"/>
                <a:gd name="T107" fmla="*/ 4700 h 11588"/>
                <a:gd name="T108" fmla="*/ 13950 w 16292"/>
                <a:gd name="T109" fmla="*/ 4458 h 11588"/>
                <a:gd name="T110" fmla="*/ 13930 w 16292"/>
                <a:gd name="T111" fmla="*/ 4139 h 11588"/>
                <a:gd name="T112" fmla="*/ 12988 w 16292"/>
                <a:gd name="T113" fmla="*/ 4858 h 11588"/>
                <a:gd name="T114" fmla="*/ 11846 w 16292"/>
                <a:gd name="T115" fmla="*/ 6334 h 1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292" h="11588">
                  <a:moveTo>
                    <a:pt x="11846" y="6334"/>
                  </a:moveTo>
                  <a:lnTo>
                    <a:pt x="14258" y="8167"/>
                  </a:lnTo>
                  <a:lnTo>
                    <a:pt x="14328" y="8221"/>
                  </a:lnTo>
                  <a:lnTo>
                    <a:pt x="14400" y="8278"/>
                  </a:lnTo>
                  <a:lnTo>
                    <a:pt x="14474" y="8340"/>
                  </a:lnTo>
                  <a:lnTo>
                    <a:pt x="14552" y="8406"/>
                  </a:lnTo>
                  <a:lnTo>
                    <a:pt x="14631" y="8475"/>
                  </a:lnTo>
                  <a:lnTo>
                    <a:pt x="14714" y="8549"/>
                  </a:lnTo>
                  <a:lnTo>
                    <a:pt x="14798" y="8628"/>
                  </a:lnTo>
                  <a:lnTo>
                    <a:pt x="14885" y="8709"/>
                  </a:lnTo>
                  <a:lnTo>
                    <a:pt x="14976" y="8796"/>
                  </a:lnTo>
                  <a:lnTo>
                    <a:pt x="15068" y="8887"/>
                  </a:lnTo>
                  <a:lnTo>
                    <a:pt x="15163" y="8982"/>
                  </a:lnTo>
                  <a:lnTo>
                    <a:pt x="15261" y="9080"/>
                  </a:lnTo>
                  <a:lnTo>
                    <a:pt x="15360" y="9184"/>
                  </a:lnTo>
                  <a:lnTo>
                    <a:pt x="15463" y="9291"/>
                  </a:lnTo>
                  <a:lnTo>
                    <a:pt x="15569" y="9403"/>
                  </a:lnTo>
                  <a:lnTo>
                    <a:pt x="15677" y="9518"/>
                  </a:lnTo>
                  <a:lnTo>
                    <a:pt x="15730" y="9576"/>
                  </a:lnTo>
                  <a:lnTo>
                    <a:pt x="15780" y="9634"/>
                  </a:lnTo>
                  <a:lnTo>
                    <a:pt x="15828" y="9691"/>
                  </a:lnTo>
                  <a:lnTo>
                    <a:pt x="15874" y="9747"/>
                  </a:lnTo>
                  <a:lnTo>
                    <a:pt x="15917" y="9802"/>
                  </a:lnTo>
                  <a:lnTo>
                    <a:pt x="15958" y="9856"/>
                  </a:lnTo>
                  <a:lnTo>
                    <a:pt x="15997" y="9909"/>
                  </a:lnTo>
                  <a:lnTo>
                    <a:pt x="16034" y="9962"/>
                  </a:lnTo>
                  <a:lnTo>
                    <a:pt x="16067" y="10013"/>
                  </a:lnTo>
                  <a:lnTo>
                    <a:pt x="16099" y="10064"/>
                  </a:lnTo>
                  <a:lnTo>
                    <a:pt x="16129" y="10115"/>
                  </a:lnTo>
                  <a:lnTo>
                    <a:pt x="16155" y="10164"/>
                  </a:lnTo>
                  <a:lnTo>
                    <a:pt x="16180" y="10213"/>
                  </a:lnTo>
                  <a:lnTo>
                    <a:pt x="16201" y="10260"/>
                  </a:lnTo>
                  <a:lnTo>
                    <a:pt x="16221" y="10308"/>
                  </a:lnTo>
                  <a:lnTo>
                    <a:pt x="16239" y="10354"/>
                  </a:lnTo>
                  <a:lnTo>
                    <a:pt x="16253" y="10399"/>
                  </a:lnTo>
                  <a:lnTo>
                    <a:pt x="16265" y="10444"/>
                  </a:lnTo>
                  <a:lnTo>
                    <a:pt x="16275" y="10488"/>
                  </a:lnTo>
                  <a:lnTo>
                    <a:pt x="16284" y="10531"/>
                  </a:lnTo>
                  <a:lnTo>
                    <a:pt x="16289" y="10573"/>
                  </a:lnTo>
                  <a:lnTo>
                    <a:pt x="16292" y="10615"/>
                  </a:lnTo>
                  <a:lnTo>
                    <a:pt x="16292" y="10655"/>
                  </a:lnTo>
                  <a:lnTo>
                    <a:pt x="16290" y="10695"/>
                  </a:lnTo>
                  <a:lnTo>
                    <a:pt x="16286" y="10734"/>
                  </a:lnTo>
                  <a:lnTo>
                    <a:pt x="16279" y="10772"/>
                  </a:lnTo>
                  <a:lnTo>
                    <a:pt x="16270" y="10810"/>
                  </a:lnTo>
                  <a:lnTo>
                    <a:pt x="16259" y="10846"/>
                  </a:lnTo>
                  <a:lnTo>
                    <a:pt x="16245" y="10882"/>
                  </a:lnTo>
                  <a:lnTo>
                    <a:pt x="16228" y="10917"/>
                  </a:lnTo>
                  <a:lnTo>
                    <a:pt x="16210" y="10951"/>
                  </a:lnTo>
                  <a:lnTo>
                    <a:pt x="16190" y="10984"/>
                  </a:lnTo>
                  <a:lnTo>
                    <a:pt x="16166" y="11014"/>
                  </a:lnTo>
                  <a:lnTo>
                    <a:pt x="16143" y="11041"/>
                  </a:lnTo>
                  <a:lnTo>
                    <a:pt x="16117" y="11067"/>
                  </a:lnTo>
                  <a:lnTo>
                    <a:pt x="16090" y="11090"/>
                  </a:lnTo>
                  <a:lnTo>
                    <a:pt x="16062" y="11112"/>
                  </a:lnTo>
                  <a:lnTo>
                    <a:pt x="16033" y="11130"/>
                  </a:lnTo>
                  <a:lnTo>
                    <a:pt x="16002" y="11148"/>
                  </a:lnTo>
                  <a:lnTo>
                    <a:pt x="15970" y="11162"/>
                  </a:lnTo>
                  <a:lnTo>
                    <a:pt x="15937" y="11174"/>
                  </a:lnTo>
                  <a:lnTo>
                    <a:pt x="15902" y="11184"/>
                  </a:lnTo>
                  <a:lnTo>
                    <a:pt x="15866" y="11193"/>
                  </a:lnTo>
                  <a:lnTo>
                    <a:pt x="15829" y="11198"/>
                  </a:lnTo>
                  <a:lnTo>
                    <a:pt x="15790" y="11202"/>
                  </a:lnTo>
                  <a:lnTo>
                    <a:pt x="15750" y="11203"/>
                  </a:lnTo>
                  <a:lnTo>
                    <a:pt x="15709" y="11202"/>
                  </a:lnTo>
                  <a:lnTo>
                    <a:pt x="15666" y="11199"/>
                  </a:lnTo>
                  <a:lnTo>
                    <a:pt x="15623" y="11194"/>
                  </a:lnTo>
                  <a:lnTo>
                    <a:pt x="15578" y="11186"/>
                  </a:lnTo>
                  <a:lnTo>
                    <a:pt x="15532" y="11177"/>
                  </a:lnTo>
                  <a:lnTo>
                    <a:pt x="15484" y="11165"/>
                  </a:lnTo>
                  <a:lnTo>
                    <a:pt x="15435" y="11152"/>
                  </a:lnTo>
                  <a:lnTo>
                    <a:pt x="15384" y="11135"/>
                  </a:lnTo>
                  <a:lnTo>
                    <a:pt x="15333" y="11117"/>
                  </a:lnTo>
                  <a:lnTo>
                    <a:pt x="15280" y="11097"/>
                  </a:lnTo>
                  <a:lnTo>
                    <a:pt x="15226" y="11074"/>
                  </a:lnTo>
                  <a:lnTo>
                    <a:pt x="15170" y="11049"/>
                  </a:lnTo>
                  <a:lnTo>
                    <a:pt x="15113" y="11022"/>
                  </a:lnTo>
                  <a:lnTo>
                    <a:pt x="15054" y="10992"/>
                  </a:lnTo>
                  <a:lnTo>
                    <a:pt x="14995" y="10961"/>
                  </a:lnTo>
                  <a:lnTo>
                    <a:pt x="14934" y="10927"/>
                  </a:lnTo>
                  <a:lnTo>
                    <a:pt x="14872" y="10891"/>
                  </a:lnTo>
                  <a:lnTo>
                    <a:pt x="14809" y="10854"/>
                  </a:lnTo>
                  <a:lnTo>
                    <a:pt x="14681" y="10775"/>
                  </a:lnTo>
                  <a:lnTo>
                    <a:pt x="14554" y="10697"/>
                  </a:lnTo>
                  <a:lnTo>
                    <a:pt x="14426" y="10619"/>
                  </a:lnTo>
                  <a:lnTo>
                    <a:pt x="14300" y="10540"/>
                  </a:lnTo>
                  <a:lnTo>
                    <a:pt x="14172" y="10461"/>
                  </a:lnTo>
                  <a:lnTo>
                    <a:pt x="14046" y="10383"/>
                  </a:lnTo>
                  <a:lnTo>
                    <a:pt x="13919" y="10304"/>
                  </a:lnTo>
                  <a:lnTo>
                    <a:pt x="13793" y="10226"/>
                  </a:lnTo>
                  <a:lnTo>
                    <a:pt x="13666" y="10146"/>
                  </a:lnTo>
                  <a:lnTo>
                    <a:pt x="13541" y="10067"/>
                  </a:lnTo>
                  <a:lnTo>
                    <a:pt x="13415" y="9988"/>
                  </a:lnTo>
                  <a:lnTo>
                    <a:pt x="13290" y="9908"/>
                  </a:lnTo>
                  <a:lnTo>
                    <a:pt x="13164" y="9829"/>
                  </a:lnTo>
                  <a:lnTo>
                    <a:pt x="13040" y="9750"/>
                  </a:lnTo>
                  <a:lnTo>
                    <a:pt x="12915" y="9670"/>
                  </a:lnTo>
                  <a:lnTo>
                    <a:pt x="12791" y="9589"/>
                  </a:lnTo>
                  <a:lnTo>
                    <a:pt x="9977" y="7694"/>
                  </a:lnTo>
                  <a:lnTo>
                    <a:pt x="9606" y="7870"/>
                  </a:lnTo>
                  <a:lnTo>
                    <a:pt x="9314" y="8009"/>
                  </a:lnTo>
                  <a:lnTo>
                    <a:pt x="9088" y="8119"/>
                  </a:lnTo>
                  <a:lnTo>
                    <a:pt x="8915" y="8205"/>
                  </a:lnTo>
                  <a:lnTo>
                    <a:pt x="8780" y="8273"/>
                  </a:lnTo>
                  <a:lnTo>
                    <a:pt x="8671" y="8328"/>
                  </a:lnTo>
                  <a:lnTo>
                    <a:pt x="8572" y="8377"/>
                  </a:lnTo>
                  <a:lnTo>
                    <a:pt x="8471" y="8425"/>
                  </a:lnTo>
                  <a:lnTo>
                    <a:pt x="8415" y="8452"/>
                  </a:lnTo>
                  <a:lnTo>
                    <a:pt x="8353" y="8479"/>
                  </a:lnTo>
                  <a:lnTo>
                    <a:pt x="8284" y="8510"/>
                  </a:lnTo>
                  <a:lnTo>
                    <a:pt x="8205" y="8544"/>
                  </a:lnTo>
                  <a:lnTo>
                    <a:pt x="8013" y="8626"/>
                  </a:lnTo>
                  <a:lnTo>
                    <a:pt x="7765" y="8730"/>
                  </a:lnTo>
                  <a:lnTo>
                    <a:pt x="7443" y="8862"/>
                  </a:lnTo>
                  <a:lnTo>
                    <a:pt x="7037" y="9030"/>
                  </a:lnTo>
                  <a:lnTo>
                    <a:pt x="6533" y="9237"/>
                  </a:lnTo>
                  <a:lnTo>
                    <a:pt x="5916" y="9490"/>
                  </a:lnTo>
                  <a:lnTo>
                    <a:pt x="6115" y="9826"/>
                  </a:lnTo>
                  <a:lnTo>
                    <a:pt x="6154" y="9833"/>
                  </a:lnTo>
                  <a:lnTo>
                    <a:pt x="6191" y="9843"/>
                  </a:lnTo>
                  <a:lnTo>
                    <a:pt x="6227" y="9852"/>
                  </a:lnTo>
                  <a:lnTo>
                    <a:pt x="6263" y="9861"/>
                  </a:lnTo>
                  <a:lnTo>
                    <a:pt x="6297" y="9872"/>
                  </a:lnTo>
                  <a:lnTo>
                    <a:pt x="6329" y="9885"/>
                  </a:lnTo>
                  <a:lnTo>
                    <a:pt x="6362" y="9898"/>
                  </a:lnTo>
                  <a:lnTo>
                    <a:pt x="6393" y="9911"/>
                  </a:lnTo>
                  <a:lnTo>
                    <a:pt x="6421" y="9925"/>
                  </a:lnTo>
                  <a:lnTo>
                    <a:pt x="6450" y="9942"/>
                  </a:lnTo>
                  <a:lnTo>
                    <a:pt x="6477" y="9958"/>
                  </a:lnTo>
                  <a:lnTo>
                    <a:pt x="6503" y="9975"/>
                  </a:lnTo>
                  <a:lnTo>
                    <a:pt x="6527" y="9994"/>
                  </a:lnTo>
                  <a:lnTo>
                    <a:pt x="6551" y="10012"/>
                  </a:lnTo>
                  <a:lnTo>
                    <a:pt x="6573" y="10033"/>
                  </a:lnTo>
                  <a:lnTo>
                    <a:pt x="6595" y="10054"/>
                  </a:lnTo>
                  <a:lnTo>
                    <a:pt x="6615" y="10075"/>
                  </a:lnTo>
                  <a:lnTo>
                    <a:pt x="6633" y="10098"/>
                  </a:lnTo>
                  <a:lnTo>
                    <a:pt x="6652" y="10122"/>
                  </a:lnTo>
                  <a:lnTo>
                    <a:pt x="6668" y="10147"/>
                  </a:lnTo>
                  <a:lnTo>
                    <a:pt x="6683" y="10172"/>
                  </a:lnTo>
                  <a:lnTo>
                    <a:pt x="6698" y="10199"/>
                  </a:lnTo>
                  <a:lnTo>
                    <a:pt x="6710" y="10227"/>
                  </a:lnTo>
                  <a:lnTo>
                    <a:pt x="6722" y="10254"/>
                  </a:lnTo>
                  <a:lnTo>
                    <a:pt x="6732" y="10284"/>
                  </a:lnTo>
                  <a:lnTo>
                    <a:pt x="6742" y="10313"/>
                  </a:lnTo>
                  <a:lnTo>
                    <a:pt x="6751" y="10345"/>
                  </a:lnTo>
                  <a:lnTo>
                    <a:pt x="6758" y="10377"/>
                  </a:lnTo>
                  <a:lnTo>
                    <a:pt x="6763" y="10410"/>
                  </a:lnTo>
                  <a:lnTo>
                    <a:pt x="6768" y="10444"/>
                  </a:lnTo>
                  <a:lnTo>
                    <a:pt x="6772" y="10479"/>
                  </a:lnTo>
                  <a:lnTo>
                    <a:pt x="6774" y="10515"/>
                  </a:lnTo>
                  <a:lnTo>
                    <a:pt x="6775" y="10550"/>
                  </a:lnTo>
                  <a:lnTo>
                    <a:pt x="6776" y="10585"/>
                  </a:lnTo>
                  <a:lnTo>
                    <a:pt x="6776" y="10620"/>
                  </a:lnTo>
                  <a:lnTo>
                    <a:pt x="6774" y="10653"/>
                  </a:lnTo>
                  <a:lnTo>
                    <a:pt x="6772" y="10686"/>
                  </a:lnTo>
                  <a:lnTo>
                    <a:pt x="6769" y="10718"/>
                  </a:lnTo>
                  <a:lnTo>
                    <a:pt x="6765" y="10749"/>
                  </a:lnTo>
                  <a:lnTo>
                    <a:pt x="6760" y="10780"/>
                  </a:lnTo>
                  <a:lnTo>
                    <a:pt x="6754" y="10811"/>
                  </a:lnTo>
                  <a:lnTo>
                    <a:pt x="6747" y="10839"/>
                  </a:lnTo>
                  <a:lnTo>
                    <a:pt x="6738" y="10868"/>
                  </a:lnTo>
                  <a:lnTo>
                    <a:pt x="6730" y="10895"/>
                  </a:lnTo>
                  <a:lnTo>
                    <a:pt x="6720" y="10923"/>
                  </a:lnTo>
                  <a:lnTo>
                    <a:pt x="6710" y="10950"/>
                  </a:lnTo>
                  <a:lnTo>
                    <a:pt x="6698" y="10975"/>
                  </a:lnTo>
                  <a:lnTo>
                    <a:pt x="6685" y="11000"/>
                  </a:lnTo>
                  <a:lnTo>
                    <a:pt x="6671" y="11023"/>
                  </a:lnTo>
                  <a:lnTo>
                    <a:pt x="6657" y="11047"/>
                  </a:lnTo>
                  <a:lnTo>
                    <a:pt x="6642" y="11069"/>
                  </a:lnTo>
                  <a:lnTo>
                    <a:pt x="6624" y="11091"/>
                  </a:lnTo>
                  <a:lnTo>
                    <a:pt x="6607" y="11113"/>
                  </a:lnTo>
                  <a:lnTo>
                    <a:pt x="6588" y="11132"/>
                  </a:lnTo>
                  <a:lnTo>
                    <a:pt x="6569" y="11153"/>
                  </a:lnTo>
                  <a:lnTo>
                    <a:pt x="6549" y="11171"/>
                  </a:lnTo>
                  <a:lnTo>
                    <a:pt x="6527" y="11189"/>
                  </a:lnTo>
                  <a:lnTo>
                    <a:pt x="6505" y="11207"/>
                  </a:lnTo>
                  <a:lnTo>
                    <a:pt x="6481" y="11223"/>
                  </a:lnTo>
                  <a:lnTo>
                    <a:pt x="6458" y="11240"/>
                  </a:lnTo>
                  <a:lnTo>
                    <a:pt x="6432" y="11255"/>
                  </a:lnTo>
                  <a:lnTo>
                    <a:pt x="6406" y="11269"/>
                  </a:lnTo>
                  <a:lnTo>
                    <a:pt x="6379" y="11282"/>
                  </a:lnTo>
                  <a:lnTo>
                    <a:pt x="6351" y="11296"/>
                  </a:lnTo>
                  <a:lnTo>
                    <a:pt x="6325" y="11309"/>
                  </a:lnTo>
                  <a:lnTo>
                    <a:pt x="6300" y="11322"/>
                  </a:lnTo>
                  <a:lnTo>
                    <a:pt x="6273" y="11333"/>
                  </a:lnTo>
                  <a:lnTo>
                    <a:pt x="6248" y="11344"/>
                  </a:lnTo>
                  <a:lnTo>
                    <a:pt x="6221" y="11354"/>
                  </a:lnTo>
                  <a:lnTo>
                    <a:pt x="6196" y="11362"/>
                  </a:lnTo>
                  <a:lnTo>
                    <a:pt x="6169" y="11369"/>
                  </a:lnTo>
                  <a:lnTo>
                    <a:pt x="6143" y="11375"/>
                  </a:lnTo>
                  <a:lnTo>
                    <a:pt x="6116" y="11380"/>
                  </a:lnTo>
                  <a:lnTo>
                    <a:pt x="6090" y="11385"/>
                  </a:lnTo>
                  <a:lnTo>
                    <a:pt x="6063" y="11388"/>
                  </a:lnTo>
                  <a:lnTo>
                    <a:pt x="6037" y="11390"/>
                  </a:lnTo>
                  <a:lnTo>
                    <a:pt x="6010" y="11391"/>
                  </a:lnTo>
                  <a:lnTo>
                    <a:pt x="5984" y="11391"/>
                  </a:lnTo>
                  <a:lnTo>
                    <a:pt x="5956" y="11390"/>
                  </a:lnTo>
                  <a:lnTo>
                    <a:pt x="5930" y="11387"/>
                  </a:lnTo>
                  <a:lnTo>
                    <a:pt x="5902" y="11383"/>
                  </a:lnTo>
                  <a:lnTo>
                    <a:pt x="5875" y="11379"/>
                  </a:lnTo>
                  <a:lnTo>
                    <a:pt x="5848" y="11373"/>
                  </a:lnTo>
                  <a:lnTo>
                    <a:pt x="5820" y="11367"/>
                  </a:lnTo>
                  <a:lnTo>
                    <a:pt x="5793" y="11359"/>
                  </a:lnTo>
                  <a:lnTo>
                    <a:pt x="5765" y="11351"/>
                  </a:lnTo>
                  <a:lnTo>
                    <a:pt x="5738" y="11341"/>
                  </a:lnTo>
                  <a:lnTo>
                    <a:pt x="5710" y="11330"/>
                  </a:lnTo>
                  <a:lnTo>
                    <a:pt x="5683" y="11318"/>
                  </a:lnTo>
                  <a:lnTo>
                    <a:pt x="5655" y="11305"/>
                  </a:lnTo>
                  <a:lnTo>
                    <a:pt x="5627" y="11292"/>
                  </a:lnTo>
                  <a:lnTo>
                    <a:pt x="5599" y="11276"/>
                  </a:lnTo>
                  <a:lnTo>
                    <a:pt x="5572" y="11260"/>
                  </a:lnTo>
                  <a:lnTo>
                    <a:pt x="5543" y="11243"/>
                  </a:lnTo>
                  <a:lnTo>
                    <a:pt x="5514" y="11224"/>
                  </a:lnTo>
                  <a:lnTo>
                    <a:pt x="5487" y="11205"/>
                  </a:lnTo>
                  <a:lnTo>
                    <a:pt x="5458" y="11184"/>
                  </a:lnTo>
                  <a:lnTo>
                    <a:pt x="5432" y="11164"/>
                  </a:lnTo>
                  <a:lnTo>
                    <a:pt x="5407" y="11143"/>
                  </a:lnTo>
                  <a:lnTo>
                    <a:pt x="5383" y="11120"/>
                  </a:lnTo>
                  <a:lnTo>
                    <a:pt x="5360" y="11098"/>
                  </a:lnTo>
                  <a:lnTo>
                    <a:pt x="5340" y="11074"/>
                  </a:lnTo>
                  <a:lnTo>
                    <a:pt x="5320" y="11051"/>
                  </a:lnTo>
                  <a:lnTo>
                    <a:pt x="5302" y="11026"/>
                  </a:lnTo>
                  <a:lnTo>
                    <a:pt x="5285" y="11002"/>
                  </a:lnTo>
                  <a:lnTo>
                    <a:pt x="5270" y="10976"/>
                  </a:lnTo>
                  <a:lnTo>
                    <a:pt x="5255" y="10951"/>
                  </a:lnTo>
                  <a:lnTo>
                    <a:pt x="5242" y="10924"/>
                  </a:lnTo>
                  <a:lnTo>
                    <a:pt x="5231" y="10896"/>
                  </a:lnTo>
                  <a:lnTo>
                    <a:pt x="5221" y="10869"/>
                  </a:lnTo>
                  <a:lnTo>
                    <a:pt x="5211" y="10841"/>
                  </a:lnTo>
                  <a:lnTo>
                    <a:pt x="5204" y="10813"/>
                  </a:lnTo>
                  <a:lnTo>
                    <a:pt x="5198" y="10783"/>
                  </a:lnTo>
                  <a:lnTo>
                    <a:pt x="5193" y="10753"/>
                  </a:lnTo>
                  <a:lnTo>
                    <a:pt x="5190" y="10723"/>
                  </a:lnTo>
                  <a:lnTo>
                    <a:pt x="5188" y="10691"/>
                  </a:lnTo>
                  <a:lnTo>
                    <a:pt x="5187" y="10660"/>
                  </a:lnTo>
                  <a:lnTo>
                    <a:pt x="5188" y="10628"/>
                  </a:lnTo>
                  <a:lnTo>
                    <a:pt x="5190" y="10595"/>
                  </a:lnTo>
                  <a:lnTo>
                    <a:pt x="5193" y="10562"/>
                  </a:lnTo>
                  <a:lnTo>
                    <a:pt x="5198" y="10528"/>
                  </a:lnTo>
                  <a:lnTo>
                    <a:pt x="5204" y="10493"/>
                  </a:lnTo>
                  <a:lnTo>
                    <a:pt x="5211" y="10458"/>
                  </a:lnTo>
                  <a:lnTo>
                    <a:pt x="5221" y="10423"/>
                  </a:lnTo>
                  <a:lnTo>
                    <a:pt x="5231" y="10387"/>
                  </a:lnTo>
                  <a:lnTo>
                    <a:pt x="5242" y="10350"/>
                  </a:lnTo>
                  <a:lnTo>
                    <a:pt x="5254" y="10312"/>
                  </a:lnTo>
                  <a:lnTo>
                    <a:pt x="5269" y="10275"/>
                  </a:lnTo>
                  <a:lnTo>
                    <a:pt x="4995" y="9864"/>
                  </a:lnTo>
                  <a:lnTo>
                    <a:pt x="686" y="11560"/>
                  </a:lnTo>
                  <a:lnTo>
                    <a:pt x="666" y="11568"/>
                  </a:lnTo>
                  <a:lnTo>
                    <a:pt x="647" y="11574"/>
                  </a:lnTo>
                  <a:lnTo>
                    <a:pt x="628" y="11580"/>
                  </a:lnTo>
                  <a:lnTo>
                    <a:pt x="608" y="11584"/>
                  </a:lnTo>
                  <a:lnTo>
                    <a:pt x="589" y="11587"/>
                  </a:lnTo>
                  <a:lnTo>
                    <a:pt x="570" y="11588"/>
                  </a:lnTo>
                  <a:lnTo>
                    <a:pt x="551" y="11588"/>
                  </a:lnTo>
                  <a:lnTo>
                    <a:pt x="533" y="11587"/>
                  </a:lnTo>
                  <a:lnTo>
                    <a:pt x="513" y="11585"/>
                  </a:lnTo>
                  <a:lnTo>
                    <a:pt x="495" y="11581"/>
                  </a:lnTo>
                  <a:lnTo>
                    <a:pt x="477" y="11576"/>
                  </a:lnTo>
                  <a:lnTo>
                    <a:pt x="458" y="11569"/>
                  </a:lnTo>
                  <a:lnTo>
                    <a:pt x="440" y="11562"/>
                  </a:lnTo>
                  <a:lnTo>
                    <a:pt x="422" y="11553"/>
                  </a:lnTo>
                  <a:lnTo>
                    <a:pt x="403" y="11544"/>
                  </a:lnTo>
                  <a:lnTo>
                    <a:pt x="385" y="11532"/>
                  </a:lnTo>
                  <a:lnTo>
                    <a:pt x="366" y="11519"/>
                  </a:lnTo>
                  <a:lnTo>
                    <a:pt x="349" y="11506"/>
                  </a:lnTo>
                  <a:lnTo>
                    <a:pt x="331" y="11491"/>
                  </a:lnTo>
                  <a:lnTo>
                    <a:pt x="313" y="11474"/>
                  </a:lnTo>
                  <a:lnTo>
                    <a:pt x="296" y="11456"/>
                  </a:lnTo>
                  <a:lnTo>
                    <a:pt x="278" y="11438"/>
                  </a:lnTo>
                  <a:lnTo>
                    <a:pt x="260" y="11417"/>
                  </a:lnTo>
                  <a:lnTo>
                    <a:pt x="243" y="11396"/>
                  </a:lnTo>
                  <a:lnTo>
                    <a:pt x="226" y="11372"/>
                  </a:lnTo>
                  <a:lnTo>
                    <a:pt x="208" y="11349"/>
                  </a:lnTo>
                  <a:lnTo>
                    <a:pt x="192" y="11323"/>
                  </a:lnTo>
                  <a:lnTo>
                    <a:pt x="175" y="11297"/>
                  </a:lnTo>
                  <a:lnTo>
                    <a:pt x="157" y="11269"/>
                  </a:lnTo>
                  <a:lnTo>
                    <a:pt x="141" y="11240"/>
                  </a:lnTo>
                  <a:lnTo>
                    <a:pt x="124" y="11209"/>
                  </a:lnTo>
                  <a:lnTo>
                    <a:pt x="107" y="11177"/>
                  </a:lnTo>
                  <a:lnTo>
                    <a:pt x="91" y="11145"/>
                  </a:lnTo>
                  <a:lnTo>
                    <a:pt x="76" y="11113"/>
                  </a:lnTo>
                  <a:lnTo>
                    <a:pt x="63" y="11082"/>
                  </a:lnTo>
                  <a:lnTo>
                    <a:pt x="50" y="11052"/>
                  </a:lnTo>
                  <a:lnTo>
                    <a:pt x="39" y="11022"/>
                  </a:lnTo>
                  <a:lnTo>
                    <a:pt x="30" y="10993"/>
                  </a:lnTo>
                  <a:lnTo>
                    <a:pt x="22" y="10965"/>
                  </a:lnTo>
                  <a:lnTo>
                    <a:pt x="15" y="10937"/>
                  </a:lnTo>
                  <a:lnTo>
                    <a:pt x="9" y="10911"/>
                  </a:lnTo>
                  <a:lnTo>
                    <a:pt x="4" y="10884"/>
                  </a:lnTo>
                  <a:lnTo>
                    <a:pt x="1" y="10859"/>
                  </a:lnTo>
                  <a:lnTo>
                    <a:pt x="0" y="10833"/>
                  </a:lnTo>
                  <a:lnTo>
                    <a:pt x="0" y="10810"/>
                  </a:lnTo>
                  <a:lnTo>
                    <a:pt x="1" y="10785"/>
                  </a:lnTo>
                  <a:lnTo>
                    <a:pt x="3" y="10763"/>
                  </a:lnTo>
                  <a:lnTo>
                    <a:pt x="7" y="10740"/>
                  </a:lnTo>
                  <a:lnTo>
                    <a:pt x="13" y="10719"/>
                  </a:lnTo>
                  <a:lnTo>
                    <a:pt x="19" y="10697"/>
                  </a:lnTo>
                  <a:lnTo>
                    <a:pt x="26" y="10678"/>
                  </a:lnTo>
                  <a:lnTo>
                    <a:pt x="35" y="10657"/>
                  </a:lnTo>
                  <a:lnTo>
                    <a:pt x="45" y="10639"/>
                  </a:lnTo>
                  <a:lnTo>
                    <a:pt x="57" y="10621"/>
                  </a:lnTo>
                  <a:lnTo>
                    <a:pt x="71" y="10602"/>
                  </a:lnTo>
                  <a:lnTo>
                    <a:pt x="85" y="10586"/>
                  </a:lnTo>
                  <a:lnTo>
                    <a:pt x="100" y="10570"/>
                  </a:lnTo>
                  <a:lnTo>
                    <a:pt x="118" y="10554"/>
                  </a:lnTo>
                  <a:lnTo>
                    <a:pt x="136" y="10539"/>
                  </a:lnTo>
                  <a:lnTo>
                    <a:pt x="155" y="10525"/>
                  </a:lnTo>
                  <a:lnTo>
                    <a:pt x="177" y="10510"/>
                  </a:lnTo>
                  <a:lnTo>
                    <a:pt x="198" y="10498"/>
                  </a:lnTo>
                  <a:lnTo>
                    <a:pt x="223" y="10486"/>
                  </a:lnTo>
                  <a:lnTo>
                    <a:pt x="247" y="10474"/>
                  </a:lnTo>
                  <a:lnTo>
                    <a:pt x="8895" y="6570"/>
                  </a:lnTo>
                  <a:lnTo>
                    <a:pt x="7262" y="4977"/>
                  </a:lnTo>
                  <a:lnTo>
                    <a:pt x="4722" y="5550"/>
                  </a:lnTo>
                  <a:lnTo>
                    <a:pt x="6525" y="4127"/>
                  </a:lnTo>
                  <a:lnTo>
                    <a:pt x="5631" y="3479"/>
                  </a:lnTo>
                  <a:lnTo>
                    <a:pt x="6077" y="3306"/>
                  </a:lnTo>
                  <a:lnTo>
                    <a:pt x="6032" y="3241"/>
                  </a:lnTo>
                  <a:lnTo>
                    <a:pt x="5984" y="3175"/>
                  </a:lnTo>
                  <a:lnTo>
                    <a:pt x="5933" y="3105"/>
                  </a:lnTo>
                  <a:lnTo>
                    <a:pt x="5879" y="3033"/>
                  </a:lnTo>
                  <a:lnTo>
                    <a:pt x="5822" y="2958"/>
                  </a:lnTo>
                  <a:lnTo>
                    <a:pt x="5763" y="2881"/>
                  </a:lnTo>
                  <a:lnTo>
                    <a:pt x="5701" y="2800"/>
                  </a:lnTo>
                  <a:lnTo>
                    <a:pt x="5637" y="2716"/>
                  </a:lnTo>
                  <a:lnTo>
                    <a:pt x="5569" y="2631"/>
                  </a:lnTo>
                  <a:lnTo>
                    <a:pt x="5500" y="2542"/>
                  </a:lnTo>
                  <a:lnTo>
                    <a:pt x="5428" y="2450"/>
                  </a:lnTo>
                  <a:lnTo>
                    <a:pt x="5353" y="2355"/>
                  </a:lnTo>
                  <a:lnTo>
                    <a:pt x="5276" y="2258"/>
                  </a:lnTo>
                  <a:lnTo>
                    <a:pt x="5195" y="2157"/>
                  </a:lnTo>
                  <a:lnTo>
                    <a:pt x="5112" y="2054"/>
                  </a:lnTo>
                  <a:lnTo>
                    <a:pt x="5027" y="1949"/>
                  </a:lnTo>
                  <a:lnTo>
                    <a:pt x="4943" y="1844"/>
                  </a:lnTo>
                  <a:lnTo>
                    <a:pt x="4867" y="1746"/>
                  </a:lnTo>
                  <a:lnTo>
                    <a:pt x="4831" y="1699"/>
                  </a:lnTo>
                  <a:lnTo>
                    <a:pt x="4797" y="1654"/>
                  </a:lnTo>
                  <a:lnTo>
                    <a:pt x="4767" y="1612"/>
                  </a:lnTo>
                  <a:lnTo>
                    <a:pt x="4736" y="1570"/>
                  </a:lnTo>
                  <a:lnTo>
                    <a:pt x="4709" y="1529"/>
                  </a:lnTo>
                  <a:lnTo>
                    <a:pt x="4683" y="1490"/>
                  </a:lnTo>
                  <a:lnTo>
                    <a:pt x="4659" y="1453"/>
                  </a:lnTo>
                  <a:lnTo>
                    <a:pt x="4636" y="1418"/>
                  </a:lnTo>
                  <a:lnTo>
                    <a:pt x="4617" y="1384"/>
                  </a:lnTo>
                  <a:lnTo>
                    <a:pt x="4597" y="1351"/>
                  </a:lnTo>
                  <a:lnTo>
                    <a:pt x="4581" y="1321"/>
                  </a:lnTo>
                  <a:lnTo>
                    <a:pt x="4567" y="1292"/>
                  </a:lnTo>
                  <a:lnTo>
                    <a:pt x="4554" y="1263"/>
                  </a:lnTo>
                  <a:lnTo>
                    <a:pt x="4542" y="1238"/>
                  </a:lnTo>
                  <a:lnTo>
                    <a:pt x="4533" y="1213"/>
                  </a:lnTo>
                  <a:lnTo>
                    <a:pt x="4526" y="1190"/>
                  </a:lnTo>
                  <a:lnTo>
                    <a:pt x="4521" y="1168"/>
                  </a:lnTo>
                  <a:lnTo>
                    <a:pt x="4518" y="1149"/>
                  </a:lnTo>
                  <a:lnTo>
                    <a:pt x="4516" y="1131"/>
                  </a:lnTo>
                  <a:lnTo>
                    <a:pt x="4516" y="1114"/>
                  </a:lnTo>
                  <a:lnTo>
                    <a:pt x="4518" y="1099"/>
                  </a:lnTo>
                  <a:lnTo>
                    <a:pt x="4522" y="1086"/>
                  </a:lnTo>
                  <a:lnTo>
                    <a:pt x="4528" y="1073"/>
                  </a:lnTo>
                  <a:lnTo>
                    <a:pt x="4535" y="1062"/>
                  </a:lnTo>
                  <a:lnTo>
                    <a:pt x="4545" y="1054"/>
                  </a:lnTo>
                  <a:lnTo>
                    <a:pt x="4557" y="1046"/>
                  </a:lnTo>
                  <a:lnTo>
                    <a:pt x="4570" y="1041"/>
                  </a:lnTo>
                  <a:lnTo>
                    <a:pt x="4585" y="1037"/>
                  </a:lnTo>
                  <a:lnTo>
                    <a:pt x="6961" y="3617"/>
                  </a:lnTo>
                  <a:lnTo>
                    <a:pt x="8758" y="1920"/>
                  </a:lnTo>
                  <a:lnTo>
                    <a:pt x="8008" y="4264"/>
                  </a:lnTo>
                  <a:lnTo>
                    <a:pt x="10425" y="5488"/>
                  </a:lnTo>
                  <a:lnTo>
                    <a:pt x="14796" y="189"/>
                  </a:lnTo>
                  <a:lnTo>
                    <a:pt x="14815" y="168"/>
                  </a:lnTo>
                  <a:lnTo>
                    <a:pt x="14834" y="147"/>
                  </a:lnTo>
                  <a:lnTo>
                    <a:pt x="14854" y="128"/>
                  </a:lnTo>
                  <a:lnTo>
                    <a:pt x="14873" y="111"/>
                  </a:lnTo>
                  <a:lnTo>
                    <a:pt x="14893" y="94"/>
                  </a:lnTo>
                  <a:lnTo>
                    <a:pt x="14914" y="79"/>
                  </a:lnTo>
                  <a:lnTo>
                    <a:pt x="14934" y="65"/>
                  </a:lnTo>
                  <a:lnTo>
                    <a:pt x="14956" y="52"/>
                  </a:lnTo>
                  <a:lnTo>
                    <a:pt x="14977" y="41"/>
                  </a:lnTo>
                  <a:lnTo>
                    <a:pt x="14998" y="32"/>
                  </a:lnTo>
                  <a:lnTo>
                    <a:pt x="15020" y="23"/>
                  </a:lnTo>
                  <a:lnTo>
                    <a:pt x="15042" y="16"/>
                  </a:lnTo>
                  <a:lnTo>
                    <a:pt x="15065" y="11"/>
                  </a:lnTo>
                  <a:lnTo>
                    <a:pt x="15088" y="5"/>
                  </a:lnTo>
                  <a:lnTo>
                    <a:pt x="15111" y="2"/>
                  </a:lnTo>
                  <a:lnTo>
                    <a:pt x="15134" y="0"/>
                  </a:lnTo>
                  <a:lnTo>
                    <a:pt x="15159" y="0"/>
                  </a:lnTo>
                  <a:lnTo>
                    <a:pt x="15182" y="1"/>
                  </a:lnTo>
                  <a:lnTo>
                    <a:pt x="15206" y="3"/>
                  </a:lnTo>
                  <a:lnTo>
                    <a:pt x="15231" y="6"/>
                  </a:lnTo>
                  <a:lnTo>
                    <a:pt x="15256" y="12"/>
                  </a:lnTo>
                  <a:lnTo>
                    <a:pt x="15282" y="18"/>
                  </a:lnTo>
                  <a:lnTo>
                    <a:pt x="15307" y="25"/>
                  </a:lnTo>
                  <a:lnTo>
                    <a:pt x="15333" y="34"/>
                  </a:lnTo>
                  <a:lnTo>
                    <a:pt x="15359" y="44"/>
                  </a:lnTo>
                  <a:lnTo>
                    <a:pt x="15386" y="55"/>
                  </a:lnTo>
                  <a:lnTo>
                    <a:pt x="15412" y="69"/>
                  </a:lnTo>
                  <a:lnTo>
                    <a:pt x="15440" y="82"/>
                  </a:lnTo>
                  <a:lnTo>
                    <a:pt x="15468" y="98"/>
                  </a:lnTo>
                  <a:lnTo>
                    <a:pt x="15495" y="115"/>
                  </a:lnTo>
                  <a:lnTo>
                    <a:pt x="15524" y="133"/>
                  </a:lnTo>
                  <a:lnTo>
                    <a:pt x="15552" y="152"/>
                  </a:lnTo>
                  <a:lnTo>
                    <a:pt x="15580" y="172"/>
                  </a:lnTo>
                  <a:lnTo>
                    <a:pt x="15606" y="191"/>
                  </a:lnTo>
                  <a:lnTo>
                    <a:pt x="15633" y="211"/>
                  </a:lnTo>
                  <a:lnTo>
                    <a:pt x="15657" y="230"/>
                  </a:lnTo>
                  <a:lnTo>
                    <a:pt x="15681" y="249"/>
                  </a:lnTo>
                  <a:lnTo>
                    <a:pt x="15702" y="269"/>
                  </a:lnTo>
                  <a:lnTo>
                    <a:pt x="15724" y="287"/>
                  </a:lnTo>
                  <a:lnTo>
                    <a:pt x="15744" y="306"/>
                  </a:lnTo>
                  <a:lnTo>
                    <a:pt x="15762" y="324"/>
                  </a:lnTo>
                  <a:lnTo>
                    <a:pt x="15780" y="342"/>
                  </a:lnTo>
                  <a:lnTo>
                    <a:pt x="15797" y="361"/>
                  </a:lnTo>
                  <a:lnTo>
                    <a:pt x="15812" y="378"/>
                  </a:lnTo>
                  <a:lnTo>
                    <a:pt x="15827" y="396"/>
                  </a:lnTo>
                  <a:lnTo>
                    <a:pt x="15840" y="414"/>
                  </a:lnTo>
                  <a:lnTo>
                    <a:pt x="15851" y="431"/>
                  </a:lnTo>
                  <a:lnTo>
                    <a:pt x="15862" y="449"/>
                  </a:lnTo>
                  <a:lnTo>
                    <a:pt x="15873" y="466"/>
                  </a:lnTo>
                  <a:lnTo>
                    <a:pt x="15881" y="482"/>
                  </a:lnTo>
                  <a:lnTo>
                    <a:pt x="15888" y="499"/>
                  </a:lnTo>
                  <a:lnTo>
                    <a:pt x="15894" y="516"/>
                  </a:lnTo>
                  <a:lnTo>
                    <a:pt x="15899" y="532"/>
                  </a:lnTo>
                  <a:lnTo>
                    <a:pt x="15903" y="548"/>
                  </a:lnTo>
                  <a:lnTo>
                    <a:pt x="15906" y="564"/>
                  </a:lnTo>
                  <a:lnTo>
                    <a:pt x="15908" y="580"/>
                  </a:lnTo>
                  <a:lnTo>
                    <a:pt x="15909" y="596"/>
                  </a:lnTo>
                  <a:lnTo>
                    <a:pt x="15908" y="611"/>
                  </a:lnTo>
                  <a:lnTo>
                    <a:pt x="15906" y="626"/>
                  </a:lnTo>
                  <a:lnTo>
                    <a:pt x="15904" y="642"/>
                  </a:lnTo>
                  <a:lnTo>
                    <a:pt x="15900" y="657"/>
                  </a:lnTo>
                  <a:lnTo>
                    <a:pt x="15895" y="671"/>
                  </a:lnTo>
                  <a:lnTo>
                    <a:pt x="15889" y="685"/>
                  </a:lnTo>
                  <a:lnTo>
                    <a:pt x="15882" y="700"/>
                  </a:lnTo>
                  <a:lnTo>
                    <a:pt x="14050" y="3442"/>
                  </a:lnTo>
                  <a:lnTo>
                    <a:pt x="14324" y="3579"/>
                  </a:lnTo>
                  <a:lnTo>
                    <a:pt x="14355" y="3566"/>
                  </a:lnTo>
                  <a:lnTo>
                    <a:pt x="14385" y="3555"/>
                  </a:lnTo>
                  <a:lnTo>
                    <a:pt x="14416" y="3545"/>
                  </a:lnTo>
                  <a:lnTo>
                    <a:pt x="14446" y="3535"/>
                  </a:lnTo>
                  <a:lnTo>
                    <a:pt x="14476" y="3527"/>
                  </a:lnTo>
                  <a:lnTo>
                    <a:pt x="14505" y="3520"/>
                  </a:lnTo>
                  <a:lnTo>
                    <a:pt x="14534" y="3514"/>
                  </a:lnTo>
                  <a:lnTo>
                    <a:pt x="14563" y="3510"/>
                  </a:lnTo>
                  <a:lnTo>
                    <a:pt x="14591" y="3506"/>
                  </a:lnTo>
                  <a:lnTo>
                    <a:pt x="14620" y="3504"/>
                  </a:lnTo>
                  <a:lnTo>
                    <a:pt x="14649" y="3503"/>
                  </a:lnTo>
                  <a:lnTo>
                    <a:pt x="14676" y="3503"/>
                  </a:lnTo>
                  <a:lnTo>
                    <a:pt x="14704" y="3504"/>
                  </a:lnTo>
                  <a:lnTo>
                    <a:pt x="14730" y="3507"/>
                  </a:lnTo>
                  <a:lnTo>
                    <a:pt x="14757" y="3510"/>
                  </a:lnTo>
                  <a:lnTo>
                    <a:pt x="14783" y="3515"/>
                  </a:lnTo>
                  <a:lnTo>
                    <a:pt x="14810" y="3521"/>
                  </a:lnTo>
                  <a:lnTo>
                    <a:pt x="14835" y="3528"/>
                  </a:lnTo>
                  <a:lnTo>
                    <a:pt x="14861" y="3536"/>
                  </a:lnTo>
                  <a:lnTo>
                    <a:pt x="14886" y="3546"/>
                  </a:lnTo>
                  <a:lnTo>
                    <a:pt x="14911" y="3557"/>
                  </a:lnTo>
                  <a:lnTo>
                    <a:pt x="14936" y="3568"/>
                  </a:lnTo>
                  <a:lnTo>
                    <a:pt x="14961" y="3581"/>
                  </a:lnTo>
                  <a:lnTo>
                    <a:pt x="14984" y="3596"/>
                  </a:lnTo>
                  <a:lnTo>
                    <a:pt x="15008" y="3612"/>
                  </a:lnTo>
                  <a:lnTo>
                    <a:pt x="15031" y="3628"/>
                  </a:lnTo>
                  <a:lnTo>
                    <a:pt x="15054" y="3646"/>
                  </a:lnTo>
                  <a:lnTo>
                    <a:pt x="15078" y="3665"/>
                  </a:lnTo>
                  <a:lnTo>
                    <a:pt x="15100" y="3685"/>
                  </a:lnTo>
                  <a:lnTo>
                    <a:pt x="15123" y="3707"/>
                  </a:lnTo>
                  <a:lnTo>
                    <a:pt x="15144" y="3729"/>
                  </a:lnTo>
                  <a:lnTo>
                    <a:pt x="15167" y="3754"/>
                  </a:lnTo>
                  <a:lnTo>
                    <a:pt x="15187" y="3778"/>
                  </a:lnTo>
                  <a:lnTo>
                    <a:pt x="15206" y="3803"/>
                  </a:lnTo>
                  <a:lnTo>
                    <a:pt x="15225" y="3827"/>
                  </a:lnTo>
                  <a:lnTo>
                    <a:pt x="15241" y="3853"/>
                  </a:lnTo>
                  <a:lnTo>
                    <a:pt x="15256" y="3877"/>
                  </a:lnTo>
                  <a:lnTo>
                    <a:pt x="15272" y="3903"/>
                  </a:lnTo>
                  <a:lnTo>
                    <a:pt x="15284" y="3928"/>
                  </a:lnTo>
                  <a:lnTo>
                    <a:pt x="15296" y="3954"/>
                  </a:lnTo>
                  <a:lnTo>
                    <a:pt x="15306" y="3980"/>
                  </a:lnTo>
                  <a:lnTo>
                    <a:pt x="15317" y="4005"/>
                  </a:lnTo>
                  <a:lnTo>
                    <a:pt x="15325" y="4031"/>
                  </a:lnTo>
                  <a:lnTo>
                    <a:pt x="15331" y="4057"/>
                  </a:lnTo>
                  <a:lnTo>
                    <a:pt x="15337" y="4083"/>
                  </a:lnTo>
                  <a:lnTo>
                    <a:pt x="15341" y="4109"/>
                  </a:lnTo>
                  <a:lnTo>
                    <a:pt x="15344" y="4136"/>
                  </a:lnTo>
                  <a:lnTo>
                    <a:pt x="15346" y="4162"/>
                  </a:lnTo>
                  <a:lnTo>
                    <a:pt x="15347" y="4189"/>
                  </a:lnTo>
                  <a:lnTo>
                    <a:pt x="15346" y="4215"/>
                  </a:lnTo>
                  <a:lnTo>
                    <a:pt x="15344" y="4242"/>
                  </a:lnTo>
                  <a:lnTo>
                    <a:pt x="15341" y="4270"/>
                  </a:lnTo>
                  <a:lnTo>
                    <a:pt x="15337" y="4297"/>
                  </a:lnTo>
                  <a:lnTo>
                    <a:pt x="15331" y="4324"/>
                  </a:lnTo>
                  <a:lnTo>
                    <a:pt x="15325" y="4351"/>
                  </a:lnTo>
                  <a:lnTo>
                    <a:pt x="15317" y="4379"/>
                  </a:lnTo>
                  <a:lnTo>
                    <a:pt x="15306" y="4406"/>
                  </a:lnTo>
                  <a:lnTo>
                    <a:pt x="15296" y="4434"/>
                  </a:lnTo>
                  <a:lnTo>
                    <a:pt x="15284" y="4462"/>
                  </a:lnTo>
                  <a:lnTo>
                    <a:pt x="15272" y="4490"/>
                  </a:lnTo>
                  <a:lnTo>
                    <a:pt x="15257" y="4519"/>
                  </a:lnTo>
                  <a:lnTo>
                    <a:pt x="15241" y="4546"/>
                  </a:lnTo>
                  <a:lnTo>
                    <a:pt x="15225" y="4575"/>
                  </a:lnTo>
                  <a:lnTo>
                    <a:pt x="15206" y="4603"/>
                  </a:lnTo>
                  <a:lnTo>
                    <a:pt x="15187" y="4632"/>
                  </a:lnTo>
                  <a:lnTo>
                    <a:pt x="15167" y="4659"/>
                  </a:lnTo>
                  <a:lnTo>
                    <a:pt x="15146" y="4684"/>
                  </a:lnTo>
                  <a:lnTo>
                    <a:pt x="15125" y="4709"/>
                  </a:lnTo>
                  <a:lnTo>
                    <a:pt x="15103" y="4731"/>
                  </a:lnTo>
                  <a:lnTo>
                    <a:pt x="15082" y="4754"/>
                  </a:lnTo>
                  <a:lnTo>
                    <a:pt x="15060" y="4773"/>
                  </a:lnTo>
                  <a:lnTo>
                    <a:pt x="15036" y="4792"/>
                  </a:lnTo>
                  <a:lnTo>
                    <a:pt x="15013" y="4810"/>
                  </a:lnTo>
                  <a:lnTo>
                    <a:pt x="14989" y="4827"/>
                  </a:lnTo>
                  <a:lnTo>
                    <a:pt x="14965" y="4841"/>
                  </a:lnTo>
                  <a:lnTo>
                    <a:pt x="14940" y="4856"/>
                  </a:lnTo>
                  <a:lnTo>
                    <a:pt x="14916" y="4868"/>
                  </a:lnTo>
                  <a:lnTo>
                    <a:pt x="14890" y="4879"/>
                  </a:lnTo>
                  <a:lnTo>
                    <a:pt x="14864" y="4888"/>
                  </a:lnTo>
                  <a:lnTo>
                    <a:pt x="14838" y="4897"/>
                  </a:lnTo>
                  <a:lnTo>
                    <a:pt x="14811" y="4905"/>
                  </a:lnTo>
                  <a:lnTo>
                    <a:pt x="14784" y="4910"/>
                  </a:lnTo>
                  <a:lnTo>
                    <a:pt x="14756" y="4915"/>
                  </a:lnTo>
                  <a:lnTo>
                    <a:pt x="14728" y="4918"/>
                  </a:lnTo>
                  <a:lnTo>
                    <a:pt x="14700" y="4920"/>
                  </a:lnTo>
                  <a:lnTo>
                    <a:pt x="14670" y="4920"/>
                  </a:lnTo>
                  <a:lnTo>
                    <a:pt x="14640" y="4919"/>
                  </a:lnTo>
                  <a:lnTo>
                    <a:pt x="14611" y="4917"/>
                  </a:lnTo>
                  <a:lnTo>
                    <a:pt x="14580" y="4914"/>
                  </a:lnTo>
                  <a:lnTo>
                    <a:pt x="14550" y="4909"/>
                  </a:lnTo>
                  <a:lnTo>
                    <a:pt x="14518" y="4903"/>
                  </a:lnTo>
                  <a:lnTo>
                    <a:pt x="14486" y="4895"/>
                  </a:lnTo>
                  <a:lnTo>
                    <a:pt x="14454" y="4886"/>
                  </a:lnTo>
                  <a:lnTo>
                    <a:pt x="14421" y="4877"/>
                  </a:lnTo>
                  <a:lnTo>
                    <a:pt x="14388" y="4865"/>
                  </a:lnTo>
                  <a:lnTo>
                    <a:pt x="14355" y="4853"/>
                  </a:lnTo>
                  <a:lnTo>
                    <a:pt x="14321" y="4838"/>
                  </a:lnTo>
                  <a:lnTo>
                    <a:pt x="14289" y="4824"/>
                  </a:lnTo>
                  <a:lnTo>
                    <a:pt x="14259" y="4809"/>
                  </a:lnTo>
                  <a:lnTo>
                    <a:pt x="14230" y="4792"/>
                  </a:lnTo>
                  <a:lnTo>
                    <a:pt x="14202" y="4776"/>
                  </a:lnTo>
                  <a:lnTo>
                    <a:pt x="14175" y="4758"/>
                  </a:lnTo>
                  <a:lnTo>
                    <a:pt x="14150" y="4739"/>
                  </a:lnTo>
                  <a:lnTo>
                    <a:pt x="14126" y="4721"/>
                  </a:lnTo>
                  <a:lnTo>
                    <a:pt x="14104" y="4700"/>
                  </a:lnTo>
                  <a:lnTo>
                    <a:pt x="14082" y="4680"/>
                  </a:lnTo>
                  <a:lnTo>
                    <a:pt x="14062" y="4659"/>
                  </a:lnTo>
                  <a:lnTo>
                    <a:pt x="14044" y="4636"/>
                  </a:lnTo>
                  <a:lnTo>
                    <a:pt x="14026" y="4613"/>
                  </a:lnTo>
                  <a:lnTo>
                    <a:pt x="14010" y="4589"/>
                  </a:lnTo>
                  <a:lnTo>
                    <a:pt x="13996" y="4565"/>
                  </a:lnTo>
                  <a:lnTo>
                    <a:pt x="13982" y="4539"/>
                  </a:lnTo>
                  <a:lnTo>
                    <a:pt x="13970" y="4514"/>
                  </a:lnTo>
                  <a:lnTo>
                    <a:pt x="13960" y="4486"/>
                  </a:lnTo>
                  <a:lnTo>
                    <a:pt x="13950" y="4458"/>
                  </a:lnTo>
                  <a:lnTo>
                    <a:pt x="13943" y="4430"/>
                  </a:lnTo>
                  <a:lnTo>
                    <a:pt x="13936" y="4401"/>
                  </a:lnTo>
                  <a:lnTo>
                    <a:pt x="13930" y="4371"/>
                  </a:lnTo>
                  <a:lnTo>
                    <a:pt x="13926" y="4340"/>
                  </a:lnTo>
                  <a:lnTo>
                    <a:pt x="13923" y="4308"/>
                  </a:lnTo>
                  <a:lnTo>
                    <a:pt x="13922" y="4276"/>
                  </a:lnTo>
                  <a:lnTo>
                    <a:pt x="13922" y="4243"/>
                  </a:lnTo>
                  <a:lnTo>
                    <a:pt x="13923" y="4209"/>
                  </a:lnTo>
                  <a:lnTo>
                    <a:pt x="13926" y="4175"/>
                  </a:lnTo>
                  <a:lnTo>
                    <a:pt x="13930" y="4139"/>
                  </a:lnTo>
                  <a:lnTo>
                    <a:pt x="13936" y="4102"/>
                  </a:lnTo>
                  <a:lnTo>
                    <a:pt x="13943" y="4065"/>
                  </a:lnTo>
                  <a:lnTo>
                    <a:pt x="13951" y="4028"/>
                  </a:lnTo>
                  <a:lnTo>
                    <a:pt x="13649" y="3891"/>
                  </a:lnTo>
                  <a:lnTo>
                    <a:pt x="13531" y="4067"/>
                  </a:lnTo>
                  <a:lnTo>
                    <a:pt x="13416" y="4237"/>
                  </a:lnTo>
                  <a:lnTo>
                    <a:pt x="13306" y="4400"/>
                  </a:lnTo>
                  <a:lnTo>
                    <a:pt x="13198" y="4556"/>
                  </a:lnTo>
                  <a:lnTo>
                    <a:pt x="13093" y="4709"/>
                  </a:lnTo>
                  <a:lnTo>
                    <a:pt x="12988" y="4858"/>
                  </a:lnTo>
                  <a:lnTo>
                    <a:pt x="12884" y="5003"/>
                  </a:lnTo>
                  <a:lnTo>
                    <a:pt x="12780" y="5147"/>
                  </a:lnTo>
                  <a:lnTo>
                    <a:pt x="12675" y="5289"/>
                  </a:lnTo>
                  <a:lnTo>
                    <a:pt x="12568" y="5430"/>
                  </a:lnTo>
                  <a:lnTo>
                    <a:pt x="12459" y="5574"/>
                  </a:lnTo>
                  <a:lnTo>
                    <a:pt x="12345" y="5718"/>
                  </a:lnTo>
                  <a:lnTo>
                    <a:pt x="12229" y="5866"/>
                  </a:lnTo>
                  <a:lnTo>
                    <a:pt x="12107" y="6018"/>
                  </a:lnTo>
                  <a:lnTo>
                    <a:pt x="11979" y="6173"/>
                  </a:lnTo>
                  <a:lnTo>
                    <a:pt x="11846" y="6334"/>
                  </a:lnTo>
                  <a:close/>
                </a:path>
              </a:pathLst>
            </a:custGeom>
            <a:solidFill>
              <a:schemeClr val="tx1"/>
            </a:solidFill>
            <a:ln>
              <a:noFill/>
            </a:ln>
            <a:extLst>
              <a:ext uri="{91240B29-F687-4F45-9708-019B960494DF}">
                <a14:hiddenLine xmlns="" xmlns:a14="http://schemas.microsoft.com/office/drawing/2010/main" w="1588">
                  <a:solidFill>
                    <a:srgbClr val="1F1A17"/>
                  </a:solidFill>
                  <a:prstDash val="solid"/>
                  <a:round/>
                  <a:headEnd/>
                  <a:tailEnd/>
                </a14:hiddenLine>
              </a:ext>
            </a:extLst>
          </p:spPr>
          <p:txBody>
            <a:bodyPr/>
            <a:lstStyle/>
            <a:p>
              <a:endParaRPr lang="zh-CN" altLang="en-US"/>
            </a:p>
          </p:txBody>
        </p:sp>
      </p:grpSp>
      <p:grpSp>
        <p:nvGrpSpPr>
          <p:cNvPr id="6" name="组合 5"/>
          <p:cNvGrpSpPr/>
          <p:nvPr/>
        </p:nvGrpSpPr>
        <p:grpSpPr>
          <a:xfrm>
            <a:off x="6605016" y="1224335"/>
            <a:ext cx="2251720" cy="2168323"/>
            <a:chOff x="6605016" y="1224335"/>
            <a:chExt cx="2251720" cy="2168323"/>
          </a:xfrm>
        </p:grpSpPr>
        <p:sp>
          <p:nvSpPr>
            <p:cNvPr id="21" name="椭圆形标注 20"/>
            <p:cNvSpPr/>
            <p:nvPr/>
          </p:nvSpPr>
          <p:spPr>
            <a:xfrm>
              <a:off x="6605016" y="1224335"/>
              <a:ext cx="2251720" cy="2168323"/>
            </a:xfrm>
            <a:prstGeom prst="wedgeEllipseCallout">
              <a:avLst>
                <a:gd name="adj1" fmla="val -1029"/>
                <a:gd name="adj2" fmla="val 61362"/>
              </a:avLst>
            </a:prstGeom>
            <a:gradFill flip="none" rotWithShape="1">
              <a:gsLst>
                <a:gs pos="0">
                  <a:schemeClr val="bg1">
                    <a:lumMod val="75000"/>
                  </a:schemeClr>
                </a:gs>
                <a:gs pos="49000">
                  <a:schemeClr val="bg1">
                    <a:lumMod val="95000"/>
                  </a:schemeClr>
                </a:gs>
                <a:gs pos="100000">
                  <a:schemeClr val="bg1">
                    <a:shade val="100000"/>
                    <a:satMod val="115000"/>
                  </a:schemeClr>
                </a:gs>
              </a:gsLst>
              <a:lin ang="8100000" scaled="1"/>
              <a:tileRect/>
            </a:gradFill>
            <a:ln>
              <a:solidFill>
                <a:schemeClr val="bg1"/>
              </a:solidFill>
            </a:ln>
            <a:effectLst>
              <a:outerShdw blurRad="190500" dist="101600" dir="7920000" sx="104000" sy="104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544"/>
            <p:cNvSpPr>
              <a:spLocks noEditPoints="1"/>
            </p:cNvSpPr>
            <p:nvPr/>
          </p:nvSpPr>
          <p:spPr bwMode="auto">
            <a:xfrm>
              <a:off x="7478102" y="1771179"/>
              <a:ext cx="561146" cy="808608"/>
            </a:xfrm>
            <a:custGeom>
              <a:avLst/>
              <a:gdLst>
                <a:gd name="T0" fmla="*/ 424 w 636"/>
                <a:gd name="T1" fmla="*/ 262 h 916"/>
                <a:gd name="T2" fmla="*/ 398 w 636"/>
                <a:gd name="T3" fmla="*/ 212 h 916"/>
                <a:gd name="T4" fmla="*/ 358 w 636"/>
                <a:gd name="T5" fmla="*/ 184 h 916"/>
                <a:gd name="T6" fmla="*/ 430 w 636"/>
                <a:gd name="T7" fmla="*/ 354 h 916"/>
                <a:gd name="T8" fmla="*/ 514 w 636"/>
                <a:gd name="T9" fmla="*/ 386 h 916"/>
                <a:gd name="T10" fmla="*/ 568 w 636"/>
                <a:gd name="T11" fmla="*/ 420 h 916"/>
                <a:gd name="T12" fmla="*/ 598 w 636"/>
                <a:gd name="T13" fmla="*/ 454 h 916"/>
                <a:gd name="T14" fmla="*/ 626 w 636"/>
                <a:gd name="T15" fmla="*/ 510 h 916"/>
                <a:gd name="T16" fmla="*/ 636 w 636"/>
                <a:gd name="T17" fmla="*/ 578 h 916"/>
                <a:gd name="T18" fmla="*/ 630 w 636"/>
                <a:gd name="T19" fmla="*/ 630 h 916"/>
                <a:gd name="T20" fmla="*/ 612 w 636"/>
                <a:gd name="T21" fmla="*/ 680 h 916"/>
                <a:gd name="T22" fmla="*/ 566 w 636"/>
                <a:gd name="T23" fmla="*/ 742 h 916"/>
                <a:gd name="T24" fmla="*/ 528 w 636"/>
                <a:gd name="T25" fmla="*/ 772 h 916"/>
                <a:gd name="T26" fmla="*/ 466 w 636"/>
                <a:gd name="T27" fmla="*/ 804 h 916"/>
                <a:gd name="T28" fmla="*/ 416 w 636"/>
                <a:gd name="T29" fmla="*/ 814 h 916"/>
                <a:gd name="T30" fmla="*/ 358 w 636"/>
                <a:gd name="T31" fmla="*/ 916 h 916"/>
                <a:gd name="T32" fmla="*/ 284 w 636"/>
                <a:gd name="T33" fmla="*/ 820 h 916"/>
                <a:gd name="T34" fmla="*/ 188 w 636"/>
                <a:gd name="T35" fmla="*/ 804 h 916"/>
                <a:gd name="T36" fmla="*/ 140 w 636"/>
                <a:gd name="T37" fmla="*/ 786 h 916"/>
                <a:gd name="T38" fmla="*/ 82 w 636"/>
                <a:gd name="T39" fmla="*/ 746 h 916"/>
                <a:gd name="T40" fmla="*/ 50 w 636"/>
                <a:gd name="T41" fmla="*/ 714 h 916"/>
                <a:gd name="T42" fmla="*/ 28 w 636"/>
                <a:gd name="T43" fmla="*/ 680 h 916"/>
                <a:gd name="T44" fmla="*/ 6 w 636"/>
                <a:gd name="T45" fmla="*/ 616 h 916"/>
                <a:gd name="T46" fmla="*/ 208 w 636"/>
                <a:gd name="T47" fmla="*/ 568 h 916"/>
                <a:gd name="T48" fmla="*/ 226 w 636"/>
                <a:gd name="T49" fmla="*/ 628 h 916"/>
                <a:gd name="T50" fmla="*/ 242 w 636"/>
                <a:gd name="T51" fmla="*/ 652 h 916"/>
                <a:gd name="T52" fmla="*/ 284 w 636"/>
                <a:gd name="T53" fmla="*/ 680 h 916"/>
                <a:gd name="T54" fmla="*/ 236 w 636"/>
                <a:gd name="T55" fmla="*/ 486 h 916"/>
                <a:gd name="T56" fmla="*/ 138 w 636"/>
                <a:gd name="T57" fmla="*/ 450 h 916"/>
                <a:gd name="T58" fmla="*/ 98 w 636"/>
                <a:gd name="T59" fmla="*/ 422 h 916"/>
                <a:gd name="T60" fmla="*/ 62 w 636"/>
                <a:gd name="T61" fmla="*/ 382 h 916"/>
                <a:gd name="T62" fmla="*/ 32 w 636"/>
                <a:gd name="T63" fmla="*/ 302 h 916"/>
                <a:gd name="T64" fmla="*/ 32 w 636"/>
                <a:gd name="T65" fmla="*/ 248 h 916"/>
                <a:gd name="T66" fmla="*/ 46 w 636"/>
                <a:gd name="T67" fmla="*/ 186 h 916"/>
                <a:gd name="T68" fmla="*/ 80 w 636"/>
                <a:gd name="T69" fmla="*/ 134 h 916"/>
                <a:gd name="T70" fmla="*/ 112 w 636"/>
                <a:gd name="T71" fmla="*/ 104 h 916"/>
                <a:gd name="T72" fmla="*/ 174 w 636"/>
                <a:gd name="T73" fmla="*/ 70 h 916"/>
                <a:gd name="T74" fmla="*/ 254 w 636"/>
                <a:gd name="T75" fmla="*/ 52 h 916"/>
                <a:gd name="T76" fmla="*/ 358 w 636"/>
                <a:gd name="T77" fmla="*/ 0 h 916"/>
                <a:gd name="T78" fmla="*/ 386 w 636"/>
                <a:gd name="T79" fmla="*/ 52 h 916"/>
                <a:gd name="T80" fmla="*/ 460 w 636"/>
                <a:gd name="T81" fmla="*/ 66 h 916"/>
                <a:gd name="T82" fmla="*/ 518 w 636"/>
                <a:gd name="T83" fmla="*/ 92 h 916"/>
                <a:gd name="T84" fmla="*/ 550 w 636"/>
                <a:gd name="T85" fmla="*/ 116 h 916"/>
                <a:gd name="T86" fmla="*/ 586 w 636"/>
                <a:gd name="T87" fmla="*/ 160 h 916"/>
                <a:gd name="T88" fmla="*/ 610 w 636"/>
                <a:gd name="T89" fmla="*/ 212 h 916"/>
                <a:gd name="T90" fmla="*/ 284 w 636"/>
                <a:gd name="T91" fmla="*/ 182 h 916"/>
                <a:gd name="T92" fmla="*/ 258 w 636"/>
                <a:gd name="T93" fmla="*/ 194 h 916"/>
                <a:gd name="T94" fmla="*/ 240 w 636"/>
                <a:gd name="T95" fmla="*/ 208 h 916"/>
                <a:gd name="T96" fmla="*/ 228 w 636"/>
                <a:gd name="T97" fmla="*/ 236 h 916"/>
                <a:gd name="T98" fmla="*/ 228 w 636"/>
                <a:gd name="T99" fmla="*/ 256 h 916"/>
                <a:gd name="T100" fmla="*/ 240 w 636"/>
                <a:gd name="T101" fmla="*/ 284 h 916"/>
                <a:gd name="T102" fmla="*/ 258 w 636"/>
                <a:gd name="T103" fmla="*/ 300 h 916"/>
                <a:gd name="T104" fmla="*/ 284 w 636"/>
                <a:gd name="T105" fmla="*/ 182 h 916"/>
                <a:gd name="T106" fmla="*/ 378 w 636"/>
                <a:gd name="T107" fmla="*/ 680 h 916"/>
                <a:gd name="T108" fmla="*/ 422 w 636"/>
                <a:gd name="T109" fmla="*/ 654 h 916"/>
                <a:gd name="T110" fmla="*/ 438 w 636"/>
                <a:gd name="T111" fmla="*/ 630 h 916"/>
                <a:gd name="T112" fmla="*/ 442 w 636"/>
                <a:gd name="T113" fmla="*/ 604 h 916"/>
                <a:gd name="T114" fmla="*/ 434 w 636"/>
                <a:gd name="T115" fmla="*/ 570 h 916"/>
                <a:gd name="T116" fmla="*/ 416 w 636"/>
                <a:gd name="T117" fmla="*/ 550 h 916"/>
                <a:gd name="T118" fmla="*/ 358 w 636"/>
                <a:gd name="T119" fmla="*/ 522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6" h="916">
                  <a:moveTo>
                    <a:pt x="614" y="232"/>
                  </a:moveTo>
                  <a:lnTo>
                    <a:pt x="424" y="262"/>
                  </a:lnTo>
                  <a:lnTo>
                    <a:pt x="424" y="262"/>
                  </a:lnTo>
                  <a:lnTo>
                    <a:pt x="410" y="232"/>
                  </a:lnTo>
                  <a:lnTo>
                    <a:pt x="398" y="212"/>
                  </a:lnTo>
                  <a:lnTo>
                    <a:pt x="398" y="212"/>
                  </a:lnTo>
                  <a:lnTo>
                    <a:pt x="392" y="206"/>
                  </a:lnTo>
                  <a:lnTo>
                    <a:pt x="382" y="198"/>
                  </a:lnTo>
                  <a:lnTo>
                    <a:pt x="358" y="184"/>
                  </a:lnTo>
                  <a:lnTo>
                    <a:pt x="358" y="332"/>
                  </a:lnTo>
                  <a:lnTo>
                    <a:pt x="358" y="332"/>
                  </a:lnTo>
                  <a:lnTo>
                    <a:pt x="430" y="354"/>
                  </a:lnTo>
                  <a:lnTo>
                    <a:pt x="462" y="364"/>
                  </a:lnTo>
                  <a:lnTo>
                    <a:pt x="490" y="376"/>
                  </a:lnTo>
                  <a:lnTo>
                    <a:pt x="514" y="386"/>
                  </a:lnTo>
                  <a:lnTo>
                    <a:pt x="534" y="398"/>
                  </a:lnTo>
                  <a:lnTo>
                    <a:pt x="552" y="408"/>
                  </a:lnTo>
                  <a:lnTo>
                    <a:pt x="568" y="420"/>
                  </a:lnTo>
                  <a:lnTo>
                    <a:pt x="568" y="420"/>
                  </a:lnTo>
                  <a:lnTo>
                    <a:pt x="584" y="436"/>
                  </a:lnTo>
                  <a:lnTo>
                    <a:pt x="598" y="454"/>
                  </a:lnTo>
                  <a:lnTo>
                    <a:pt x="610" y="472"/>
                  </a:lnTo>
                  <a:lnTo>
                    <a:pt x="620" y="490"/>
                  </a:lnTo>
                  <a:lnTo>
                    <a:pt x="626" y="510"/>
                  </a:lnTo>
                  <a:lnTo>
                    <a:pt x="632" y="532"/>
                  </a:lnTo>
                  <a:lnTo>
                    <a:pt x="636" y="554"/>
                  </a:lnTo>
                  <a:lnTo>
                    <a:pt x="636" y="578"/>
                  </a:lnTo>
                  <a:lnTo>
                    <a:pt x="636" y="578"/>
                  </a:lnTo>
                  <a:lnTo>
                    <a:pt x="636" y="604"/>
                  </a:lnTo>
                  <a:lnTo>
                    <a:pt x="630" y="630"/>
                  </a:lnTo>
                  <a:lnTo>
                    <a:pt x="622" y="656"/>
                  </a:lnTo>
                  <a:lnTo>
                    <a:pt x="612" y="680"/>
                  </a:lnTo>
                  <a:lnTo>
                    <a:pt x="612" y="680"/>
                  </a:lnTo>
                  <a:lnTo>
                    <a:pt x="598" y="702"/>
                  </a:lnTo>
                  <a:lnTo>
                    <a:pt x="584" y="722"/>
                  </a:lnTo>
                  <a:lnTo>
                    <a:pt x="566" y="742"/>
                  </a:lnTo>
                  <a:lnTo>
                    <a:pt x="548" y="758"/>
                  </a:lnTo>
                  <a:lnTo>
                    <a:pt x="548" y="758"/>
                  </a:lnTo>
                  <a:lnTo>
                    <a:pt x="528" y="772"/>
                  </a:lnTo>
                  <a:lnTo>
                    <a:pt x="508" y="784"/>
                  </a:lnTo>
                  <a:lnTo>
                    <a:pt x="488" y="796"/>
                  </a:lnTo>
                  <a:lnTo>
                    <a:pt x="466" y="804"/>
                  </a:lnTo>
                  <a:lnTo>
                    <a:pt x="466" y="804"/>
                  </a:lnTo>
                  <a:lnTo>
                    <a:pt x="442" y="810"/>
                  </a:lnTo>
                  <a:lnTo>
                    <a:pt x="416" y="814"/>
                  </a:lnTo>
                  <a:lnTo>
                    <a:pt x="390" y="818"/>
                  </a:lnTo>
                  <a:lnTo>
                    <a:pt x="358" y="820"/>
                  </a:lnTo>
                  <a:lnTo>
                    <a:pt x="358" y="916"/>
                  </a:lnTo>
                  <a:lnTo>
                    <a:pt x="284" y="916"/>
                  </a:lnTo>
                  <a:lnTo>
                    <a:pt x="284" y="820"/>
                  </a:lnTo>
                  <a:lnTo>
                    <a:pt x="284" y="820"/>
                  </a:lnTo>
                  <a:lnTo>
                    <a:pt x="248" y="816"/>
                  </a:lnTo>
                  <a:lnTo>
                    <a:pt x="216" y="810"/>
                  </a:lnTo>
                  <a:lnTo>
                    <a:pt x="188" y="804"/>
                  </a:lnTo>
                  <a:lnTo>
                    <a:pt x="162" y="796"/>
                  </a:lnTo>
                  <a:lnTo>
                    <a:pt x="162" y="796"/>
                  </a:lnTo>
                  <a:lnTo>
                    <a:pt x="140" y="786"/>
                  </a:lnTo>
                  <a:lnTo>
                    <a:pt x="118" y="774"/>
                  </a:lnTo>
                  <a:lnTo>
                    <a:pt x="98" y="762"/>
                  </a:lnTo>
                  <a:lnTo>
                    <a:pt x="82" y="746"/>
                  </a:lnTo>
                  <a:lnTo>
                    <a:pt x="82" y="746"/>
                  </a:lnTo>
                  <a:lnTo>
                    <a:pt x="64" y="730"/>
                  </a:lnTo>
                  <a:lnTo>
                    <a:pt x="50" y="714"/>
                  </a:lnTo>
                  <a:lnTo>
                    <a:pt x="38" y="696"/>
                  </a:lnTo>
                  <a:lnTo>
                    <a:pt x="28" y="680"/>
                  </a:lnTo>
                  <a:lnTo>
                    <a:pt x="28" y="680"/>
                  </a:lnTo>
                  <a:lnTo>
                    <a:pt x="20" y="660"/>
                  </a:lnTo>
                  <a:lnTo>
                    <a:pt x="12" y="640"/>
                  </a:lnTo>
                  <a:lnTo>
                    <a:pt x="6" y="616"/>
                  </a:lnTo>
                  <a:lnTo>
                    <a:pt x="0" y="592"/>
                  </a:lnTo>
                  <a:lnTo>
                    <a:pt x="208" y="568"/>
                  </a:lnTo>
                  <a:lnTo>
                    <a:pt x="208" y="568"/>
                  </a:lnTo>
                  <a:lnTo>
                    <a:pt x="214" y="592"/>
                  </a:lnTo>
                  <a:lnTo>
                    <a:pt x="220" y="612"/>
                  </a:lnTo>
                  <a:lnTo>
                    <a:pt x="226" y="628"/>
                  </a:lnTo>
                  <a:lnTo>
                    <a:pt x="234" y="640"/>
                  </a:lnTo>
                  <a:lnTo>
                    <a:pt x="234" y="640"/>
                  </a:lnTo>
                  <a:lnTo>
                    <a:pt x="242" y="652"/>
                  </a:lnTo>
                  <a:lnTo>
                    <a:pt x="254" y="662"/>
                  </a:lnTo>
                  <a:lnTo>
                    <a:pt x="268" y="672"/>
                  </a:lnTo>
                  <a:lnTo>
                    <a:pt x="284" y="680"/>
                  </a:lnTo>
                  <a:lnTo>
                    <a:pt x="284" y="500"/>
                  </a:lnTo>
                  <a:lnTo>
                    <a:pt x="284" y="500"/>
                  </a:lnTo>
                  <a:lnTo>
                    <a:pt x="236" y="486"/>
                  </a:lnTo>
                  <a:lnTo>
                    <a:pt x="196" y="474"/>
                  </a:lnTo>
                  <a:lnTo>
                    <a:pt x="162" y="462"/>
                  </a:lnTo>
                  <a:lnTo>
                    <a:pt x="138" y="450"/>
                  </a:lnTo>
                  <a:lnTo>
                    <a:pt x="138" y="450"/>
                  </a:lnTo>
                  <a:lnTo>
                    <a:pt x="116" y="438"/>
                  </a:lnTo>
                  <a:lnTo>
                    <a:pt x="98" y="422"/>
                  </a:lnTo>
                  <a:lnTo>
                    <a:pt x="80" y="404"/>
                  </a:lnTo>
                  <a:lnTo>
                    <a:pt x="62" y="382"/>
                  </a:lnTo>
                  <a:lnTo>
                    <a:pt x="62" y="382"/>
                  </a:lnTo>
                  <a:lnTo>
                    <a:pt x="48" y="358"/>
                  </a:lnTo>
                  <a:lnTo>
                    <a:pt x="38" y="332"/>
                  </a:lnTo>
                  <a:lnTo>
                    <a:pt x="32" y="302"/>
                  </a:lnTo>
                  <a:lnTo>
                    <a:pt x="30" y="270"/>
                  </a:lnTo>
                  <a:lnTo>
                    <a:pt x="30" y="270"/>
                  </a:lnTo>
                  <a:lnTo>
                    <a:pt x="32" y="248"/>
                  </a:lnTo>
                  <a:lnTo>
                    <a:pt x="34" y="226"/>
                  </a:lnTo>
                  <a:lnTo>
                    <a:pt x="40" y="206"/>
                  </a:lnTo>
                  <a:lnTo>
                    <a:pt x="46" y="186"/>
                  </a:lnTo>
                  <a:lnTo>
                    <a:pt x="56" y="168"/>
                  </a:lnTo>
                  <a:lnTo>
                    <a:pt x="66" y="150"/>
                  </a:lnTo>
                  <a:lnTo>
                    <a:pt x="80" y="134"/>
                  </a:lnTo>
                  <a:lnTo>
                    <a:pt x="94" y="118"/>
                  </a:lnTo>
                  <a:lnTo>
                    <a:pt x="94" y="118"/>
                  </a:lnTo>
                  <a:lnTo>
                    <a:pt x="112" y="104"/>
                  </a:lnTo>
                  <a:lnTo>
                    <a:pt x="130" y="90"/>
                  </a:lnTo>
                  <a:lnTo>
                    <a:pt x="152" y="80"/>
                  </a:lnTo>
                  <a:lnTo>
                    <a:pt x="174" y="70"/>
                  </a:lnTo>
                  <a:lnTo>
                    <a:pt x="198" y="62"/>
                  </a:lnTo>
                  <a:lnTo>
                    <a:pt x="226" y="56"/>
                  </a:lnTo>
                  <a:lnTo>
                    <a:pt x="254" y="52"/>
                  </a:lnTo>
                  <a:lnTo>
                    <a:pt x="284" y="50"/>
                  </a:lnTo>
                  <a:lnTo>
                    <a:pt x="284" y="0"/>
                  </a:lnTo>
                  <a:lnTo>
                    <a:pt x="358" y="0"/>
                  </a:lnTo>
                  <a:lnTo>
                    <a:pt x="358" y="50"/>
                  </a:lnTo>
                  <a:lnTo>
                    <a:pt x="358" y="50"/>
                  </a:lnTo>
                  <a:lnTo>
                    <a:pt x="386" y="52"/>
                  </a:lnTo>
                  <a:lnTo>
                    <a:pt x="412" y="56"/>
                  </a:lnTo>
                  <a:lnTo>
                    <a:pt x="438" y="60"/>
                  </a:lnTo>
                  <a:lnTo>
                    <a:pt x="460" y="66"/>
                  </a:lnTo>
                  <a:lnTo>
                    <a:pt x="482" y="74"/>
                  </a:lnTo>
                  <a:lnTo>
                    <a:pt x="502" y="82"/>
                  </a:lnTo>
                  <a:lnTo>
                    <a:pt x="518" y="92"/>
                  </a:lnTo>
                  <a:lnTo>
                    <a:pt x="536" y="104"/>
                  </a:lnTo>
                  <a:lnTo>
                    <a:pt x="536" y="104"/>
                  </a:lnTo>
                  <a:lnTo>
                    <a:pt x="550" y="116"/>
                  </a:lnTo>
                  <a:lnTo>
                    <a:pt x="562" y="130"/>
                  </a:lnTo>
                  <a:lnTo>
                    <a:pt x="574" y="144"/>
                  </a:lnTo>
                  <a:lnTo>
                    <a:pt x="586" y="160"/>
                  </a:lnTo>
                  <a:lnTo>
                    <a:pt x="594" y="176"/>
                  </a:lnTo>
                  <a:lnTo>
                    <a:pt x="602" y="194"/>
                  </a:lnTo>
                  <a:lnTo>
                    <a:pt x="610" y="212"/>
                  </a:lnTo>
                  <a:lnTo>
                    <a:pt x="614" y="232"/>
                  </a:lnTo>
                  <a:lnTo>
                    <a:pt x="614" y="232"/>
                  </a:lnTo>
                  <a:close/>
                  <a:moveTo>
                    <a:pt x="284" y="182"/>
                  </a:moveTo>
                  <a:lnTo>
                    <a:pt x="284" y="182"/>
                  </a:lnTo>
                  <a:lnTo>
                    <a:pt x="270" y="188"/>
                  </a:lnTo>
                  <a:lnTo>
                    <a:pt x="258" y="194"/>
                  </a:lnTo>
                  <a:lnTo>
                    <a:pt x="246" y="200"/>
                  </a:lnTo>
                  <a:lnTo>
                    <a:pt x="240" y="208"/>
                  </a:lnTo>
                  <a:lnTo>
                    <a:pt x="240" y="208"/>
                  </a:lnTo>
                  <a:lnTo>
                    <a:pt x="234" y="216"/>
                  </a:lnTo>
                  <a:lnTo>
                    <a:pt x="230" y="226"/>
                  </a:lnTo>
                  <a:lnTo>
                    <a:pt x="228" y="236"/>
                  </a:lnTo>
                  <a:lnTo>
                    <a:pt x="226" y="246"/>
                  </a:lnTo>
                  <a:lnTo>
                    <a:pt x="226" y="246"/>
                  </a:lnTo>
                  <a:lnTo>
                    <a:pt x="228" y="256"/>
                  </a:lnTo>
                  <a:lnTo>
                    <a:pt x="230" y="266"/>
                  </a:lnTo>
                  <a:lnTo>
                    <a:pt x="234" y="276"/>
                  </a:lnTo>
                  <a:lnTo>
                    <a:pt x="240" y="284"/>
                  </a:lnTo>
                  <a:lnTo>
                    <a:pt x="240" y="284"/>
                  </a:lnTo>
                  <a:lnTo>
                    <a:pt x="248" y="292"/>
                  </a:lnTo>
                  <a:lnTo>
                    <a:pt x="258" y="300"/>
                  </a:lnTo>
                  <a:lnTo>
                    <a:pt x="270" y="306"/>
                  </a:lnTo>
                  <a:lnTo>
                    <a:pt x="284" y="312"/>
                  </a:lnTo>
                  <a:lnTo>
                    <a:pt x="284" y="182"/>
                  </a:lnTo>
                  <a:close/>
                  <a:moveTo>
                    <a:pt x="358" y="686"/>
                  </a:moveTo>
                  <a:lnTo>
                    <a:pt x="358" y="686"/>
                  </a:lnTo>
                  <a:lnTo>
                    <a:pt x="378" y="680"/>
                  </a:lnTo>
                  <a:lnTo>
                    <a:pt x="396" y="672"/>
                  </a:lnTo>
                  <a:lnTo>
                    <a:pt x="410" y="664"/>
                  </a:lnTo>
                  <a:lnTo>
                    <a:pt x="422" y="654"/>
                  </a:lnTo>
                  <a:lnTo>
                    <a:pt x="422" y="654"/>
                  </a:lnTo>
                  <a:lnTo>
                    <a:pt x="432" y="642"/>
                  </a:lnTo>
                  <a:lnTo>
                    <a:pt x="438" y="630"/>
                  </a:lnTo>
                  <a:lnTo>
                    <a:pt x="442" y="618"/>
                  </a:lnTo>
                  <a:lnTo>
                    <a:pt x="442" y="604"/>
                  </a:lnTo>
                  <a:lnTo>
                    <a:pt x="442" y="604"/>
                  </a:lnTo>
                  <a:lnTo>
                    <a:pt x="442" y="592"/>
                  </a:lnTo>
                  <a:lnTo>
                    <a:pt x="438" y="580"/>
                  </a:lnTo>
                  <a:lnTo>
                    <a:pt x="434" y="570"/>
                  </a:lnTo>
                  <a:lnTo>
                    <a:pt x="426" y="560"/>
                  </a:lnTo>
                  <a:lnTo>
                    <a:pt x="426" y="560"/>
                  </a:lnTo>
                  <a:lnTo>
                    <a:pt x="416" y="550"/>
                  </a:lnTo>
                  <a:lnTo>
                    <a:pt x="400" y="540"/>
                  </a:lnTo>
                  <a:lnTo>
                    <a:pt x="382" y="530"/>
                  </a:lnTo>
                  <a:lnTo>
                    <a:pt x="358" y="522"/>
                  </a:lnTo>
                  <a:lnTo>
                    <a:pt x="358" y="686"/>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38" name="TextBox 37"/>
            <p:cNvSpPr txBox="1"/>
            <p:nvPr/>
          </p:nvSpPr>
          <p:spPr>
            <a:xfrm>
              <a:off x="7036942" y="2634878"/>
              <a:ext cx="1747786" cy="461665"/>
            </a:xfrm>
            <a:prstGeom prst="rect">
              <a:avLst/>
            </a:prstGeom>
            <a:noFill/>
          </p:spPr>
          <p:txBody>
            <a:bodyPr wrap="square" rtlCol="0">
              <a:spAutoFit/>
            </a:bodyPr>
            <a:lstStyle/>
            <a:p>
              <a:r>
                <a:rPr lang="zh-CN" altLang="en-US" sz="2400" dirty="0" smtClean="0">
                  <a:solidFill>
                    <a:srgbClr val="C00000"/>
                  </a:solidFill>
                  <a:latin typeface="方正大黑简体" panose="03000509000000000000" pitchFamily="65" charset="-122"/>
                  <a:ea typeface="方正大黑简体" panose="03000509000000000000" pitchFamily="65" charset="-122"/>
                </a:rPr>
                <a:t>单击标题</a:t>
              </a:r>
              <a:endParaRPr lang="en-US" altLang="zh-CN" sz="2400" dirty="0" smtClean="0">
                <a:solidFill>
                  <a:srgbClr val="C00000"/>
                </a:solidFill>
                <a:latin typeface="方正大黑简体" panose="03000509000000000000" pitchFamily="65" charset="-122"/>
                <a:ea typeface="方正大黑简体" panose="03000509000000000000" pitchFamily="65" charset="-122"/>
              </a:endParaRPr>
            </a:p>
          </p:txBody>
        </p:sp>
      </p:grpSp>
    </p:spTree>
    <p:extLst>
      <p:ext uri="{BB962C8B-B14F-4D97-AF65-F5344CB8AC3E}">
        <p14:creationId xmlns="" xmlns:p14="http://schemas.microsoft.com/office/powerpoint/2010/main" val="2362021810"/>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ppt_x"/>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750" fill="hold"/>
                                        <p:tgtEl>
                                          <p:spTgt spid="12"/>
                                        </p:tgtEl>
                                        <p:attrNameLst>
                                          <p:attrName>ppt_x</p:attrName>
                                        </p:attrNameLst>
                                      </p:cBhvr>
                                      <p:tavLst>
                                        <p:tav tm="0">
                                          <p:val>
                                            <p:strVal val="#ppt_x"/>
                                          </p:val>
                                        </p:tav>
                                        <p:tav tm="100000">
                                          <p:val>
                                            <p:strVal val="#ppt_x"/>
                                          </p:val>
                                        </p:tav>
                                      </p:tavLst>
                                    </p:anim>
                                    <p:anim calcmode="lin" valueType="num">
                                      <p:cBhvr additive="base">
                                        <p:cTn id="26" dur="75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1000" fill="hold"/>
                                        <p:tgtEl>
                                          <p:spTgt spid="13"/>
                                        </p:tgtEl>
                                        <p:attrNameLst>
                                          <p:attrName>ppt_x</p:attrName>
                                        </p:attrNameLst>
                                      </p:cBhvr>
                                      <p:tavLst>
                                        <p:tav tm="0">
                                          <p:val>
                                            <p:strVal val="#ppt_x"/>
                                          </p:val>
                                        </p:tav>
                                        <p:tav tm="100000">
                                          <p:val>
                                            <p:strVal val="#ppt_x"/>
                                          </p:val>
                                        </p:tav>
                                      </p:tavLst>
                                    </p:anim>
                                    <p:anim calcmode="lin" valueType="num">
                                      <p:cBhvr additive="base">
                                        <p:cTn id="30"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680268" cy="338554"/>
          </a:xfrm>
          <a:prstGeom prst="rect">
            <a:avLst/>
          </a:prstGeom>
          <a:noFill/>
        </p:spPr>
        <p:txBody>
          <a:bodyPr wrap="non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个人发展计划等</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3" name="泪滴形 12"/>
          <p:cNvSpPr/>
          <p:nvPr/>
        </p:nvSpPr>
        <p:spPr>
          <a:xfrm rot="8025838">
            <a:off x="4311922" y="1463893"/>
            <a:ext cx="1196470" cy="1185797"/>
          </a:xfrm>
          <a:prstGeom prst="teardrop">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54000" dist="38100" dir="10800000" sx="102000" sy="102000" algn="r"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泪滴形 13"/>
          <p:cNvSpPr/>
          <p:nvPr/>
        </p:nvSpPr>
        <p:spPr>
          <a:xfrm rot="13574162" flipV="1">
            <a:off x="4306700" y="3480117"/>
            <a:ext cx="1196470" cy="1185797"/>
          </a:xfrm>
          <a:prstGeom prst="teardrop">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54000" dist="38100" dir="10800000" sx="102000" sy="102000" algn="r"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泪滴形 14"/>
          <p:cNvSpPr/>
          <p:nvPr/>
        </p:nvSpPr>
        <p:spPr>
          <a:xfrm rot="8108961" flipV="1">
            <a:off x="5303343" y="2471903"/>
            <a:ext cx="1196470" cy="1185797"/>
          </a:xfrm>
          <a:prstGeom prst="teardrop">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54000" dist="38100" dir="10800000" sx="102000" sy="102000" algn="r"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泪滴形 15"/>
          <p:cNvSpPr/>
          <p:nvPr/>
        </p:nvSpPr>
        <p:spPr>
          <a:xfrm rot="13491039" flipH="1" flipV="1">
            <a:off x="3359127" y="2471903"/>
            <a:ext cx="1196470" cy="1185797"/>
          </a:xfrm>
          <a:prstGeom prst="teardrop">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54000" dist="38100" dir="10800000" sx="102000" sy="102000" algn="r"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6661650" y="2959744"/>
            <a:ext cx="2339102" cy="461665"/>
          </a:xfrm>
          <a:prstGeom prst="rect">
            <a:avLst/>
          </a:prstGeom>
          <a:noFill/>
        </p:spPr>
        <p:txBody>
          <a:bodyPr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单击添加标题或者复制粘贴已经</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写好的本内容到此处。</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6643488" y="2682912"/>
            <a:ext cx="1569660" cy="369332"/>
          </a:xfrm>
          <a:prstGeom prst="rect">
            <a:avLst/>
          </a:prstGeom>
          <a:noFill/>
        </p:spPr>
        <p:txBody>
          <a:bodyPr wrap="none" rtlCol="0">
            <a:spAutoFit/>
          </a:bodyPr>
          <a:lstStyle/>
          <a:p>
            <a:r>
              <a:rPr lang="zh-CN" altLang="en-US" dirty="0">
                <a:solidFill>
                  <a:schemeClr val="tx1">
                    <a:lumMod val="95000"/>
                    <a:lumOff val="5000"/>
                  </a:schemeClr>
                </a:solidFill>
                <a:latin typeface="方正大黑简体" panose="03000509000000000000" pitchFamily="65" charset="-122"/>
                <a:ea typeface="方正大黑简体" panose="03000509000000000000" pitchFamily="65" charset="-122"/>
              </a:rPr>
              <a:t>输入</a:t>
            </a:r>
            <a:r>
              <a:rPr lang="zh-CN" altLang="en-US" dirty="0" smtClean="0">
                <a:solidFill>
                  <a:schemeClr val="tx1">
                    <a:lumMod val="95000"/>
                    <a:lumOff val="5000"/>
                  </a:schemeClr>
                </a:solidFill>
                <a:latin typeface="方正大黑简体" panose="03000509000000000000" pitchFamily="65" charset="-122"/>
                <a:ea typeface="方正大黑简体" panose="03000509000000000000" pitchFamily="65" charset="-122"/>
              </a:rPr>
              <a:t>标题文本</a:t>
            </a:r>
            <a:endParaRPr lang="zh-CN" altLang="en-US"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
        <p:nvSpPr>
          <p:cNvPr id="21" name="TextBox 20"/>
          <p:cNvSpPr txBox="1"/>
          <p:nvPr/>
        </p:nvSpPr>
        <p:spPr>
          <a:xfrm>
            <a:off x="848002" y="2959744"/>
            <a:ext cx="2670090" cy="461665"/>
          </a:xfrm>
          <a:prstGeom prst="rect">
            <a:avLst/>
          </a:prstGeom>
          <a:noFill/>
        </p:spPr>
        <p:txBody>
          <a:bodyPr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亮亮图文旗舰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店</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rPr>
              <a:t>https</a:t>
            </a:r>
            <a:r>
              <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rPr>
              <a:t>://liangliangtuwen.tmall.com</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1617444" y="2682912"/>
            <a:ext cx="1569660" cy="369332"/>
          </a:xfrm>
          <a:prstGeom prst="rect">
            <a:avLst/>
          </a:prstGeom>
          <a:noFill/>
        </p:spPr>
        <p:txBody>
          <a:bodyPr wrap="none" rtlCol="0">
            <a:spAutoFit/>
          </a:bodyPr>
          <a:lstStyle/>
          <a:p>
            <a:r>
              <a:rPr lang="zh-CN" altLang="en-US" dirty="0">
                <a:solidFill>
                  <a:schemeClr val="tx1">
                    <a:lumMod val="95000"/>
                    <a:lumOff val="5000"/>
                  </a:schemeClr>
                </a:solidFill>
                <a:latin typeface="方正大黑简体" panose="03000509000000000000" pitchFamily="65" charset="-122"/>
                <a:ea typeface="方正大黑简体" panose="03000509000000000000" pitchFamily="65" charset="-122"/>
              </a:rPr>
              <a:t>输入</a:t>
            </a:r>
            <a:r>
              <a:rPr lang="zh-CN" altLang="en-US" dirty="0" smtClean="0">
                <a:solidFill>
                  <a:schemeClr val="tx1">
                    <a:lumMod val="95000"/>
                    <a:lumOff val="5000"/>
                  </a:schemeClr>
                </a:solidFill>
                <a:latin typeface="方正大黑简体" panose="03000509000000000000" pitchFamily="65" charset="-122"/>
                <a:ea typeface="方正大黑简体" panose="03000509000000000000" pitchFamily="65" charset="-122"/>
              </a:rPr>
              <a:t>标题文本</a:t>
            </a:r>
            <a:endParaRPr lang="zh-CN" altLang="en-US"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
        <p:nvSpPr>
          <p:cNvPr id="27" name="TextBox 26"/>
          <p:cNvSpPr txBox="1"/>
          <p:nvPr/>
        </p:nvSpPr>
        <p:spPr>
          <a:xfrm>
            <a:off x="4194378" y="5119984"/>
            <a:ext cx="2339102" cy="461665"/>
          </a:xfrm>
          <a:prstGeom prst="rect">
            <a:avLst/>
          </a:prstGeom>
          <a:noFill/>
        </p:spPr>
        <p:txBody>
          <a:bodyPr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单击添加标题或者复制粘贴已经</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写好的本内容到此处。</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4176216" y="4843152"/>
            <a:ext cx="1569660" cy="369332"/>
          </a:xfrm>
          <a:prstGeom prst="rect">
            <a:avLst/>
          </a:prstGeom>
          <a:noFill/>
        </p:spPr>
        <p:txBody>
          <a:bodyPr wrap="none" rtlCol="0">
            <a:spAutoFit/>
          </a:bodyPr>
          <a:lstStyle/>
          <a:p>
            <a:r>
              <a:rPr lang="zh-CN" altLang="en-US" dirty="0">
                <a:solidFill>
                  <a:schemeClr val="tx1">
                    <a:lumMod val="95000"/>
                    <a:lumOff val="5000"/>
                  </a:schemeClr>
                </a:solidFill>
                <a:latin typeface="方正大黑简体" panose="03000509000000000000" pitchFamily="65" charset="-122"/>
                <a:ea typeface="方正大黑简体" panose="03000509000000000000" pitchFamily="65" charset="-122"/>
              </a:rPr>
              <a:t>输入</a:t>
            </a:r>
            <a:r>
              <a:rPr lang="zh-CN" altLang="en-US" dirty="0" smtClean="0">
                <a:solidFill>
                  <a:schemeClr val="tx1">
                    <a:lumMod val="95000"/>
                    <a:lumOff val="5000"/>
                  </a:schemeClr>
                </a:solidFill>
                <a:latin typeface="方正大黑简体" panose="03000509000000000000" pitchFamily="65" charset="-122"/>
                <a:ea typeface="方正大黑简体" panose="03000509000000000000" pitchFamily="65" charset="-122"/>
              </a:rPr>
              <a:t>标题文本</a:t>
            </a:r>
            <a:endParaRPr lang="zh-CN" altLang="en-US"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
        <p:nvSpPr>
          <p:cNvPr id="29" name="TextBox 28"/>
          <p:cNvSpPr txBox="1"/>
          <p:nvPr/>
        </p:nvSpPr>
        <p:spPr>
          <a:xfrm>
            <a:off x="4213378" y="925103"/>
            <a:ext cx="2339102" cy="461665"/>
          </a:xfrm>
          <a:prstGeom prst="rect">
            <a:avLst/>
          </a:prstGeom>
          <a:noFill/>
        </p:spPr>
        <p:txBody>
          <a:bodyPr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单击添加标题或者复制粘贴已经</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写好的本内容到此处。</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4195216" y="648271"/>
            <a:ext cx="1569660" cy="369332"/>
          </a:xfrm>
          <a:prstGeom prst="rect">
            <a:avLst/>
          </a:prstGeom>
          <a:noFill/>
        </p:spPr>
        <p:txBody>
          <a:bodyPr wrap="none" rtlCol="0">
            <a:spAutoFit/>
          </a:bodyPr>
          <a:lstStyle/>
          <a:p>
            <a:r>
              <a:rPr lang="zh-CN" altLang="en-US" dirty="0">
                <a:solidFill>
                  <a:schemeClr val="tx1">
                    <a:lumMod val="95000"/>
                    <a:lumOff val="5000"/>
                  </a:schemeClr>
                </a:solidFill>
                <a:latin typeface="方正大黑简体" panose="03000509000000000000" pitchFamily="65" charset="-122"/>
                <a:ea typeface="方正大黑简体" panose="03000509000000000000" pitchFamily="65" charset="-122"/>
              </a:rPr>
              <a:t>输入</a:t>
            </a:r>
            <a:r>
              <a:rPr lang="zh-CN" altLang="en-US" dirty="0" smtClean="0">
                <a:solidFill>
                  <a:schemeClr val="tx1">
                    <a:lumMod val="95000"/>
                    <a:lumOff val="5000"/>
                  </a:schemeClr>
                </a:solidFill>
                <a:latin typeface="方正大黑简体" panose="03000509000000000000" pitchFamily="65" charset="-122"/>
                <a:ea typeface="方正大黑简体" panose="03000509000000000000" pitchFamily="65" charset="-122"/>
              </a:rPr>
              <a:t>标题文本</a:t>
            </a:r>
            <a:endParaRPr lang="zh-CN" altLang="en-US"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grpSp>
        <p:nvGrpSpPr>
          <p:cNvPr id="51" name="Group 141"/>
          <p:cNvGrpSpPr>
            <a:grpSpLocks/>
          </p:cNvGrpSpPr>
          <p:nvPr/>
        </p:nvGrpSpPr>
        <p:grpSpPr bwMode="auto">
          <a:xfrm>
            <a:off x="3656298" y="2736503"/>
            <a:ext cx="591926" cy="591926"/>
            <a:chOff x="748" y="3974"/>
            <a:chExt cx="840" cy="840"/>
          </a:xfrm>
        </p:grpSpPr>
        <p:sp>
          <p:nvSpPr>
            <p:cNvPr id="52" name="AutoShape 137"/>
            <p:cNvSpPr>
              <a:spLocks noChangeArrowheads="1"/>
            </p:cNvSpPr>
            <p:nvPr/>
          </p:nvSpPr>
          <p:spPr bwMode="auto">
            <a:xfrm>
              <a:off x="930" y="3974"/>
              <a:ext cx="476" cy="840"/>
            </a:xfrm>
            <a:custGeom>
              <a:avLst/>
              <a:gdLst>
                <a:gd name="G0" fmla="+- 498 0 0"/>
                <a:gd name="G1" fmla="+- 21600 0 498"/>
                <a:gd name="G2" fmla="+- 21600 0 498"/>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98" y="10800"/>
                  </a:moveTo>
                  <a:cubicBezTo>
                    <a:pt x="498" y="16490"/>
                    <a:pt x="5110" y="21102"/>
                    <a:pt x="10800" y="21102"/>
                  </a:cubicBezTo>
                  <a:cubicBezTo>
                    <a:pt x="16490" y="21102"/>
                    <a:pt x="21102" y="16490"/>
                    <a:pt x="21102" y="10800"/>
                  </a:cubicBezTo>
                  <a:cubicBezTo>
                    <a:pt x="21102" y="5110"/>
                    <a:pt x="16490" y="498"/>
                    <a:pt x="10800" y="498"/>
                  </a:cubicBezTo>
                  <a:cubicBezTo>
                    <a:pt x="5110" y="498"/>
                    <a:pt x="498" y="5110"/>
                    <a:pt x="498" y="10800"/>
                  </a:cubicBezTo>
                  <a:close/>
                </a:path>
              </a:pathLst>
            </a:cu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AutoShape 138"/>
            <p:cNvSpPr>
              <a:spLocks noChangeArrowheads="1"/>
            </p:cNvSpPr>
            <p:nvPr/>
          </p:nvSpPr>
          <p:spPr bwMode="auto">
            <a:xfrm rot="3262901">
              <a:off x="930" y="3974"/>
              <a:ext cx="476" cy="840"/>
            </a:xfrm>
            <a:custGeom>
              <a:avLst/>
              <a:gdLst>
                <a:gd name="G0" fmla="+- 498 0 0"/>
                <a:gd name="G1" fmla="+- 21600 0 498"/>
                <a:gd name="G2" fmla="+- 21600 0 498"/>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98" y="10800"/>
                  </a:moveTo>
                  <a:cubicBezTo>
                    <a:pt x="498" y="16490"/>
                    <a:pt x="5110" y="21102"/>
                    <a:pt x="10800" y="21102"/>
                  </a:cubicBezTo>
                  <a:cubicBezTo>
                    <a:pt x="16490" y="21102"/>
                    <a:pt x="21102" y="16490"/>
                    <a:pt x="21102" y="10800"/>
                  </a:cubicBezTo>
                  <a:cubicBezTo>
                    <a:pt x="21102" y="5110"/>
                    <a:pt x="16490" y="498"/>
                    <a:pt x="10800" y="498"/>
                  </a:cubicBezTo>
                  <a:cubicBezTo>
                    <a:pt x="5110" y="498"/>
                    <a:pt x="498" y="5110"/>
                    <a:pt x="498" y="10800"/>
                  </a:cubicBezTo>
                  <a:close/>
                </a:path>
              </a:pathLst>
            </a:cu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AutoShape 139"/>
            <p:cNvSpPr>
              <a:spLocks noChangeArrowheads="1"/>
            </p:cNvSpPr>
            <p:nvPr/>
          </p:nvSpPr>
          <p:spPr bwMode="auto">
            <a:xfrm rot="18337099" flipH="1">
              <a:off x="930" y="3974"/>
              <a:ext cx="476" cy="840"/>
            </a:xfrm>
            <a:custGeom>
              <a:avLst/>
              <a:gdLst>
                <a:gd name="G0" fmla="+- 498 0 0"/>
                <a:gd name="G1" fmla="+- 21600 0 498"/>
                <a:gd name="G2" fmla="+- 21600 0 498"/>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98" y="10800"/>
                  </a:moveTo>
                  <a:cubicBezTo>
                    <a:pt x="498" y="16490"/>
                    <a:pt x="5110" y="21102"/>
                    <a:pt x="10800" y="21102"/>
                  </a:cubicBezTo>
                  <a:cubicBezTo>
                    <a:pt x="16490" y="21102"/>
                    <a:pt x="21102" y="16490"/>
                    <a:pt x="21102" y="10800"/>
                  </a:cubicBezTo>
                  <a:cubicBezTo>
                    <a:pt x="21102" y="5110"/>
                    <a:pt x="16490" y="498"/>
                    <a:pt x="10800" y="498"/>
                  </a:cubicBezTo>
                  <a:cubicBezTo>
                    <a:pt x="5110" y="498"/>
                    <a:pt x="498" y="5110"/>
                    <a:pt x="498" y="10800"/>
                  </a:cubicBezTo>
                  <a:close/>
                </a:path>
              </a:pathLst>
            </a:cu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Oval 140"/>
            <p:cNvSpPr>
              <a:spLocks noChangeArrowheads="1"/>
            </p:cNvSpPr>
            <p:nvPr/>
          </p:nvSpPr>
          <p:spPr bwMode="auto">
            <a:xfrm>
              <a:off x="1066" y="4292"/>
              <a:ext cx="204" cy="204"/>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 name="Group 95"/>
          <p:cNvGrpSpPr>
            <a:grpSpLocks/>
          </p:cNvGrpSpPr>
          <p:nvPr/>
        </p:nvGrpSpPr>
        <p:grpSpPr bwMode="auto">
          <a:xfrm>
            <a:off x="4536256" y="3672607"/>
            <a:ext cx="739299" cy="671707"/>
            <a:chOff x="2777" y="3844"/>
            <a:chExt cx="844" cy="767"/>
          </a:xfrm>
        </p:grpSpPr>
        <p:sp>
          <p:nvSpPr>
            <p:cNvPr id="57" name="AutoShape 96"/>
            <p:cNvSpPr>
              <a:spLocks noChangeAspect="1" noChangeArrowheads="1" noTextEdit="1"/>
            </p:cNvSpPr>
            <p:nvPr/>
          </p:nvSpPr>
          <p:spPr bwMode="auto">
            <a:xfrm>
              <a:off x="2777" y="4028"/>
              <a:ext cx="844" cy="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58" name="Freeform 97"/>
            <p:cNvSpPr>
              <a:spLocks/>
            </p:cNvSpPr>
            <p:nvPr/>
          </p:nvSpPr>
          <p:spPr bwMode="auto">
            <a:xfrm>
              <a:off x="2778" y="4029"/>
              <a:ext cx="842" cy="581"/>
            </a:xfrm>
            <a:custGeom>
              <a:avLst/>
              <a:gdLst>
                <a:gd name="T0" fmla="*/ 8305 w 16004"/>
                <a:gd name="T1" fmla="*/ 1072 h 11045"/>
                <a:gd name="T2" fmla="*/ 9559 w 16004"/>
                <a:gd name="T3" fmla="*/ 1264 h 11045"/>
                <a:gd name="T4" fmla="*/ 10462 w 16004"/>
                <a:gd name="T5" fmla="*/ 480 h 11045"/>
                <a:gd name="T6" fmla="*/ 10771 w 16004"/>
                <a:gd name="T7" fmla="*/ 86 h 11045"/>
                <a:gd name="T8" fmla="*/ 10963 w 16004"/>
                <a:gd name="T9" fmla="*/ 0 h 11045"/>
                <a:gd name="T10" fmla="*/ 11121 w 16004"/>
                <a:gd name="T11" fmla="*/ 82 h 11045"/>
                <a:gd name="T12" fmla="*/ 11279 w 16004"/>
                <a:gd name="T13" fmla="*/ 446 h 11045"/>
                <a:gd name="T14" fmla="*/ 11284 w 16004"/>
                <a:gd name="T15" fmla="*/ 931 h 11045"/>
                <a:gd name="T16" fmla="*/ 11471 w 16004"/>
                <a:gd name="T17" fmla="*/ 902 h 11045"/>
                <a:gd name="T18" fmla="*/ 11768 w 16004"/>
                <a:gd name="T19" fmla="*/ 523 h 11045"/>
                <a:gd name="T20" fmla="*/ 11946 w 16004"/>
                <a:gd name="T21" fmla="*/ 446 h 11045"/>
                <a:gd name="T22" fmla="*/ 12110 w 16004"/>
                <a:gd name="T23" fmla="*/ 509 h 11045"/>
                <a:gd name="T24" fmla="*/ 12217 w 16004"/>
                <a:gd name="T25" fmla="*/ 790 h 11045"/>
                <a:gd name="T26" fmla="*/ 12214 w 16004"/>
                <a:gd name="T27" fmla="*/ 1752 h 11045"/>
                <a:gd name="T28" fmla="*/ 12618 w 16004"/>
                <a:gd name="T29" fmla="*/ 2543 h 11045"/>
                <a:gd name="T30" fmla="*/ 13362 w 16004"/>
                <a:gd name="T31" fmla="*/ 3112 h 11045"/>
                <a:gd name="T32" fmla="*/ 13991 w 16004"/>
                <a:gd name="T33" fmla="*/ 3563 h 11045"/>
                <a:gd name="T34" fmla="*/ 14992 w 16004"/>
                <a:gd name="T35" fmla="*/ 4051 h 11045"/>
                <a:gd name="T36" fmla="*/ 15957 w 16004"/>
                <a:gd name="T37" fmla="*/ 4880 h 11045"/>
                <a:gd name="T38" fmla="*/ 15994 w 16004"/>
                <a:gd name="T39" fmla="*/ 6036 h 11045"/>
                <a:gd name="T40" fmla="*/ 15907 w 16004"/>
                <a:gd name="T41" fmla="*/ 6589 h 11045"/>
                <a:gd name="T42" fmla="*/ 15539 w 16004"/>
                <a:gd name="T43" fmla="*/ 6958 h 11045"/>
                <a:gd name="T44" fmla="*/ 14563 w 16004"/>
                <a:gd name="T45" fmla="*/ 7271 h 11045"/>
                <a:gd name="T46" fmla="*/ 13788 w 16004"/>
                <a:gd name="T47" fmla="*/ 7689 h 11045"/>
                <a:gd name="T48" fmla="*/ 12980 w 16004"/>
                <a:gd name="T49" fmla="*/ 8164 h 11045"/>
                <a:gd name="T50" fmla="*/ 11823 w 16004"/>
                <a:gd name="T51" fmla="*/ 8620 h 11045"/>
                <a:gd name="T52" fmla="*/ 11322 w 16004"/>
                <a:gd name="T53" fmla="*/ 9437 h 11045"/>
                <a:gd name="T54" fmla="*/ 11410 w 16004"/>
                <a:gd name="T55" fmla="*/ 10249 h 11045"/>
                <a:gd name="T56" fmla="*/ 11311 w 16004"/>
                <a:gd name="T57" fmla="*/ 10688 h 11045"/>
                <a:gd name="T58" fmla="*/ 11001 w 16004"/>
                <a:gd name="T59" fmla="*/ 10857 h 11045"/>
                <a:gd name="T60" fmla="*/ 10418 w 16004"/>
                <a:gd name="T61" fmla="*/ 10950 h 11045"/>
                <a:gd name="T62" fmla="*/ 9811 w 16004"/>
                <a:gd name="T63" fmla="*/ 10930 h 11045"/>
                <a:gd name="T64" fmla="*/ 9605 w 16004"/>
                <a:gd name="T65" fmla="*/ 10759 h 11045"/>
                <a:gd name="T66" fmla="*/ 9439 w 16004"/>
                <a:gd name="T67" fmla="*/ 10174 h 11045"/>
                <a:gd name="T68" fmla="*/ 9408 w 16004"/>
                <a:gd name="T69" fmla="*/ 9329 h 11045"/>
                <a:gd name="T70" fmla="*/ 7110 w 16004"/>
                <a:gd name="T71" fmla="*/ 9587 h 11045"/>
                <a:gd name="T72" fmla="*/ 5636 w 16004"/>
                <a:gd name="T73" fmla="*/ 9622 h 11045"/>
                <a:gd name="T74" fmla="*/ 4440 w 16004"/>
                <a:gd name="T75" fmla="*/ 9362 h 11045"/>
                <a:gd name="T76" fmla="*/ 3817 w 16004"/>
                <a:gd name="T77" fmla="*/ 9440 h 11045"/>
                <a:gd name="T78" fmla="*/ 3858 w 16004"/>
                <a:gd name="T79" fmla="*/ 10385 h 11045"/>
                <a:gd name="T80" fmla="*/ 3780 w 16004"/>
                <a:gd name="T81" fmla="*/ 10804 h 11045"/>
                <a:gd name="T82" fmla="*/ 3629 w 16004"/>
                <a:gd name="T83" fmla="*/ 10962 h 11045"/>
                <a:gd name="T84" fmla="*/ 3173 w 16004"/>
                <a:gd name="T85" fmla="*/ 11039 h 11045"/>
                <a:gd name="T86" fmla="*/ 2270 w 16004"/>
                <a:gd name="T87" fmla="*/ 10988 h 11045"/>
                <a:gd name="T88" fmla="*/ 2008 w 16004"/>
                <a:gd name="T89" fmla="*/ 10863 h 11045"/>
                <a:gd name="T90" fmla="*/ 1847 w 16004"/>
                <a:gd name="T91" fmla="*/ 10442 h 11045"/>
                <a:gd name="T92" fmla="*/ 1783 w 16004"/>
                <a:gd name="T93" fmla="*/ 9774 h 11045"/>
                <a:gd name="T94" fmla="*/ 1747 w 16004"/>
                <a:gd name="T95" fmla="*/ 8702 h 11045"/>
                <a:gd name="T96" fmla="*/ 1402 w 16004"/>
                <a:gd name="T97" fmla="*/ 8313 h 11045"/>
                <a:gd name="T98" fmla="*/ 768 w 16004"/>
                <a:gd name="T99" fmla="*/ 7575 h 11045"/>
                <a:gd name="T100" fmla="*/ 425 w 16004"/>
                <a:gd name="T101" fmla="*/ 6772 h 11045"/>
                <a:gd name="T102" fmla="*/ 231 w 16004"/>
                <a:gd name="T103" fmla="*/ 5363 h 11045"/>
                <a:gd name="T104" fmla="*/ 97 w 16004"/>
                <a:gd name="T105" fmla="*/ 5097 h 11045"/>
                <a:gd name="T106" fmla="*/ 2 w 16004"/>
                <a:gd name="T107" fmla="*/ 4613 h 11045"/>
                <a:gd name="T108" fmla="*/ 105 w 16004"/>
                <a:gd name="T109" fmla="*/ 4361 h 11045"/>
                <a:gd name="T110" fmla="*/ 330 w 16004"/>
                <a:gd name="T111" fmla="*/ 4196 h 11045"/>
                <a:gd name="T112" fmla="*/ 186 w 16004"/>
                <a:gd name="T113" fmla="*/ 3731 h 11045"/>
                <a:gd name="T114" fmla="*/ 329 w 16004"/>
                <a:gd name="T115" fmla="*/ 3615 h 11045"/>
                <a:gd name="T116" fmla="*/ 688 w 16004"/>
                <a:gd name="T117" fmla="*/ 3393 h 11045"/>
                <a:gd name="T118" fmla="*/ 1380 w 16004"/>
                <a:gd name="T119" fmla="*/ 2522 h 11045"/>
                <a:gd name="T120" fmla="*/ 2466 w 16004"/>
                <a:gd name="T121" fmla="*/ 1817 h 11045"/>
                <a:gd name="T122" fmla="*/ 4017 w 16004"/>
                <a:gd name="T123" fmla="*/ 1312 h 11045"/>
                <a:gd name="T124" fmla="*/ 6136 w 16004"/>
                <a:gd name="T125" fmla="*/ 1049 h 11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04" h="11045">
                  <a:moveTo>
                    <a:pt x="7031" y="1014"/>
                  </a:moveTo>
                  <a:lnTo>
                    <a:pt x="7132" y="1014"/>
                  </a:lnTo>
                  <a:lnTo>
                    <a:pt x="7233" y="1015"/>
                  </a:lnTo>
                  <a:lnTo>
                    <a:pt x="7335" y="1017"/>
                  </a:lnTo>
                  <a:lnTo>
                    <a:pt x="7434" y="1020"/>
                  </a:lnTo>
                  <a:lnTo>
                    <a:pt x="7533" y="1023"/>
                  </a:lnTo>
                  <a:lnTo>
                    <a:pt x="7632" y="1026"/>
                  </a:lnTo>
                  <a:lnTo>
                    <a:pt x="7730" y="1031"/>
                  </a:lnTo>
                  <a:lnTo>
                    <a:pt x="7828" y="1036"/>
                  </a:lnTo>
                  <a:lnTo>
                    <a:pt x="7924" y="1042"/>
                  </a:lnTo>
                  <a:lnTo>
                    <a:pt x="8020" y="1048"/>
                  </a:lnTo>
                  <a:lnTo>
                    <a:pt x="8116" y="1055"/>
                  </a:lnTo>
                  <a:lnTo>
                    <a:pt x="8210" y="1063"/>
                  </a:lnTo>
                  <a:lnTo>
                    <a:pt x="8305" y="1072"/>
                  </a:lnTo>
                  <a:lnTo>
                    <a:pt x="8399" y="1081"/>
                  </a:lnTo>
                  <a:lnTo>
                    <a:pt x="8492" y="1091"/>
                  </a:lnTo>
                  <a:lnTo>
                    <a:pt x="8584" y="1101"/>
                  </a:lnTo>
                  <a:lnTo>
                    <a:pt x="8676" y="1113"/>
                  </a:lnTo>
                  <a:lnTo>
                    <a:pt x="8767" y="1125"/>
                  </a:lnTo>
                  <a:lnTo>
                    <a:pt x="8858" y="1137"/>
                  </a:lnTo>
                  <a:lnTo>
                    <a:pt x="8947" y="1150"/>
                  </a:lnTo>
                  <a:lnTo>
                    <a:pt x="9036" y="1164"/>
                  </a:lnTo>
                  <a:lnTo>
                    <a:pt x="9126" y="1180"/>
                  </a:lnTo>
                  <a:lnTo>
                    <a:pt x="9214" y="1195"/>
                  </a:lnTo>
                  <a:lnTo>
                    <a:pt x="9301" y="1211"/>
                  </a:lnTo>
                  <a:lnTo>
                    <a:pt x="9388" y="1228"/>
                  </a:lnTo>
                  <a:lnTo>
                    <a:pt x="9474" y="1246"/>
                  </a:lnTo>
                  <a:lnTo>
                    <a:pt x="9559" y="1264"/>
                  </a:lnTo>
                  <a:lnTo>
                    <a:pt x="9645" y="1282"/>
                  </a:lnTo>
                  <a:lnTo>
                    <a:pt x="9729" y="1302"/>
                  </a:lnTo>
                  <a:lnTo>
                    <a:pt x="9813" y="1322"/>
                  </a:lnTo>
                  <a:lnTo>
                    <a:pt x="9896" y="1343"/>
                  </a:lnTo>
                  <a:lnTo>
                    <a:pt x="9979" y="1364"/>
                  </a:lnTo>
                  <a:lnTo>
                    <a:pt x="10041" y="1242"/>
                  </a:lnTo>
                  <a:lnTo>
                    <a:pt x="10100" y="1126"/>
                  </a:lnTo>
                  <a:lnTo>
                    <a:pt x="10157" y="1016"/>
                  </a:lnTo>
                  <a:lnTo>
                    <a:pt x="10213" y="912"/>
                  </a:lnTo>
                  <a:lnTo>
                    <a:pt x="10266" y="813"/>
                  </a:lnTo>
                  <a:lnTo>
                    <a:pt x="10318" y="721"/>
                  </a:lnTo>
                  <a:lnTo>
                    <a:pt x="10367" y="634"/>
                  </a:lnTo>
                  <a:lnTo>
                    <a:pt x="10415" y="554"/>
                  </a:lnTo>
                  <a:lnTo>
                    <a:pt x="10462" y="480"/>
                  </a:lnTo>
                  <a:lnTo>
                    <a:pt x="10505" y="412"/>
                  </a:lnTo>
                  <a:lnTo>
                    <a:pt x="10547" y="349"/>
                  </a:lnTo>
                  <a:lnTo>
                    <a:pt x="10587" y="292"/>
                  </a:lnTo>
                  <a:lnTo>
                    <a:pt x="10606" y="267"/>
                  </a:lnTo>
                  <a:lnTo>
                    <a:pt x="10625" y="242"/>
                  </a:lnTo>
                  <a:lnTo>
                    <a:pt x="10643" y="219"/>
                  </a:lnTo>
                  <a:lnTo>
                    <a:pt x="10661" y="198"/>
                  </a:lnTo>
                  <a:lnTo>
                    <a:pt x="10678" y="178"/>
                  </a:lnTo>
                  <a:lnTo>
                    <a:pt x="10694" y="160"/>
                  </a:lnTo>
                  <a:lnTo>
                    <a:pt x="10710" y="143"/>
                  </a:lnTo>
                  <a:lnTo>
                    <a:pt x="10726" y="127"/>
                  </a:lnTo>
                  <a:lnTo>
                    <a:pt x="10741" y="112"/>
                  </a:lnTo>
                  <a:lnTo>
                    <a:pt x="10756" y="99"/>
                  </a:lnTo>
                  <a:lnTo>
                    <a:pt x="10771" y="86"/>
                  </a:lnTo>
                  <a:lnTo>
                    <a:pt x="10786" y="75"/>
                  </a:lnTo>
                  <a:lnTo>
                    <a:pt x="10801" y="64"/>
                  </a:lnTo>
                  <a:lnTo>
                    <a:pt x="10815" y="54"/>
                  </a:lnTo>
                  <a:lnTo>
                    <a:pt x="10829" y="45"/>
                  </a:lnTo>
                  <a:lnTo>
                    <a:pt x="10843" y="36"/>
                  </a:lnTo>
                  <a:lnTo>
                    <a:pt x="10857" y="29"/>
                  </a:lnTo>
                  <a:lnTo>
                    <a:pt x="10871" y="23"/>
                  </a:lnTo>
                  <a:lnTo>
                    <a:pt x="10884" y="17"/>
                  </a:lnTo>
                  <a:lnTo>
                    <a:pt x="10899" y="12"/>
                  </a:lnTo>
                  <a:lnTo>
                    <a:pt x="10912" y="8"/>
                  </a:lnTo>
                  <a:lnTo>
                    <a:pt x="10925" y="5"/>
                  </a:lnTo>
                  <a:lnTo>
                    <a:pt x="10938" y="2"/>
                  </a:lnTo>
                  <a:lnTo>
                    <a:pt x="10951" y="1"/>
                  </a:lnTo>
                  <a:lnTo>
                    <a:pt x="10963" y="0"/>
                  </a:lnTo>
                  <a:lnTo>
                    <a:pt x="10975" y="1"/>
                  </a:lnTo>
                  <a:lnTo>
                    <a:pt x="10988" y="2"/>
                  </a:lnTo>
                  <a:lnTo>
                    <a:pt x="11000" y="4"/>
                  </a:lnTo>
                  <a:lnTo>
                    <a:pt x="11012" y="7"/>
                  </a:lnTo>
                  <a:lnTo>
                    <a:pt x="11023" y="10"/>
                  </a:lnTo>
                  <a:lnTo>
                    <a:pt x="11035" y="15"/>
                  </a:lnTo>
                  <a:lnTo>
                    <a:pt x="11046" y="20"/>
                  </a:lnTo>
                  <a:lnTo>
                    <a:pt x="11057" y="26"/>
                  </a:lnTo>
                  <a:lnTo>
                    <a:pt x="11068" y="33"/>
                  </a:lnTo>
                  <a:lnTo>
                    <a:pt x="11079" y="41"/>
                  </a:lnTo>
                  <a:lnTo>
                    <a:pt x="11090" y="50"/>
                  </a:lnTo>
                  <a:lnTo>
                    <a:pt x="11100" y="60"/>
                  </a:lnTo>
                  <a:lnTo>
                    <a:pt x="11111" y="70"/>
                  </a:lnTo>
                  <a:lnTo>
                    <a:pt x="11121" y="82"/>
                  </a:lnTo>
                  <a:lnTo>
                    <a:pt x="11131" y="94"/>
                  </a:lnTo>
                  <a:lnTo>
                    <a:pt x="11147" y="118"/>
                  </a:lnTo>
                  <a:lnTo>
                    <a:pt x="11162" y="142"/>
                  </a:lnTo>
                  <a:lnTo>
                    <a:pt x="11177" y="167"/>
                  </a:lnTo>
                  <a:lnTo>
                    <a:pt x="11191" y="192"/>
                  </a:lnTo>
                  <a:lnTo>
                    <a:pt x="11204" y="218"/>
                  </a:lnTo>
                  <a:lnTo>
                    <a:pt x="11216" y="244"/>
                  </a:lnTo>
                  <a:lnTo>
                    <a:pt x="11228" y="271"/>
                  </a:lnTo>
                  <a:lnTo>
                    <a:pt x="11238" y="299"/>
                  </a:lnTo>
                  <a:lnTo>
                    <a:pt x="11248" y="327"/>
                  </a:lnTo>
                  <a:lnTo>
                    <a:pt x="11257" y="355"/>
                  </a:lnTo>
                  <a:lnTo>
                    <a:pt x="11265" y="385"/>
                  </a:lnTo>
                  <a:lnTo>
                    <a:pt x="11273" y="415"/>
                  </a:lnTo>
                  <a:lnTo>
                    <a:pt x="11279" y="446"/>
                  </a:lnTo>
                  <a:lnTo>
                    <a:pt x="11285" y="476"/>
                  </a:lnTo>
                  <a:lnTo>
                    <a:pt x="11290" y="508"/>
                  </a:lnTo>
                  <a:lnTo>
                    <a:pt x="11294" y="540"/>
                  </a:lnTo>
                  <a:lnTo>
                    <a:pt x="11297" y="572"/>
                  </a:lnTo>
                  <a:lnTo>
                    <a:pt x="11299" y="606"/>
                  </a:lnTo>
                  <a:lnTo>
                    <a:pt x="11301" y="639"/>
                  </a:lnTo>
                  <a:lnTo>
                    <a:pt x="11302" y="675"/>
                  </a:lnTo>
                  <a:lnTo>
                    <a:pt x="11302" y="709"/>
                  </a:lnTo>
                  <a:lnTo>
                    <a:pt x="11301" y="745"/>
                  </a:lnTo>
                  <a:lnTo>
                    <a:pt x="11299" y="781"/>
                  </a:lnTo>
                  <a:lnTo>
                    <a:pt x="11297" y="817"/>
                  </a:lnTo>
                  <a:lnTo>
                    <a:pt x="11293" y="854"/>
                  </a:lnTo>
                  <a:lnTo>
                    <a:pt x="11289" y="892"/>
                  </a:lnTo>
                  <a:lnTo>
                    <a:pt x="11284" y="931"/>
                  </a:lnTo>
                  <a:lnTo>
                    <a:pt x="11279" y="970"/>
                  </a:lnTo>
                  <a:lnTo>
                    <a:pt x="11272" y="1009"/>
                  </a:lnTo>
                  <a:lnTo>
                    <a:pt x="11264" y="1049"/>
                  </a:lnTo>
                  <a:lnTo>
                    <a:pt x="11256" y="1090"/>
                  </a:lnTo>
                  <a:lnTo>
                    <a:pt x="11247" y="1130"/>
                  </a:lnTo>
                  <a:lnTo>
                    <a:pt x="11272" y="1109"/>
                  </a:lnTo>
                  <a:lnTo>
                    <a:pt x="11297" y="1086"/>
                  </a:lnTo>
                  <a:lnTo>
                    <a:pt x="11322" y="1063"/>
                  </a:lnTo>
                  <a:lnTo>
                    <a:pt x="11348" y="1038"/>
                  </a:lnTo>
                  <a:lnTo>
                    <a:pt x="11373" y="1013"/>
                  </a:lnTo>
                  <a:lnTo>
                    <a:pt x="11398" y="987"/>
                  </a:lnTo>
                  <a:lnTo>
                    <a:pt x="11422" y="960"/>
                  </a:lnTo>
                  <a:lnTo>
                    <a:pt x="11447" y="932"/>
                  </a:lnTo>
                  <a:lnTo>
                    <a:pt x="11471" y="902"/>
                  </a:lnTo>
                  <a:lnTo>
                    <a:pt x="11495" y="872"/>
                  </a:lnTo>
                  <a:lnTo>
                    <a:pt x="11519" y="841"/>
                  </a:lnTo>
                  <a:lnTo>
                    <a:pt x="11543" y="810"/>
                  </a:lnTo>
                  <a:lnTo>
                    <a:pt x="11567" y="777"/>
                  </a:lnTo>
                  <a:lnTo>
                    <a:pt x="11590" y="744"/>
                  </a:lnTo>
                  <a:lnTo>
                    <a:pt x="11614" y="710"/>
                  </a:lnTo>
                  <a:lnTo>
                    <a:pt x="11637" y="675"/>
                  </a:lnTo>
                  <a:lnTo>
                    <a:pt x="11660" y="640"/>
                  </a:lnTo>
                  <a:lnTo>
                    <a:pt x="11684" y="610"/>
                  </a:lnTo>
                  <a:lnTo>
                    <a:pt x="11708" y="582"/>
                  </a:lnTo>
                  <a:lnTo>
                    <a:pt x="11732" y="556"/>
                  </a:lnTo>
                  <a:lnTo>
                    <a:pt x="11744" y="544"/>
                  </a:lnTo>
                  <a:lnTo>
                    <a:pt x="11756" y="533"/>
                  </a:lnTo>
                  <a:lnTo>
                    <a:pt x="11768" y="523"/>
                  </a:lnTo>
                  <a:lnTo>
                    <a:pt x="11781" y="513"/>
                  </a:lnTo>
                  <a:lnTo>
                    <a:pt x="11794" y="504"/>
                  </a:lnTo>
                  <a:lnTo>
                    <a:pt x="11806" y="495"/>
                  </a:lnTo>
                  <a:lnTo>
                    <a:pt x="11819" y="487"/>
                  </a:lnTo>
                  <a:lnTo>
                    <a:pt x="11831" y="480"/>
                  </a:lnTo>
                  <a:lnTo>
                    <a:pt x="11844" y="474"/>
                  </a:lnTo>
                  <a:lnTo>
                    <a:pt x="11856" y="468"/>
                  </a:lnTo>
                  <a:lnTo>
                    <a:pt x="11869" y="463"/>
                  </a:lnTo>
                  <a:lnTo>
                    <a:pt x="11882" y="458"/>
                  </a:lnTo>
                  <a:lnTo>
                    <a:pt x="11895" y="455"/>
                  </a:lnTo>
                  <a:lnTo>
                    <a:pt x="11907" y="451"/>
                  </a:lnTo>
                  <a:lnTo>
                    <a:pt x="11920" y="449"/>
                  </a:lnTo>
                  <a:lnTo>
                    <a:pt x="11933" y="447"/>
                  </a:lnTo>
                  <a:lnTo>
                    <a:pt x="11946" y="446"/>
                  </a:lnTo>
                  <a:lnTo>
                    <a:pt x="11959" y="445"/>
                  </a:lnTo>
                  <a:lnTo>
                    <a:pt x="11972" y="445"/>
                  </a:lnTo>
                  <a:lnTo>
                    <a:pt x="11985" y="446"/>
                  </a:lnTo>
                  <a:lnTo>
                    <a:pt x="11998" y="447"/>
                  </a:lnTo>
                  <a:lnTo>
                    <a:pt x="12012" y="450"/>
                  </a:lnTo>
                  <a:lnTo>
                    <a:pt x="12025" y="452"/>
                  </a:lnTo>
                  <a:lnTo>
                    <a:pt x="12038" y="456"/>
                  </a:lnTo>
                  <a:lnTo>
                    <a:pt x="12049" y="460"/>
                  </a:lnTo>
                  <a:lnTo>
                    <a:pt x="12060" y="466"/>
                  </a:lnTo>
                  <a:lnTo>
                    <a:pt x="12071" y="473"/>
                  </a:lnTo>
                  <a:lnTo>
                    <a:pt x="12081" y="480"/>
                  </a:lnTo>
                  <a:lnTo>
                    <a:pt x="12091" y="489"/>
                  </a:lnTo>
                  <a:lnTo>
                    <a:pt x="12101" y="498"/>
                  </a:lnTo>
                  <a:lnTo>
                    <a:pt x="12110" y="509"/>
                  </a:lnTo>
                  <a:lnTo>
                    <a:pt x="12119" y="521"/>
                  </a:lnTo>
                  <a:lnTo>
                    <a:pt x="12128" y="533"/>
                  </a:lnTo>
                  <a:lnTo>
                    <a:pt x="12137" y="547"/>
                  </a:lnTo>
                  <a:lnTo>
                    <a:pt x="12145" y="562"/>
                  </a:lnTo>
                  <a:lnTo>
                    <a:pt x="12153" y="577"/>
                  </a:lnTo>
                  <a:lnTo>
                    <a:pt x="12161" y="594"/>
                  </a:lnTo>
                  <a:lnTo>
                    <a:pt x="12168" y="611"/>
                  </a:lnTo>
                  <a:lnTo>
                    <a:pt x="12175" y="630"/>
                  </a:lnTo>
                  <a:lnTo>
                    <a:pt x="12182" y="651"/>
                  </a:lnTo>
                  <a:lnTo>
                    <a:pt x="12189" y="672"/>
                  </a:lnTo>
                  <a:lnTo>
                    <a:pt x="12195" y="693"/>
                  </a:lnTo>
                  <a:lnTo>
                    <a:pt x="12201" y="716"/>
                  </a:lnTo>
                  <a:lnTo>
                    <a:pt x="12207" y="740"/>
                  </a:lnTo>
                  <a:lnTo>
                    <a:pt x="12217" y="790"/>
                  </a:lnTo>
                  <a:lnTo>
                    <a:pt x="12227" y="845"/>
                  </a:lnTo>
                  <a:lnTo>
                    <a:pt x="12236" y="904"/>
                  </a:lnTo>
                  <a:lnTo>
                    <a:pt x="12243" y="967"/>
                  </a:lnTo>
                  <a:lnTo>
                    <a:pt x="12249" y="1034"/>
                  </a:lnTo>
                  <a:lnTo>
                    <a:pt x="12254" y="1105"/>
                  </a:lnTo>
                  <a:lnTo>
                    <a:pt x="12257" y="1178"/>
                  </a:lnTo>
                  <a:lnTo>
                    <a:pt x="12258" y="1250"/>
                  </a:lnTo>
                  <a:lnTo>
                    <a:pt x="12257" y="1322"/>
                  </a:lnTo>
                  <a:lnTo>
                    <a:pt x="12255" y="1394"/>
                  </a:lnTo>
                  <a:lnTo>
                    <a:pt x="12251" y="1466"/>
                  </a:lnTo>
                  <a:lnTo>
                    <a:pt x="12245" y="1538"/>
                  </a:lnTo>
                  <a:lnTo>
                    <a:pt x="12237" y="1609"/>
                  </a:lnTo>
                  <a:lnTo>
                    <a:pt x="12226" y="1680"/>
                  </a:lnTo>
                  <a:lnTo>
                    <a:pt x="12214" y="1752"/>
                  </a:lnTo>
                  <a:lnTo>
                    <a:pt x="12201" y="1822"/>
                  </a:lnTo>
                  <a:lnTo>
                    <a:pt x="12185" y="1893"/>
                  </a:lnTo>
                  <a:lnTo>
                    <a:pt x="12168" y="1964"/>
                  </a:lnTo>
                  <a:lnTo>
                    <a:pt x="12149" y="2034"/>
                  </a:lnTo>
                  <a:lnTo>
                    <a:pt x="12129" y="2104"/>
                  </a:lnTo>
                  <a:lnTo>
                    <a:pt x="12106" y="2174"/>
                  </a:lnTo>
                  <a:lnTo>
                    <a:pt x="12082" y="2244"/>
                  </a:lnTo>
                  <a:lnTo>
                    <a:pt x="12169" y="2290"/>
                  </a:lnTo>
                  <a:lnTo>
                    <a:pt x="12254" y="2335"/>
                  </a:lnTo>
                  <a:lnTo>
                    <a:pt x="12334" y="2379"/>
                  </a:lnTo>
                  <a:lnTo>
                    <a:pt x="12411" y="2421"/>
                  </a:lnTo>
                  <a:lnTo>
                    <a:pt x="12484" y="2462"/>
                  </a:lnTo>
                  <a:lnTo>
                    <a:pt x="12553" y="2504"/>
                  </a:lnTo>
                  <a:lnTo>
                    <a:pt x="12618" y="2543"/>
                  </a:lnTo>
                  <a:lnTo>
                    <a:pt x="12681" y="2580"/>
                  </a:lnTo>
                  <a:lnTo>
                    <a:pt x="12740" y="2617"/>
                  </a:lnTo>
                  <a:lnTo>
                    <a:pt x="12795" y="2653"/>
                  </a:lnTo>
                  <a:lnTo>
                    <a:pt x="12846" y="2687"/>
                  </a:lnTo>
                  <a:lnTo>
                    <a:pt x="12893" y="2721"/>
                  </a:lnTo>
                  <a:lnTo>
                    <a:pt x="12937" y="2754"/>
                  </a:lnTo>
                  <a:lnTo>
                    <a:pt x="12977" y="2785"/>
                  </a:lnTo>
                  <a:lnTo>
                    <a:pt x="13014" y="2814"/>
                  </a:lnTo>
                  <a:lnTo>
                    <a:pt x="13047" y="2843"/>
                  </a:lnTo>
                  <a:lnTo>
                    <a:pt x="13110" y="2898"/>
                  </a:lnTo>
                  <a:lnTo>
                    <a:pt x="13174" y="2953"/>
                  </a:lnTo>
                  <a:lnTo>
                    <a:pt x="13237" y="3006"/>
                  </a:lnTo>
                  <a:lnTo>
                    <a:pt x="13299" y="3060"/>
                  </a:lnTo>
                  <a:lnTo>
                    <a:pt x="13362" y="3112"/>
                  </a:lnTo>
                  <a:lnTo>
                    <a:pt x="13425" y="3162"/>
                  </a:lnTo>
                  <a:lnTo>
                    <a:pt x="13488" y="3213"/>
                  </a:lnTo>
                  <a:lnTo>
                    <a:pt x="13550" y="3262"/>
                  </a:lnTo>
                  <a:lnTo>
                    <a:pt x="13583" y="3288"/>
                  </a:lnTo>
                  <a:lnTo>
                    <a:pt x="13617" y="3314"/>
                  </a:lnTo>
                  <a:lnTo>
                    <a:pt x="13652" y="3340"/>
                  </a:lnTo>
                  <a:lnTo>
                    <a:pt x="13689" y="3367"/>
                  </a:lnTo>
                  <a:lnTo>
                    <a:pt x="13727" y="3394"/>
                  </a:lnTo>
                  <a:lnTo>
                    <a:pt x="13767" y="3421"/>
                  </a:lnTo>
                  <a:lnTo>
                    <a:pt x="13809" y="3448"/>
                  </a:lnTo>
                  <a:lnTo>
                    <a:pt x="13852" y="3476"/>
                  </a:lnTo>
                  <a:lnTo>
                    <a:pt x="13897" y="3505"/>
                  </a:lnTo>
                  <a:lnTo>
                    <a:pt x="13943" y="3533"/>
                  </a:lnTo>
                  <a:lnTo>
                    <a:pt x="13991" y="3563"/>
                  </a:lnTo>
                  <a:lnTo>
                    <a:pt x="14042" y="3593"/>
                  </a:lnTo>
                  <a:lnTo>
                    <a:pt x="14093" y="3623"/>
                  </a:lnTo>
                  <a:lnTo>
                    <a:pt x="14147" y="3653"/>
                  </a:lnTo>
                  <a:lnTo>
                    <a:pt x="14201" y="3684"/>
                  </a:lnTo>
                  <a:lnTo>
                    <a:pt x="14258" y="3715"/>
                  </a:lnTo>
                  <a:lnTo>
                    <a:pt x="14318" y="3746"/>
                  </a:lnTo>
                  <a:lnTo>
                    <a:pt x="14383" y="3779"/>
                  </a:lnTo>
                  <a:lnTo>
                    <a:pt x="14454" y="3815"/>
                  </a:lnTo>
                  <a:lnTo>
                    <a:pt x="14531" y="3850"/>
                  </a:lnTo>
                  <a:lnTo>
                    <a:pt x="14612" y="3888"/>
                  </a:lnTo>
                  <a:lnTo>
                    <a:pt x="14699" y="3926"/>
                  </a:lnTo>
                  <a:lnTo>
                    <a:pt x="14791" y="3966"/>
                  </a:lnTo>
                  <a:lnTo>
                    <a:pt x="14888" y="4008"/>
                  </a:lnTo>
                  <a:lnTo>
                    <a:pt x="14992" y="4051"/>
                  </a:lnTo>
                  <a:lnTo>
                    <a:pt x="15100" y="4096"/>
                  </a:lnTo>
                  <a:lnTo>
                    <a:pt x="15213" y="4142"/>
                  </a:lnTo>
                  <a:lnTo>
                    <a:pt x="15332" y="4189"/>
                  </a:lnTo>
                  <a:lnTo>
                    <a:pt x="15457" y="4238"/>
                  </a:lnTo>
                  <a:lnTo>
                    <a:pt x="15586" y="4288"/>
                  </a:lnTo>
                  <a:lnTo>
                    <a:pt x="15721" y="4341"/>
                  </a:lnTo>
                  <a:lnTo>
                    <a:pt x="15862" y="4394"/>
                  </a:lnTo>
                  <a:lnTo>
                    <a:pt x="15878" y="4455"/>
                  </a:lnTo>
                  <a:lnTo>
                    <a:pt x="15894" y="4519"/>
                  </a:lnTo>
                  <a:lnTo>
                    <a:pt x="15908" y="4585"/>
                  </a:lnTo>
                  <a:lnTo>
                    <a:pt x="15922" y="4655"/>
                  </a:lnTo>
                  <a:lnTo>
                    <a:pt x="15935" y="4727"/>
                  </a:lnTo>
                  <a:lnTo>
                    <a:pt x="15946" y="4801"/>
                  </a:lnTo>
                  <a:lnTo>
                    <a:pt x="15957" y="4880"/>
                  </a:lnTo>
                  <a:lnTo>
                    <a:pt x="15967" y="4959"/>
                  </a:lnTo>
                  <a:lnTo>
                    <a:pt x="15975" y="5042"/>
                  </a:lnTo>
                  <a:lnTo>
                    <a:pt x="15983" y="5128"/>
                  </a:lnTo>
                  <a:lnTo>
                    <a:pt x="15989" y="5216"/>
                  </a:lnTo>
                  <a:lnTo>
                    <a:pt x="15994" y="5307"/>
                  </a:lnTo>
                  <a:lnTo>
                    <a:pt x="15998" y="5401"/>
                  </a:lnTo>
                  <a:lnTo>
                    <a:pt x="16001" y="5497"/>
                  </a:lnTo>
                  <a:lnTo>
                    <a:pt x="16003" y="5595"/>
                  </a:lnTo>
                  <a:lnTo>
                    <a:pt x="16004" y="5697"/>
                  </a:lnTo>
                  <a:lnTo>
                    <a:pt x="16003" y="5798"/>
                  </a:lnTo>
                  <a:lnTo>
                    <a:pt x="16001" y="5895"/>
                  </a:lnTo>
                  <a:lnTo>
                    <a:pt x="15999" y="5944"/>
                  </a:lnTo>
                  <a:lnTo>
                    <a:pt x="15997" y="5990"/>
                  </a:lnTo>
                  <a:lnTo>
                    <a:pt x="15994" y="6036"/>
                  </a:lnTo>
                  <a:lnTo>
                    <a:pt x="15991" y="6081"/>
                  </a:lnTo>
                  <a:lnTo>
                    <a:pt x="15987" y="6125"/>
                  </a:lnTo>
                  <a:lnTo>
                    <a:pt x="15983" y="6168"/>
                  </a:lnTo>
                  <a:lnTo>
                    <a:pt x="15979" y="6211"/>
                  </a:lnTo>
                  <a:lnTo>
                    <a:pt x="15974" y="6253"/>
                  </a:lnTo>
                  <a:lnTo>
                    <a:pt x="15968" y="6294"/>
                  </a:lnTo>
                  <a:lnTo>
                    <a:pt x="15962" y="6333"/>
                  </a:lnTo>
                  <a:lnTo>
                    <a:pt x="15956" y="6372"/>
                  </a:lnTo>
                  <a:lnTo>
                    <a:pt x="15949" y="6410"/>
                  </a:lnTo>
                  <a:lnTo>
                    <a:pt x="15941" y="6449"/>
                  </a:lnTo>
                  <a:lnTo>
                    <a:pt x="15934" y="6485"/>
                  </a:lnTo>
                  <a:lnTo>
                    <a:pt x="15925" y="6521"/>
                  </a:lnTo>
                  <a:lnTo>
                    <a:pt x="15916" y="6555"/>
                  </a:lnTo>
                  <a:lnTo>
                    <a:pt x="15907" y="6589"/>
                  </a:lnTo>
                  <a:lnTo>
                    <a:pt x="15897" y="6622"/>
                  </a:lnTo>
                  <a:lnTo>
                    <a:pt x="15887" y="6654"/>
                  </a:lnTo>
                  <a:lnTo>
                    <a:pt x="15877" y="6685"/>
                  </a:lnTo>
                  <a:lnTo>
                    <a:pt x="15865" y="6717"/>
                  </a:lnTo>
                  <a:lnTo>
                    <a:pt x="15854" y="6746"/>
                  </a:lnTo>
                  <a:lnTo>
                    <a:pt x="15842" y="6775"/>
                  </a:lnTo>
                  <a:lnTo>
                    <a:pt x="15829" y="6803"/>
                  </a:lnTo>
                  <a:lnTo>
                    <a:pt x="15816" y="6830"/>
                  </a:lnTo>
                  <a:lnTo>
                    <a:pt x="15803" y="6856"/>
                  </a:lnTo>
                  <a:lnTo>
                    <a:pt x="15788" y="6881"/>
                  </a:lnTo>
                  <a:lnTo>
                    <a:pt x="15773" y="6905"/>
                  </a:lnTo>
                  <a:lnTo>
                    <a:pt x="15694" y="6922"/>
                  </a:lnTo>
                  <a:lnTo>
                    <a:pt x="15616" y="6940"/>
                  </a:lnTo>
                  <a:lnTo>
                    <a:pt x="15539" y="6958"/>
                  </a:lnTo>
                  <a:lnTo>
                    <a:pt x="15462" y="6977"/>
                  </a:lnTo>
                  <a:lnTo>
                    <a:pt x="15387" y="6997"/>
                  </a:lnTo>
                  <a:lnTo>
                    <a:pt x="15312" y="7016"/>
                  </a:lnTo>
                  <a:lnTo>
                    <a:pt x="15239" y="7037"/>
                  </a:lnTo>
                  <a:lnTo>
                    <a:pt x="15167" y="7057"/>
                  </a:lnTo>
                  <a:lnTo>
                    <a:pt x="15096" y="7079"/>
                  </a:lnTo>
                  <a:lnTo>
                    <a:pt x="15026" y="7101"/>
                  </a:lnTo>
                  <a:lnTo>
                    <a:pt x="14957" y="7123"/>
                  </a:lnTo>
                  <a:lnTo>
                    <a:pt x="14888" y="7146"/>
                  </a:lnTo>
                  <a:lnTo>
                    <a:pt x="14821" y="7170"/>
                  </a:lnTo>
                  <a:lnTo>
                    <a:pt x="14755" y="7194"/>
                  </a:lnTo>
                  <a:lnTo>
                    <a:pt x="14690" y="7219"/>
                  </a:lnTo>
                  <a:lnTo>
                    <a:pt x="14626" y="7245"/>
                  </a:lnTo>
                  <a:lnTo>
                    <a:pt x="14563" y="7271"/>
                  </a:lnTo>
                  <a:lnTo>
                    <a:pt x="14501" y="7297"/>
                  </a:lnTo>
                  <a:lnTo>
                    <a:pt x="14439" y="7324"/>
                  </a:lnTo>
                  <a:lnTo>
                    <a:pt x="14379" y="7351"/>
                  </a:lnTo>
                  <a:lnTo>
                    <a:pt x="14321" y="7379"/>
                  </a:lnTo>
                  <a:lnTo>
                    <a:pt x="14263" y="7407"/>
                  </a:lnTo>
                  <a:lnTo>
                    <a:pt x="14206" y="7436"/>
                  </a:lnTo>
                  <a:lnTo>
                    <a:pt x="14150" y="7466"/>
                  </a:lnTo>
                  <a:lnTo>
                    <a:pt x="14096" y="7496"/>
                  </a:lnTo>
                  <a:lnTo>
                    <a:pt x="14042" y="7528"/>
                  </a:lnTo>
                  <a:lnTo>
                    <a:pt x="13988" y="7559"/>
                  </a:lnTo>
                  <a:lnTo>
                    <a:pt x="13937" y="7591"/>
                  </a:lnTo>
                  <a:lnTo>
                    <a:pt x="13886" y="7623"/>
                  </a:lnTo>
                  <a:lnTo>
                    <a:pt x="13836" y="7656"/>
                  </a:lnTo>
                  <a:lnTo>
                    <a:pt x="13788" y="7689"/>
                  </a:lnTo>
                  <a:lnTo>
                    <a:pt x="13740" y="7723"/>
                  </a:lnTo>
                  <a:lnTo>
                    <a:pt x="13693" y="7757"/>
                  </a:lnTo>
                  <a:lnTo>
                    <a:pt x="13643" y="7792"/>
                  </a:lnTo>
                  <a:lnTo>
                    <a:pt x="13592" y="7826"/>
                  </a:lnTo>
                  <a:lnTo>
                    <a:pt x="13538" y="7860"/>
                  </a:lnTo>
                  <a:lnTo>
                    <a:pt x="13483" y="7895"/>
                  </a:lnTo>
                  <a:lnTo>
                    <a:pt x="13427" y="7928"/>
                  </a:lnTo>
                  <a:lnTo>
                    <a:pt x="13368" y="7962"/>
                  </a:lnTo>
                  <a:lnTo>
                    <a:pt x="13308" y="7996"/>
                  </a:lnTo>
                  <a:lnTo>
                    <a:pt x="13246" y="8030"/>
                  </a:lnTo>
                  <a:lnTo>
                    <a:pt x="13183" y="8064"/>
                  </a:lnTo>
                  <a:lnTo>
                    <a:pt x="13116" y="8097"/>
                  </a:lnTo>
                  <a:lnTo>
                    <a:pt x="13049" y="8130"/>
                  </a:lnTo>
                  <a:lnTo>
                    <a:pt x="12980" y="8164"/>
                  </a:lnTo>
                  <a:lnTo>
                    <a:pt x="12909" y="8197"/>
                  </a:lnTo>
                  <a:lnTo>
                    <a:pt x="12836" y="8230"/>
                  </a:lnTo>
                  <a:lnTo>
                    <a:pt x="12762" y="8262"/>
                  </a:lnTo>
                  <a:lnTo>
                    <a:pt x="12686" y="8296"/>
                  </a:lnTo>
                  <a:lnTo>
                    <a:pt x="12607" y="8329"/>
                  </a:lnTo>
                  <a:lnTo>
                    <a:pt x="12527" y="8361"/>
                  </a:lnTo>
                  <a:lnTo>
                    <a:pt x="12445" y="8394"/>
                  </a:lnTo>
                  <a:lnTo>
                    <a:pt x="12362" y="8426"/>
                  </a:lnTo>
                  <a:lnTo>
                    <a:pt x="12277" y="8459"/>
                  </a:lnTo>
                  <a:lnTo>
                    <a:pt x="12189" y="8491"/>
                  </a:lnTo>
                  <a:lnTo>
                    <a:pt x="12100" y="8523"/>
                  </a:lnTo>
                  <a:lnTo>
                    <a:pt x="12009" y="8556"/>
                  </a:lnTo>
                  <a:lnTo>
                    <a:pt x="11917" y="8588"/>
                  </a:lnTo>
                  <a:lnTo>
                    <a:pt x="11823" y="8620"/>
                  </a:lnTo>
                  <a:lnTo>
                    <a:pt x="11726" y="8651"/>
                  </a:lnTo>
                  <a:lnTo>
                    <a:pt x="11628" y="8683"/>
                  </a:lnTo>
                  <a:lnTo>
                    <a:pt x="11529" y="8715"/>
                  </a:lnTo>
                  <a:lnTo>
                    <a:pt x="11427" y="8746"/>
                  </a:lnTo>
                  <a:lnTo>
                    <a:pt x="11323" y="8777"/>
                  </a:lnTo>
                  <a:lnTo>
                    <a:pt x="11320" y="8856"/>
                  </a:lnTo>
                  <a:lnTo>
                    <a:pt x="11317" y="8933"/>
                  </a:lnTo>
                  <a:lnTo>
                    <a:pt x="11315" y="9008"/>
                  </a:lnTo>
                  <a:lnTo>
                    <a:pt x="11314" y="9082"/>
                  </a:lnTo>
                  <a:lnTo>
                    <a:pt x="11314" y="9156"/>
                  </a:lnTo>
                  <a:lnTo>
                    <a:pt x="11314" y="9228"/>
                  </a:lnTo>
                  <a:lnTo>
                    <a:pt x="11316" y="9299"/>
                  </a:lnTo>
                  <a:lnTo>
                    <a:pt x="11318" y="9369"/>
                  </a:lnTo>
                  <a:lnTo>
                    <a:pt x="11322" y="9437"/>
                  </a:lnTo>
                  <a:lnTo>
                    <a:pt x="11326" y="9503"/>
                  </a:lnTo>
                  <a:lnTo>
                    <a:pt x="11331" y="9569"/>
                  </a:lnTo>
                  <a:lnTo>
                    <a:pt x="11337" y="9633"/>
                  </a:lnTo>
                  <a:lnTo>
                    <a:pt x="11345" y="9696"/>
                  </a:lnTo>
                  <a:lnTo>
                    <a:pt x="11353" y="9757"/>
                  </a:lnTo>
                  <a:lnTo>
                    <a:pt x="11362" y="9817"/>
                  </a:lnTo>
                  <a:lnTo>
                    <a:pt x="11372" y="9877"/>
                  </a:lnTo>
                  <a:lnTo>
                    <a:pt x="11381" y="9935"/>
                  </a:lnTo>
                  <a:lnTo>
                    <a:pt x="11389" y="9991"/>
                  </a:lnTo>
                  <a:lnTo>
                    <a:pt x="11396" y="10046"/>
                  </a:lnTo>
                  <a:lnTo>
                    <a:pt x="11402" y="10099"/>
                  </a:lnTo>
                  <a:lnTo>
                    <a:pt x="11406" y="10151"/>
                  </a:lnTo>
                  <a:lnTo>
                    <a:pt x="11409" y="10201"/>
                  </a:lnTo>
                  <a:lnTo>
                    <a:pt x="11410" y="10249"/>
                  </a:lnTo>
                  <a:lnTo>
                    <a:pt x="11411" y="10295"/>
                  </a:lnTo>
                  <a:lnTo>
                    <a:pt x="11410" y="10340"/>
                  </a:lnTo>
                  <a:lnTo>
                    <a:pt x="11407" y="10383"/>
                  </a:lnTo>
                  <a:lnTo>
                    <a:pt x="11404" y="10425"/>
                  </a:lnTo>
                  <a:lnTo>
                    <a:pt x="11399" y="10465"/>
                  </a:lnTo>
                  <a:lnTo>
                    <a:pt x="11393" y="10503"/>
                  </a:lnTo>
                  <a:lnTo>
                    <a:pt x="11386" y="10539"/>
                  </a:lnTo>
                  <a:lnTo>
                    <a:pt x="11378" y="10573"/>
                  </a:lnTo>
                  <a:lnTo>
                    <a:pt x="11368" y="10606"/>
                  </a:lnTo>
                  <a:lnTo>
                    <a:pt x="11359" y="10623"/>
                  </a:lnTo>
                  <a:lnTo>
                    <a:pt x="11349" y="10640"/>
                  </a:lnTo>
                  <a:lnTo>
                    <a:pt x="11337" y="10656"/>
                  </a:lnTo>
                  <a:lnTo>
                    <a:pt x="11325" y="10672"/>
                  </a:lnTo>
                  <a:lnTo>
                    <a:pt x="11311" y="10688"/>
                  </a:lnTo>
                  <a:lnTo>
                    <a:pt x="11297" y="10702"/>
                  </a:lnTo>
                  <a:lnTo>
                    <a:pt x="11281" y="10717"/>
                  </a:lnTo>
                  <a:lnTo>
                    <a:pt x="11264" y="10731"/>
                  </a:lnTo>
                  <a:lnTo>
                    <a:pt x="11246" y="10744"/>
                  </a:lnTo>
                  <a:lnTo>
                    <a:pt x="11227" y="10757"/>
                  </a:lnTo>
                  <a:lnTo>
                    <a:pt x="11206" y="10770"/>
                  </a:lnTo>
                  <a:lnTo>
                    <a:pt x="11185" y="10783"/>
                  </a:lnTo>
                  <a:lnTo>
                    <a:pt x="11162" y="10795"/>
                  </a:lnTo>
                  <a:lnTo>
                    <a:pt x="11138" y="10806"/>
                  </a:lnTo>
                  <a:lnTo>
                    <a:pt x="11113" y="10817"/>
                  </a:lnTo>
                  <a:lnTo>
                    <a:pt x="11087" y="10828"/>
                  </a:lnTo>
                  <a:lnTo>
                    <a:pt x="11059" y="10838"/>
                  </a:lnTo>
                  <a:lnTo>
                    <a:pt x="11031" y="10848"/>
                  </a:lnTo>
                  <a:lnTo>
                    <a:pt x="11001" y="10857"/>
                  </a:lnTo>
                  <a:lnTo>
                    <a:pt x="10970" y="10866"/>
                  </a:lnTo>
                  <a:lnTo>
                    <a:pt x="10938" y="10875"/>
                  </a:lnTo>
                  <a:lnTo>
                    <a:pt x="10905" y="10883"/>
                  </a:lnTo>
                  <a:lnTo>
                    <a:pt x="10869" y="10891"/>
                  </a:lnTo>
                  <a:lnTo>
                    <a:pt x="10834" y="10898"/>
                  </a:lnTo>
                  <a:lnTo>
                    <a:pt x="10797" y="10905"/>
                  </a:lnTo>
                  <a:lnTo>
                    <a:pt x="10759" y="10912"/>
                  </a:lnTo>
                  <a:lnTo>
                    <a:pt x="10720" y="10918"/>
                  </a:lnTo>
                  <a:lnTo>
                    <a:pt x="10680" y="10923"/>
                  </a:lnTo>
                  <a:lnTo>
                    <a:pt x="10639" y="10930"/>
                  </a:lnTo>
                  <a:lnTo>
                    <a:pt x="10596" y="10935"/>
                  </a:lnTo>
                  <a:lnTo>
                    <a:pt x="10553" y="10939"/>
                  </a:lnTo>
                  <a:lnTo>
                    <a:pt x="10508" y="10943"/>
                  </a:lnTo>
                  <a:lnTo>
                    <a:pt x="10418" y="10950"/>
                  </a:lnTo>
                  <a:lnTo>
                    <a:pt x="10334" y="10954"/>
                  </a:lnTo>
                  <a:lnTo>
                    <a:pt x="10254" y="10958"/>
                  </a:lnTo>
                  <a:lnTo>
                    <a:pt x="10180" y="10959"/>
                  </a:lnTo>
                  <a:lnTo>
                    <a:pt x="10110" y="10959"/>
                  </a:lnTo>
                  <a:lnTo>
                    <a:pt x="10045" y="10958"/>
                  </a:lnTo>
                  <a:lnTo>
                    <a:pt x="10014" y="10956"/>
                  </a:lnTo>
                  <a:lnTo>
                    <a:pt x="9983" y="10954"/>
                  </a:lnTo>
                  <a:lnTo>
                    <a:pt x="9955" y="10952"/>
                  </a:lnTo>
                  <a:lnTo>
                    <a:pt x="9928" y="10949"/>
                  </a:lnTo>
                  <a:lnTo>
                    <a:pt x="9902" y="10946"/>
                  </a:lnTo>
                  <a:lnTo>
                    <a:pt x="9877" y="10943"/>
                  </a:lnTo>
                  <a:lnTo>
                    <a:pt x="9854" y="10939"/>
                  </a:lnTo>
                  <a:lnTo>
                    <a:pt x="9832" y="10934"/>
                  </a:lnTo>
                  <a:lnTo>
                    <a:pt x="9811" y="10930"/>
                  </a:lnTo>
                  <a:lnTo>
                    <a:pt x="9791" y="10924"/>
                  </a:lnTo>
                  <a:lnTo>
                    <a:pt x="9772" y="10918"/>
                  </a:lnTo>
                  <a:lnTo>
                    <a:pt x="9755" y="10912"/>
                  </a:lnTo>
                  <a:lnTo>
                    <a:pt x="9738" y="10906"/>
                  </a:lnTo>
                  <a:lnTo>
                    <a:pt x="9723" y="10899"/>
                  </a:lnTo>
                  <a:lnTo>
                    <a:pt x="9709" y="10892"/>
                  </a:lnTo>
                  <a:lnTo>
                    <a:pt x="9697" y="10885"/>
                  </a:lnTo>
                  <a:lnTo>
                    <a:pt x="9685" y="10877"/>
                  </a:lnTo>
                  <a:lnTo>
                    <a:pt x="9675" y="10869"/>
                  </a:lnTo>
                  <a:lnTo>
                    <a:pt x="9666" y="10860"/>
                  </a:lnTo>
                  <a:lnTo>
                    <a:pt x="9659" y="10851"/>
                  </a:lnTo>
                  <a:lnTo>
                    <a:pt x="9640" y="10822"/>
                  </a:lnTo>
                  <a:lnTo>
                    <a:pt x="9622" y="10791"/>
                  </a:lnTo>
                  <a:lnTo>
                    <a:pt x="9605" y="10759"/>
                  </a:lnTo>
                  <a:lnTo>
                    <a:pt x="9589" y="10726"/>
                  </a:lnTo>
                  <a:lnTo>
                    <a:pt x="9573" y="10692"/>
                  </a:lnTo>
                  <a:lnTo>
                    <a:pt x="9558" y="10655"/>
                  </a:lnTo>
                  <a:lnTo>
                    <a:pt x="9543" y="10618"/>
                  </a:lnTo>
                  <a:lnTo>
                    <a:pt x="9530" y="10579"/>
                  </a:lnTo>
                  <a:lnTo>
                    <a:pt x="9517" y="10539"/>
                  </a:lnTo>
                  <a:lnTo>
                    <a:pt x="9505" y="10499"/>
                  </a:lnTo>
                  <a:lnTo>
                    <a:pt x="9493" y="10456"/>
                  </a:lnTo>
                  <a:lnTo>
                    <a:pt x="9483" y="10413"/>
                  </a:lnTo>
                  <a:lnTo>
                    <a:pt x="9473" y="10367"/>
                  </a:lnTo>
                  <a:lnTo>
                    <a:pt x="9463" y="10320"/>
                  </a:lnTo>
                  <a:lnTo>
                    <a:pt x="9455" y="10273"/>
                  </a:lnTo>
                  <a:lnTo>
                    <a:pt x="9447" y="10224"/>
                  </a:lnTo>
                  <a:lnTo>
                    <a:pt x="9439" y="10174"/>
                  </a:lnTo>
                  <a:lnTo>
                    <a:pt x="9433" y="10121"/>
                  </a:lnTo>
                  <a:lnTo>
                    <a:pt x="9427" y="10069"/>
                  </a:lnTo>
                  <a:lnTo>
                    <a:pt x="9421" y="10014"/>
                  </a:lnTo>
                  <a:lnTo>
                    <a:pt x="9417" y="9959"/>
                  </a:lnTo>
                  <a:lnTo>
                    <a:pt x="9413" y="9902"/>
                  </a:lnTo>
                  <a:lnTo>
                    <a:pt x="9410" y="9843"/>
                  </a:lnTo>
                  <a:lnTo>
                    <a:pt x="9407" y="9784"/>
                  </a:lnTo>
                  <a:lnTo>
                    <a:pt x="9405" y="9723"/>
                  </a:lnTo>
                  <a:lnTo>
                    <a:pt x="9404" y="9661"/>
                  </a:lnTo>
                  <a:lnTo>
                    <a:pt x="9403" y="9597"/>
                  </a:lnTo>
                  <a:lnTo>
                    <a:pt x="9403" y="9532"/>
                  </a:lnTo>
                  <a:lnTo>
                    <a:pt x="9404" y="9466"/>
                  </a:lnTo>
                  <a:lnTo>
                    <a:pt x="9405" y="9399"/>
                  </a:lnTo>
                  <a:lnTo>
                    <a:pt x="9408" y="9329"/>
                  </a:lnTo>
                  <a:lnTo>
                    <a:pt x="9410" y="9259"/>
                  </a:lnTo>
                  <a:lnTo>
                    <a:pt x="9232" y="9292"/>
                  </a:lnTo>
                  <a:lnTo>
                    <a:pt x="9054" y="9323"/>
                  </a:lnTo>
                  <a:lnTo>
                    <a:pt x="8876" y="9354"/>
                  </a:lnTo>
                  <a:lnTo>
                    <a:pt x="8699" y="9382"/>
                  </a:lnTo>
                  <a:lnTo>
                    <a:pt x="8521" y="9410"/>
                  </a:lnTo>
                  <a:lnTo>
                    <a:pt x="8344" y="9436"/>
                  </a:lnTo>
                  <a:lnTo>
                    <a:pt x="8166" y="9462"/>
                  </a:lnTo>
                  <a:lnTo>
                    <a:pt x="7990" y="9485"/>
                  </a:lnTo>
                  <a:lnTo>
                    <a:pt x="7814" y="9508"/>
                  </a:lnTo>
                  <a:lnTo>
                    <a:pt x="7637" y="9530"/>
                  </a:lnTo>
                  <a:lnTo>
                    <a:pt x="7461" y="9550"/>
                  </a:lnTo>
                  <a:lnTo>
                    <a:pt x="7285" y="9569"/>
                  </a:lnTo>
                  <a:lnTo>
                    <a:pt x="7110" y="9587"/>
                  </a:lnTo>
                  <a:lnTo>
                    <a:pt x="6935" y="9603"/>
                  </a:lnTo>
                  <a:lnTo>
                    <a:pt x="6760" y="9619"/>
                  </a:lnTo>
                  <a:lnTo>
                    <a:pt x="6586" y="9632"/>
                  </a:lnTo>
                  <a:lnTo>
                    <a:pt x="6500" y="9639"/>
                  </a:lnTo>
                  <a:lnTo>
                    <a:pt x="6412" y="9643"/>
                  </a:lnTo>
                  <a:lnTo>
                    <a:pt x="6326" y="9647"/>
                  </a:lnTo>
                  <a:lnTo>
                    <a:pt x="6239" y="9648"/>
                  </a:lnTo>
                  <a:lnTo>
                    <a:pt x="6153" y="9649"/>
                  </a:lnTo>
                  <a:lnTo>
                    <a:pt x="6067" y="9648"/>
                  </a:lnTo>
                  <a:lnTo>
                    <a:pt x="5980" y="9646"/>
                  </a:lnTo>
                  <a:lnTo>
                    <a:pt x="5894" y="9642"/>
                  </a:lnTo>
                  <a:lnTo>
                    <a:pt x="5807" y="9637"/>
                  </a:lnTo>
                  <a:lnTo>
                    <a:pt x="5722" y="9630"/>
                  </a:lnTo>
                  <a:lnTo>
                    <a:pt x="5636" y="9622"/>
                  </a:lnTo>
                  <a:lnTo>
                    <a:pt x="5549" y="9613"/>
                  </a:lnTo>
                  <a:lnTo>
                    <a:pt x="5463" y="9601"/>
                  </a:lnTo>
                  <a:lnTo>
                    <a:pt x="5378" y="9589"/>
                  </a:lnTo>
                  <a:lnTo>
                    <a:pt x="5292" y="9576"/>
                  </a:lnTo>
                  <a:lnTo>
                    <a:pt x="5207" y="9561"/>
                  </a:lnTo>
                  <a:lnTo>
                    <a:pt x="5121" y="9544"/>
                  </a:lnTo>
                  <a:lnTo>
                    <a:pt x="5035" y="9526"/>
                  </a:lnTo>
                  <a:lnTo>
                    <a:pt x="4950" y="9507"/>
                  </a:lnTo>
                  <a:lnTo>
                    <a:pt x="4865" y="9487"/>
                  </a:lnTo>
                  <a:lnTo>
                    <a:pt x="4780" y="9465"/>
                  </a:lnTo>
                  <a:lnTo>
                    <a:pt x="4695" y="9441"/>
                  </a:lnTo>
                  <a:lnTo>
                    <a:pt x="4609" y="9416"/>
                  </a:lnTo>
                  <a:lnTo>
                    <a:pt x="4524" y="9390"/>
                  </a:lnTo>
                  <a:lnTo>
                    <a:pt x="4440" y="9362"/>
                  </a:lnTo>
                  <a:lnTo>
                    <a:pt x="4355" y="9332"/>
                  </a:lnTo>
                  <a:lnTo>
                    <a:pt x="4271" y="9302"/>
                  </a:lnTo>
                  <a:lnTo>
                    <a:pt x="4185" y="9270"/>
                  </a:lnTo>
                  <a:lnTo>
                    <a:pt x="4101" y="9237"/>
                  </a:lnTo>
                  <a:lnTo>
                    <a:pt x="4017" y="9202"/>
                  </a:lnTo>
                  <a:lnTo>
                    <a:pt x="3933" y="9166"/>
                  </a:lnTo>
                  <a:lnTo>
                    <a:pt x="3849" y="9129"/>
                  </a:lnTo>
                  <a:lnTo>
                    <a:pt x="3842" y="9165"/>
                  </a:lnTo>
                  <a:lnTo>
                    <a:pt x="3835" y="9204"/>
                  </a:lnTo>
                  <a:lnTo>
                    <a:pt x="3829" y="9245"/>
                  </a:lnTo>
                  <a:lnTo>
                    <a:pt x="3825" y="9289"/>
                  </a:lnTo>
                  <a:lnTo>
                    <a:pt x="3821" y="9337"/>
                  </a:lnTo>
                  <a:lnTo>
                    <a:pt x="3818" y="9387"/>
                  </a:lnTo>
                  <a:lnTo>
                    <a:pt x="3817" y="9440"/>
                  </a:lnTo>
                  <a:lnTo>
                    <a:pt x="3816" y="9495"/>
                  </a:lnTo>
                  <a:lnTo>
                    <a:pt x="3816" y="9552"/>
                  </a:lnTo>
                  <a:lnTo>
                    <a:pt x="3818" y="9614"/>
                  </a:lnTo>
                  <a:lnTo>
                    <a:pt x="3820" y="9677"/>
                  </a:lnTo>
                  <a:lnTo>
                    <a:pt x="3823" y="9743"/>
                  </a:lnTo>
                  <a:lnTo>
                    <a:pt x="3827" y="9811"/>
                  </a:lnTo>
                  <a:lnTo>
                    <a:pt x="3832" y="9883"/>
                  </a:lnTo>
                  <a:lnTo>
                    <a:pt x="3839" y="9957"/>
                  </a:lnTo>
                  <a:lnTo>
                    <a:pt x="3846" y="10033"/>
                  </a:lnTo>
                  <a:lnTo>
                    <a:pt x="3851" y="10110"/>
                  </a:lnTo>
                  <a:lnTo>
                    <a:pt x="3856" y="10184"/>
                  </a:lnTo>
                  <a:lnTo>
                    <a:pt x="3858" y="10254"/>
                  </a:lnTo>
                  <a:lnTo>
                    <a:pt x="3859" y="10321"/>
                  </a:lnTo>
                  <a:lnTo>
                    <a:pt x="3858" y="10385"/>
                  </a:lnTo>
                  <a:lnTo>
                    <a:pt x="3856" y="10446"/>
                  </a:lnTo>
                  <a:lnTo>
                    <a:pt x="3851" y="10504"/>
                  </a:lnTo>
                  <a:lnTo>
                    <a:pt x="3845" y="10559"/>
                  </a:lnTo>
                  <a:lnTo>
                    <a:pt x="3841" y="10585"/>
                  </a:lnTo>
                  <a:lnTo>
                    <a:pt x="3837" y="10610"/>
                  </a:lnTo>
                  <a:lnTo>
                    <a:pt x="3833" y="10635"/>
                  </a:lnTo>
                  <a:lnTo>
                    <a:pt x="3828" y="10658"/>
                  </a:lnTo>
                  <a:lnTo>
                    <a:pt x="3822" y="10682"/>
                  </a:lnTo>
                  <a:lnTo>
                    <a:pt x="3816" y="10705"/>
                  </a:lnTo>
                  <a:lnTo>
                    <a:pt x="3810" y="10726"/>
                  </a:lnTo>
                  <a:lnTo>
                    <a:pt x="3803" y="10747"/>
                  </a:lnTo>
                  <a:lnTo>
                    <a:pt x="3796" y="10767"/>
                  </a:lnTo>
                  <a:lnTo>
                    <a:pt x="3788" y="10786"/>
                  </a:lnTo>
                  <a:lnTo>
                    <a:pt x="3780" y="10804"/>
                  </a:lnTo>
                  <a:lnTo>
                    <a:pt x="3772" y="10822"/>
                  </a:lnTo>
                  <a:lnTo>
                    <a:pt x="3762" y="10838"/>
                  </a:lnTo>
                  <a:lnTo>
                    <a:pt x="3752" y="10854"/>
                  </a:lnTo>
                  <a:lnTo>
                    <a:pt x="3742" y="10869"/>
                  </a:lnTo>
                  <a:lnTo>
                    <a:pt x="3732" y="10884"/>
                  </a:lnTo>
                  <a:lnTo>
                    <a:pt x="3725" y="10893"/>
                  </a:lnTo>
                  <a:lnTo>
                    <a:pt x="3717" y="10903"/>
                  </a:lnTo>
                  <a:lnTo>
                    <a:pt x="3708" y="10912"/>
                  </a:lnTo>
                  <a:lnTo>
                    <a:pt x="3698" y="10921"/>
                  </a:lnTo>
                  <a:lnTo>
                    <a:pt x="3686" y="10930"/>
                  </a:lnTo>
                  <a:lnTo>
                    <a:pt x="3674" y="10939"/>
                  </a:lnTo>
                  <a:lnTo>
                    <a:pt x="3660" y="10947"/>
                  </a:lnTo>
                  <a:lnTo>
                    <a:pt x="3645" y="10954"/>
                  </a:lnTo>
                  <a:lnTo>
                    <a:pt x="3629" y="10962"/>
                  </a:lnTo>
                  <a:lnTo>
                    <a:pt x="3612" y="10969"/>
                  </a:lnTo>
                  <a:lnTo>
                    <a:pt x="3593" y="10975"/>
                  </a:lnTo>
                  <a:lnTo>
                    <a:pt x="3574" y="10982"/>
                  </a:lnTo>
                  <a:lnTo>
                    <a:pt x="3553" y="10988"/>
                  </a:lnTo>
                  <a:lnTo>
                    <a:pt x="3531" y="10994"/>
                  </a:lnTo>
                  <a:lnTo>
                    <a:pt x="3508" y="10999"/>
                  </a:lnTo>
                  <a:lnTo>
                    <a:pt x="3483" y="11004"/>
                  </a:lnTo>
                  <a:lnTo>
                    <a:pt x="3458" y="11009"/>
                  </a:lnTo>
                  <a:lnTo>
                    <a:pt x="3431" y="11014"/>
                  </a:lnTo>
                  <a:lnTo>
                    <a:pt x="3403" y="11018"/>
                  </a:lnTo>
                  <a:lnTo>
                    <a:pt x="3374" y="11022"/>
                  </a:lnTo>
                  <a:lnTo>
                    <a:pt x="3311" y="11029"/>
                  </a:lnTo>
                  <a:lnTo>
                    <a:pt x="3245" y="11035"/>
                  </a:lnTo>
                  <a:lnTo>
                    <a:pt x="3173" y="11039"/>
                  </a:lnTo>
                  <a:lnTo>
                    <a:pt x="3097" y="11042"/>
                  </a:lnTo>
                  <a:lnTo>
                    <a:pt x="3016" y="11044"/>
                  </a:lnTo>
                  <a:lnTo>
                    <a:pt x="2931" y="11045"/>
                  </a:lnTo>
                  <a:lnTo>
                    <a:pt x="2844" y="11044"/>
                  </a:lnTo>
                  <a:lnTo>
                    <a:pt x="2762" y="11042"/>
                  </a:lnTo>
                  <a:lnTo>
                    <a:pt x="2684" y="11039"/>
                  </a:lnTo>
                  <a:lnTo>
                    <a:pt x="2609" y="11035"/>
                  </a:lnTo>
                  <a:lnTo>
                    <a:pt x="2539" y="11029"/>
                  </a:lnTo>
                  <a:lnTo>
                    <a:pt x="2473" y="11022"/>
                  </a:lnTo>
                  <a:lnTo>
                    <a:pt x="2409" y="11014"/>
                  </a:lnTo>
                  <a:lnTo>
                    <a:pt x="2351" y="11004"/>
                  </a:lnTo>
                  <a:lnTo>
                    <a:pt x="2323" y="10999"/>
                  </a:lnTo>
                  <a:lnTo>
                    <a:pt x="2296" y="10994"/>
                  </a:lnTo>
                  <a:lnTo>
                    <a:pt x="2270" y="10988"/>
                  </a:lnTo>
                  <a:lnTo>
                    <a:pt x="2245" y="10982"/>
                  </a:lnTo>
                  <a:lnTo>
                    <a:pt x="2221" y="10975"/>
                  </a:lnTo>
                  <a:lnTo>
                    <a:pt x="2198" y="10969"/>
                  </a:lnTo>
                  <a:lnTo>
                    <a:pt x="2177" y="10962"/>
                  </a:lnTo>
                  <a:lnTo>
                    <a:pt x="2156" y="10954"/>
                  </a:lnTo>
                  <a:lnTo>
                    <a:pt x="2136" y="10947"/>
                  </a:lnTo>
                  <a:lnTo>
                    <a:pt x="2117" y="10939"/>
                  </a:lnTo>
                  <a:lnTo>
                    <a:pt x="2099" y="10930"/>
                  </a:lnTo>
                  <a:lnTo>
                    <a:pt x="2082" y="10921"/>
                  </a:lnTo>
                  <a:lnTo>
                    <a:pt x="2066" y="10912"/>
                  </a:lnTo>
                  <a:lnTo>
                    <a:pt x="2051" y="10903"/>
                  </a:lnTo>
                  <a:lnTo>
                    <a:pt x="2036" y="10893"/>
                  </a:lnTo>
                  <a:lnTo>
                    <a:pt x="2023" y="10884"/>
                  </a:lnTo>
                  <a:lnTo>
                    <a:pt x="2008" y="10863"/>
                  </a:lnTo>
                  <a:lnTo>
                    <a:pt x="1994" y="10841"/>
                  </a:lnTo>
                  <a:lnTo>
                    <a:pt x="1978" y="10818"/>
                  </a:lnTo>
                  <a:lnTo>
                    <a:pt x="1965" y="10793"/>
                  </a:lnTo>
                  <a:lnTo>
                    <a:pt x="1952" y="10768"/>
                  </a:lnTo>
                  <a:lnTo>
                    <a:pt x="1939" y="10741"/>
                  </a:lnTo>
                  <a:lnTo>
                    <a:pt x="1927" y="10713"/>
                  </a:lnTo>
                  <a:lnTo>
                    <a:pt x="1915" y="10683"/>
                  </a:lnTo>
                  <a:lnTo>
                    <a:pt x="1904" y="10652"/>
                  </a:lnTo>
                  <a:lnTo>
                    <a:pt x="1893" y="10620"/>
                  </a:lnTo>
                  <a:lnTo>
                    <a:pt x="1883" y="10587"/>
                  </a:lnTo>
                  <a:lnTo>
                    <a:pt x="1874" y="10552"/>
                  </a:lnTo>
                  <a:lnTo>
                    <a:pt x="1864" y="10517"/>
                  </a:lnTo>
                  <a:lnTo>
                    <a:pt x="1856" y="10480"/>
                  </a:lnTo>
                  <a:lnTo>
                    <a:pt x="1847" y="10442"/>
                  </a:lnTo>
                  <a:lnTo>
                    <a:pt x="1840" y="10401"/>
                  </a:lnTo>
                  <a:lnTo>
                    <a:pt x="1832" y="10361"/>
                  </a:lnTo>
                  <a:lnTo>
                    <a:pt x="1826" y="10319"/>
                  </a:lnTo>
                  <a:lnTo>
                    <a:pt x="1819" y="10276"/>
                  </a:lnTo>
                  <a:lnTo>
                    <a:pt x="1814" y="10231"/>
                  </a:lnTo>
                  <a:lnTo>
                    <a:pt x="1808" y="10186"/>
                  </a:lnTo>
                  <a:lnTo>
                    <a:pt x="1803" y="10139"/>
                  </a:lnTo>
                  <a:lnTo>
                    <a:pt x="1799" y="10090"/>
                  </a:lnTo>
                  <a:lnTo>
                    <a:pt x="1795" y="10041"/>
                  </a:lnTo>
                  <a:lnTo>
                    <a:pt x="1792" y="9990"/>
                  </a:lnTo>
                  <a:lnTo>
                    <a:pt x="1789" y="9938"/>
                  </a:lnTo>
                  <a:lnTo>
                    <a:pt x="1787" y="9885"/>
                  </a:lnTo>
                  <a:lnTo>
                    <a:pt x="1785" y="9830"/>
                  </a:lnTo>
                  <a:lnTo>
                    <a:pt x="1783" y="9774"/>
                  </a:lnTo>
                  <a:lnTo>
                    <a:pt x="1783" y="9717"/>
                  </a:lnTo>
                  <a:lnTo>
                    <a:pt x="1782" y="9659"/>
                  </a:lnTo>
                  <a:lnTo>
                    <a:pt x="1782" y="9599"/>
                  </a:lnTo>
                  <a:lnTo>
                    <a:pt x="1783" y="9483"/>
                  </a:lnTo>
                  <a:lnTo>
                    <a:pt x="1782" y="9374"/>
                  </a:lnTo>
                  <a:lnTo>
                    <a:pt x="1781" y="9271"/>
                  </a:lnTo>
                  <a:lnTo>
                    <a:pt x="1780" y="9176"/>
                  </a:lnTo>
                  <a:lnTo>
                    <a:pt x="1777" y="9088"/>
                  </a:lnTo>
                  <a:lnTo>
                    <a:pt x="1774" y="9005"/>
                  </a:lnTo>
                  <a:lnTo>
                    <a:pt x="1770" y="8931"/>
                  </a:lnTo>
                  <a:lnTo>
                    <a:pt x="1766" y="8863"/>
                  </a:lnTo>
                  <a:lnTo>
                    <a:pt x="1760" y="8802"/>
                  </a:lnTo>
                  <a:lnTo>
                    <a:pt x="1754" y="8749"/>
                  </a:lnTo>
                  <a:lnTo>
                    <a:pt x="1747" y="8702"/>
                  </a:lnTo>
                  <a:lnTo>
                    <a:pt x="1740" y="8662"/>
                  </a:lnTo>
                  <a:lnTo>
                    <a:pt x="1736" y="8645"/>
                  </a:lnTo>
                  <a:lnTo>
                    <a:pt x="1732" y="8630"/>
                  </a:lnTo>
                  <a:lnTo>
                    <a:pt x="1727" y="8616"/>
                  </a:lnTo>
                  <a:lnTo>
                    <a:pt x="1723" y="8604"/>
                  </a:lnTo>
                  <a:lnTo>
                    <a:pt x="1718" y="8594"/>
                  </a:lnTo>
                  <a:lnTo>
                    <a:pt x="1713" y="8586"/>
                  </a:lnTo>
                  <a:lnTo>
                    <a:pt x="1708" y="8579"/>
                  </a:lnTo>
                  <a:lnTo>
                    <a:pt x="1702" y="8574"/>
                  </a:lnTo>
                  <a:lnTo>
                    <a:pt x="1639" y="8521"/>
                  </a:lnTo>
                  <a:lnTo>
                    <a:pt x="1578" y="8469"/>
                  </a:lnTo>
                  <a:lnTo>
                    <a:pt x="1517" y="8417"/>
                  </a:lnTo>
                  <a:lnTo>
                    <a:pt x="1459" y="8365"/>
                  </a:lnTo>
                  <a:lnTo>
                    <a:pt x="1402" y="8313"/>
                  </a:lnTo>
                  <a:lnTo>
                    <a:pt x="1346" y="8260"/>
                  </a:lnTo>
                  <a:lnTo>
                    <a:pt x="1293" y="8208"/>
                  </a:lnTo>
                  <a:lnTo>
                    <a:pt x="1241" y="8155"/>
                  </a:lnTo>
                  <a:lnTo>
                    <a:pt x="1190" y="8103"/>
                  </a:lnTo>
                  <a:lnTo>
                    <a:pt x="1141" y="8051"/>
                  </a:lnTo>
                  <a:lnTo>
                    <a:pt x="1092" y="7997"/>
                  </a:lnTo>
                  <a:lnTo>
                    <a:pt x="1046" y="7945"/>
                  </a:lnTo>
                  <a:lnTo>
                    <a:pt x="1002" y="7892"/>
                  </a:lnTo>
                  <a:lnTo>
                    <a:pt x="959" y="7840"/>
                  </a:lnTo>
                  <a:lnTo>
                    <a:pt x="917" y="7787"/>
                  </a:lnTo>
                  <a:lnTo>
                    <a:pt x="878" y="7733"/>
                  </a:lnTo>
                  <a:lnTo>
                    <a:pt x="839" y="7680"/>
                  </a:lnTo>
                  <a:lnTo>
                    <a:pt x="803" y="7628"/>
                  </a:lnTo>
                  <a:lnTo>
                    <a:pt x="768" y="7575"/>
                  </a:lnTo>
                  <a:lnTo>
                    <a:pt x="734" y="7522"/>
                  </a:lnTo>
                  <a:lnTo>
                    <a:pt x="702" y="7468"/>
                  </a:lnTo>
                  <a:lnTo>
                    <a:pt x="671" y="7415"/>
                  </a:lnTo>
                  <a:lnTo>
                    <a:pt x="642" y="7362"/>
                  </a:lnTo>
                  <a:lnTo>
                    <a:pt x="614" y="7308"/>
                  </a:lnTo>
                  <a:lnTo>
                    <a:pt x="588" y="7255"/>
                  </a:lnTo>
                  <a:lnTo>
                    <a:pt x="564" y="7201"/>
                  </a:lnTo>
                  <a:lnTo>
                    <a:pt x="542" y="7148"/>
                  </a:lnTo>
                  <a:lnTo>
                    <a:pt x="521" y="7094"/>
                  </a:lnTo>
                  <a:lnTo>
                    <a:pt x="501" y="7041"/>
                  </a:lnTo>
                  <a:lnTo>
                    <a:pt x="483" y="6988"/>
                  </a:lnTo>
                  <a:lnTo>
                    <a:pt x="467" y="6933"/>
                  </a:lnTo>
                  <a:lnTo>
                    <a:pt x="452" y="6880"/>
                  </a:lnTo>
                  <a:lnTo>
                    <a:pt x="425" y="6772"/>
                  </a:lnTo>
                  <a:lnTo>
                    <a:pt x="400" y="6665"/>
                  </a:lnTo>
                  <a:lnTo>
                    <a:pt x="376" y="6560"/>
                  </a:lnTo>
                  <a:lnTo>
                    <a:pt x="355" y="6455"/>
                  </a:lnTo>
                  <a:lnTo>
                    <a:pt x="335" y="6351"/>
                  </a:lnTo>
                  <a:lnTo>
                    <a:pt x="316" y="6248"/>
                  </a:lnTo>
                  <a:lnTo>
                    <a:pt x="300" y="6146"/>
                  </a:lnTo>
                  <a:lnTo>
                    <a:pt x="285" y="6045"/>
                  </a:lnTo>
                  <a:lnTo>
                    <a:pt x="272" y="5945"/>
                  </a:lnTo>
                  <a:lnTo>
                    <a:pt x="261" y="5845"/>
                  </a:lnTo>
                  <a:lnTo>
                    <a:pt x="252" y="5747"/>
                  </a:lnTo>
                  <a:lnTo>
                    <a:pt x="244" y="5649"/>
                  </a:lnTo>
                  <a:lnTo>
                    <a:pt x="238" y="5553"/>
                  </a:lnTo>
                  <a:lnTo>
                    <a:pt x="234" y="5458"/>
                  </a:lnTo>
                  <a:lnTo>
                    <a:pt x="231" y="5363"/>
                  </a:lnTo>
                  <a:lnTo>
                    <a:pt x="230" y="5270"/>
                  </a:lnTo>
                  <a:lnTo>
                    <a:pt x="219" y="5261"/>
                  </a:lnTo>
                  <a:lnTo>
                    <a:pt x="208" y="5251"/>
                  </a:lnTo>
                  <a:lnTo>
                    <a:pt x="197" y="5241"/>
                  </a:lnTo>
                  <a:lnTo>
                    <a:pt x="186" y="5231"/>
                  </a:lnTo>
                  <a:lnTo>
                    <a:pt x="176" y="5220"/>
                  </a:lnTo>
                  <a:lnTo>
                    <a:pt x="166" y="5208"/>
                  </a:lnTo>
                  <a:lnTo>
                    <a:pt x="157" y="5196"/>
                  </a:lnTo>
                  <a:lnTo>
                    <a:pt x="148" y="5183"/>
                  </a:lnTo>
                  <a:lnTo>
                    <a:pt x="138" y="5170"/>
                  </a:lnTo>
                  <a:lnTo>
                    <a:pt x="130" y="5157"/>
                  </a:lnTo>
                  <a:lnTo>
                    <a:pt x="121" y="5143"/>
                  </a:lnTo>
                  <a:lnTo>
                    <a:pt x="113" y="5128"/>
                  </a:lnTo>
                  <a:lnTo>
                    <a:pt x="97" y="5097"/>
                  </a:lnTo>
                  <a:lnTo>
                    <a:pt x="82" y="5064"/>
                  </a:lnTo>
                  <a:lnTo>
                    <a:pt x="69" y="5029"/>
                  </a:lnTo>
                  <a:lnTo>
                    <a:pt x="56" y="4993"/>
                  </a:lnTo>
                  <a:lnTo>
                    <a:pt x="45" y="4954"/>
                  </a:lnTo>
                  <a:lnTo>
                    <a:pt x="34" y="4914"/>
                  </a:lnTo>
                  <a:lnTo>
                    <a:pt x="25" y="4871"/>
                  </a:lnTo>
                  <a:lnTo>
                    <a:pt x="17" y="4825"/>
                  </a:lnTo>
                  <a:lnTo>
                    <a:pt x="10" y="4779"/>
                  </a:lnTo>
                  <a:lnTo>
                    <a:pt x="4" y="4730"/>
                  </a:lnTo>
                  <a:lnTo>
                    <a:pt x="2" y="4705"/>
                  </a:lnTo>
                  <a:lnTo>
                    <a:pt x="1" y="4681"/>
                  </a:lnTo>
                  <a:lnTo>
                    <a:pt x="0" y="4658"/>
                  </a:lnTo>
                  <a:lnTo>
                    <a:pt x="1" y="4635"/>
                  </a:lnTo>
                  <a:lnTo>
                    <a:pt x="2" y="4613"/>
                  </a:lnTo>
                  <a:lnTo>
                    <a:pt x="4" y="4590"/>
                  </a:lnTo>
                  <a:lnTo>
                    <a:pt x="7" y="4569"/>
                  </a:lnTo>
                  <a:lnTo>
                    <a:pt x="11" y="4548"/>
                  </a:lnTo>
                  <a:lnTo>
                    <a:pt x="15" y="4528"/>
                  </a:lnTo>
                  <a:lnTo>
                    <a:pt x="21" y="4509"/>
                  </a:lnTo>
                  <a:lnTo>
                    <a:pt x="27" y="4490"/>
                  </a:lnTo>
                  <a:lnTo>
                    <a:pt x="34" y="4472"/>
                  </a:lnTo>
                  <a:lnTo>
                    <a:pt x="41" y="4455"/>
                  </a:lnTo>
                  <a:lnTo>
                    <a:pt x="50" y="4438"/>
                  </a:lnTo>
                  <a:lnTo>
                    <a:pt x="59" y="4421"/>
                  </a:lnTo>
                  <a:lnTo>
                    <a:pt x="70" y="4405"/>
                  </a:lnTo>
                  <a:lnTo>
                    <a:pt x="81" y="4390"/>
                  </a:lnTo>
                  <a:lnTo>
                    <a:pt x="93" y="4375"/>
                  </a:lnTo>
                  <a:lnTo>
                    <a:pt x="105" y="4361"/>
                  </a:lnTo>
                  <a:lnTo>
                    <a:pt x="119" y="4348"/>
                  </a:lnTo>
                  <a:lnTo>
                    <a:pt x="133" y="4334"/>
                  </a:lnTo>
                  <a:lnTo>
                    <a:pt x="148" y="4322"/>
                  </a:lnTo>
                  <a:lnTo>
                    <a:pt x="164" y="4310"/>
                  </a:lnTo>
                  <a:lnTo>
                    <a:pt x="181" y="4299"/>
                  </a:lnTo>
                  <a:lnTo>
                    <a:pt x="199" y="4289"/>
                  </a:lnTo>
                  <a:lnTo>
                    <a:pt x="218" y="4279"/>
                  </a:lnTo>
                  <a:lnTo>
                    <a:pt x="238" y="4270"/>
                  </a:lnTo>
                  <a:lnTo>
                    <a:pt x="258" y="4261"/>
                  </a:lnTo>
                  <a:lnTo>
                    <a:pt x="279" y="4254"/>
                  </a:lnTo>
                  <a:lnTo>
                    <a:pt x="301" y="4246"/>
                  </a:lnTo>
                  <a:lnTo>
                    <a:pt x="323" y="4239"/>
                  </a:lnTo>
                  <a:lnTo>
                    <a:pt x="347" y="4233"/>
                  </a:lnTo>
                  <a:lnTo>
                    <a:pt x="330" y="4196"/>
                  </a:lnTo>
                  <a:lnTo>
                    <a:pt x="313" y="4155"/>
                  </a:lnTo>
                  <a:lnTo>
                    <a:pt x="296" y="4111"/>
                  </a:lnTo>
                  <a:lnTo>
                    <a:pt x="278" y="4062"/>
                  </a:lnTo>
                  <a:lnTo>
                    <a:pt x="259" y="4011"/>
                  </a:lnTo>
                  <a:lnTo>
                    <a:pt x="239" y="3955"/>
                  </a:lnTo>
                  <a:lnTo>
                    <a:pt x="219" y="3896"/>
                  </a:lnTo>
                  <a:lnTo>
                    <a:pt x="197" y="3832"/>
                  </a:lnTo>
                  <a:lnTo>
                    <a:pt x="192" y="3816"/>
                  </a:lnTo>
                  <a:lnTo>
                    <a:pt x="188" y="3800"/>
                  </a:lnTo>
                  <a:lnTo>
                    <a:pt x="185" y="3785"/>
                  </a:lnTo>
                  <a:lnTo>
                    <a:pt x="184" y="3770"/>
                  </a:lnTo>
                  <a:lnTo>
                    <a:pt x="183" y="3757"/>
                  </a:lnTo>
                  <a:lnTo>
                    <a:pt x="184" y="3744"/>
                  </a:lnTo>
                  <a:lnTo>
                    <a:pt x="186" y="3731"/>
                  </a:lnTo>
                  <a:lnTo>
                    <a:pt x="189" y="3719"/>
                  </a:lnTo>
                  <a:lnTo>
                    <a:pt x="193" y="3707"/>
                  </a:lnTo>
                  <a:lnTo>
                    <a:pt x="198" y="3696"/>
                  </a:lnTo>
                  <a:lnTo>
                    <a:pt x="204" y="3686"/>
                  </a:lnTo>
                  <a:lnTo>
                    <a:pt x="213" y="3676"/>
                  </a:lnTo>
                  <a:lnTo>
                    <a:pt x="221" y="3667"/>
                  </a:lnTo>
                  <a:lnTo>
                    <a:pt x="231" y="3659"/>
                  </a:lnTo>
                  <a:lnTo>
                    <a:pt x="242" y="3651"/>
                  </a:lnTo>
                  <a:lnTo>
                    <a:pt x="253" y="3643"/>
                  </a:lnTo>
                  <a:lnTo>
                    <a:pt x="266" y="3636"/>
                  </a:lnTo>
                  <a:lnTo>
                    <a:pt x="280" y="3630"/>
                  </a:lnTo>
                  <a:lnTo>
                    <a:pt x="295" y="3624"/>
                  </a:lnTo>
                  <a:lnTo>
                    <a:pt x="312" y="3619"/>
                  </a:lnTo>
                  <a:lnTo>
                    <a:pt x="329" y="3615"/>
                  </a:lnTo>
                  <a:lnTo>
                    <a:pt x="347" y="3611"/>
                  </a:lnTo>
                  <a:lnTo>
                    <a:pt x="367" y="3607"/>
                  </a:lnTo>
                  <a:lnTo>
                    <a:pt x="387" y="3604"/>
                  </a:lnTo>
                  <a:lnTo>
                    <a:pt x="409" y="3602"/>
                  </a:lnTo>
                  <a:lnTo>
                    <a:pt x="432" y="3600"/>
                  </a:lnTo>
                  <a:lnTo>
                    <a:pt x="455" y="3599"/>
                  </a:lnTo>
                  <a:lnTo>
                    <a:pt x="480" y="3599"/>
                  </a:lnTo>
                  <a:lnTo>
                    <a:pt x="506" y="3599"/>
                  </a:lnTo>
                  <a:lnTo>
                    <a:pt x="533" y="3599"/>
                  </a:lnTo>
                  <a:lnTo>
                    <a:pt x="561" y="3600"/>
                  </a:lnTo>
                  <a:lnTo>
                    <a:pt x="590" y="3602"/>
                  </a:lnTo>
                  <a:lnTo>
                    <a:pt x="621" y="3531"/>
                  </a:lnTo>
                  <a:lnTo>
                    <a:pt x="654" y="3462"/>
                  </a:lnTo>
                  <a:lnTo>
                    <a:pt x="688" y="3393"/>
                  </a:lnTo>
                  <a:lnTo>
                    <a:pt x="725" y="3326"/>
                  </a:lnTo>
                  <a:lnTo>
                    <a:pt x="763" y="3258"/>
                  </a:lnTo>
                  <a:lnTo>
                    <a:pt x="803" y="3192"/>
                  </a:lnTo>
                  <a:lnTo>
                    <a:pt x="845" y="3127"/>
                  </a:lnTo>
                  <a:lnTo>
                    <a:pt x="890" y="3063"/>
                  </a:lnTo>
                  <a:lnTo>
                    <a:pt x="936" y="2999"/>
                  </a:lnTo>
                  <a:lnTo>
                    <a:pt x="985" y="2936"/>
                  </a:lnTo>
                  <a:lnTo>
                    <a:pt x="1035" y="2875"/>
                  </a:lnTo>
                  <a:lnTo>
                    <a:pt x="1087" y="2814"/>
                  </a:lnTo>
                  <a:lnTo>
                    <a:pt x="1143" y="2754"/>
                  </a:lnTo>
                  <a:lnTo>
                    <a:pt x="1199" y="2694"/>
                  </a:lnTo>
                  <a:lnTo>
                    <a:pt x="1257" y="2636"/>
                  </a:lnTo>
                  <a:lnTo>
                    <a:pt x="1318" y="2578"/>
                  </a:lnTo>
                  <a:lnTo>
                    <a:pt x="1380" y="2522"/>
                  </a:lnTo>
                  <a:lnTo>
                    <a:pt x="1444" y="2465"/>
                  </a:lnTo>
                  <a:lnTo>
                    <a:pt x="1511" y="2410"/>
                  </a:lnTo>
                  <a:lnTo>
                    <a:pt x="1580" y="2356"/>
                  </a:lnTo>
                  <a:lnTo>
                    <a:pt x="1651" y="2303"/>
                  </a:lnTo>
                  <a:lnTo>
                    <a:pt x="1723" y="2251"/>
                  </a:lnTo>
                  <a:lnTo>
                    <a:pt x="1797" y="2199"/>
                  </a:lnTo>
                  <a:lnTo>
                    <a:pt x="1874" y="2148"/>
                  </a:lnTo>
                  <a:lnTo>
                    <a:pt x="1952" y="2098"/>
                  </a:lnTo>
                  <a:lnTo>
                    <a:pt x="2033" y="2050"/>
                  </a:lnTo>
                  <a:lnTo>
                    <a:pt x="2116" y="2002"/>
                  </a:lnTo>
                  <a:lnTo>
                    <a:pt x="2200" y="1953"/>
                  </a:lnTo>
                  <a:lnTo>
                    <a:pt x="2287" y="1907"/>
                  </a:lnTo>
                  <a:lnTo>
                    <a:pt x="2375" y="1862"/>
                  </a:lnTo>
                  <a:lnTo>
                    <a:pt x="2466" y="1817"/>
                  </a:lnTo>
                  <a:lnTo>
                    <a:pt x="2559" y="1773"/>
                  </a:lnTo>
                  <a:lnTo>
                    <a:pt x="2653" y="1731"/>
                  </a:lnTo>
                  <a:lnTo>
                    <a:pt x="2751" y="1688"/>
                  </a:lnTo>
                  <a:lnTo>
                    <a:pt x="2851" y="1648"/>
                  </a:lnTo>
                  <a:lnTo>
                    <a:pt x="2955" y="1609"/>
                  </a:lnTo>
                  <a:lnTo>
                    <a:pt x="3061" y="1571"/>
                  </a:lnTo>
                  <a:lnTo>
                    <a:pt x="3170" y="1535"/>
                  </a:lnTo>
                  <a:lnTo>
                    <a:pt x="3282" y="1499"/>
                  </a:lnTo>
                  <a:lnTo>
                    <a:pt x="3398" y="1465"/>
                  </a:lnTo>
                  <a:lnTo>
                    <a:pt x="3516" y="1431"/>
                  </a:lnTo>
                  <a:lnTo>
                    <a:pt x="3636" y="1399"/>
                  </a:lnTo>
                  <a:lnTo>
                    <a:pt x="3760" y="1369"/>
                  </a:lnTo>
                  <a:lnTo>
                    <a:pt x="3887" y="1340"/>
                  </a:lnTo>
                  <a:lnTo>
                    <a:pt x="4017" y="1312"/>
                  </a:lnTo>
                  <a:lnTo>
                    <a:pt x="4149" y="1285"/>
                  </a:lnTo>
                  <a:lnTo>
                    <a:pt x="4285" y="1259"/>
                  </a:lnTo>
                  <a:lnTo>
                    <a:pt x="4423" y="1235"/>
                  </a:lnTo>
                  <a:lnTo>
                    <a:pt x="4564" y="1212"/>
                  </a:lnTo>
                  <a:lnTo>
                    <a:pt x="4709" y="1190"/>
                  </a:lnTo>
                  <a:lnTo>
                    <a:pt x="4855" y="1169"/>
                  </a:lnTo>
                  <a:lnTo>
                    <a:pt x="5005" y="1149"/>
                  </a:lnTo>
                  <a:lnTo>
                    <a:pt x="5158" y="1131"/>
                  </a:lnTo>
                  <a:lnTo>
                    <a:pt x="5314" y="1114"/>
                  </a:lnTo>
                  <a:lnTo>
                    <a:pt x="5472" y="1099"/>
                  </a:lnTo>
                  <a:lnTo>
                    <a:pt x="5634" y="1084"/>
                  </a:lnTo>
                  <a:lnTo>
                    <a:pt x="5798" y="1071"/>
                  </a:lnTo>
                  <a:lnTo>
                    <a:pt x="5965" y="1059"/>
                  </a:lnTo>
                  <a:lnTo>
                    <a:pt x="6136" y="1049"/>
                  </a:lnTo>
                  <a:lnTo>
                    <a:pt x="6309" y="1039"/>
                  </a:lnTo>
                  <a:lnTo>
                    <a:pt x="6485" y="1031"/>
                  </a:lnTo>
                  <a:lnTo>
                    <a:pt x="6664" y="1024"/>
                  </a:lnTo>
                  <a:lnTo>
                    <a:pt x="6845" y="1018"/>
                  </a:lnTo>
                  <a:lnTo>
                    <a:pt x="7031" y="1014"/>
                  </a:lnTo>
                </a:path>
              </a:pathLst>
            </a:custGeom>
            <a:solidFill>
              <a:schemeClr val="tx1"/>
            </a:solidFill>
            <a:ln w="3175">
              <a:solidFill>
                <a:schemeClr val="tx1"/>
              </a:solidFill>
              <a:prstDash val="solid"/>
              <a:round/>
              <a:headEnd/>
              <a:tailEnd/>
            </a:ln>
          </p:spPr>
          <p:txBody>
            <a:bodyPr/>
            <a:lstStyle/>
            <a:p>
              <a:endParaRPr lang="zh-CN" altLang="en-US"/>
            </a:p>
          </p:txBody>
        </p:sp>
        <p:sp>
          <p:nvSpPr>
            <p:cNvPr id="59" name="Oval 98"/>
            <p:cNvSpPr>
              <a:spLocks noChangeArrowheads="1"/>
            </p:cNvSpPr>
            <p:nvPr/>
          </p:nvSpPr>
          <p:spPr bwMode="auto">
            <a:xfrm>
              <a:off x="2964" y="3844"/>
              <a:ext cx="195" cy="19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3" name="Group 547"/>
          <p:cNvGrpSpPr>
            <a:grpSpLocks/>
          </p:cNvGrpSpPr>
          <p:nvPr/>
        </p:nvGrpSpPr>
        <p:grpSpPr bwMode="auto">
          <a:xfrm rot="20140207">
            <a:off x="5622826" y="2731036"/>
            <a:ext cx="514788" cy="726683"/>
            <a:chOff x="2135" y="2000"/>
            <a:chExt cx="858" cy="1212"/>
          </a:xfrm>
        </p:grpSpPr>
        <p:sp>
          <p:nvSpPr>
            <p:cNvPr id="64" name="AutoShape 548"/>
            <p:cNvSpPr>
              <a:spLocks noChangeAspect="1" noChangeArrowheads="1" noTextEdit="1"/>
            </p:cNvSpPr>
            <p:nvPr/>
          </p:nvSpPr>
          <p:spPr bwMode="auto">
            <a:xfrm>
              <a:off x="2135" y="2000"/>
              <a:ext cx="858" cy="1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65" name="Freeform 549"/>
            <p:cNvSpPr>
              <a:spLocks/>
            </p:cNvSpPr>
            <p:nvPr/>
          </p:nvSpPr>
          <p:spPr bwMode="auto">
            <a:xfrm>
              <a:off x="2454" y="2302"/>
              <a:ext cx="327" cy="348"/>
            </a:xfrm>
            <a:custGeom>
              <a:avLst/>
              <a:gdLst>
                <a:gd name="T0" fmla="*/ 327 w 327"/>
                <a:gd name="T1" fmla="*/ 0 h 348"/>
                <a:gd name="T2" fmla="*/ 98 w 327"/>
                <a:gd name="T3" fmla="*/ 0 h 348"/>
                <a:gd name="T4" fmla="*/ 70 w 327"/>
                <a:gd name="T5" fmla="*/ 0 h 348"/>
                <a:gd name="T6" fmla="*/ 46 w 327"/>
                <a:gd name="T7" fmla="*/ 6 h 348"/>
                <a:gd name="T8" fmla="*/ 31 w 327"/>
                <a:gd name="T9" fmla="*/ 11 h 348"/>
                <a:gd name="T10" fmla="*/ 18 w 327"/>
                <a:gd name="T11" fmla="*/ 24 h 348"/>
                <a:gd name="T12" fmla="*/ 9 w 327"/>
                <a:gd name="T13" fmla="*/ 39 h 348"/>
                <a:gd name="T14" fmla="*/ 7 w 327"/>
                <a:gd name="T15" fmla="*/ 63 h 348"/>
                <a:gd name="T16" fmla="*/ 0 w 327"/>
                <a:gd name="T17" fmla="*/ 98 h 348"/>
                <a:gd name="T18" fmla="*/ 0 w 327"/>
                <a:gd name="T19" fmla="*/ 137 h 348"/>
                <a:gd name="T20" fmla="*/ 0 w 327"/>
                <a:gd name="T21" fmla="*/ 348 h 348"/>
                <a:gd name="T22" fmla="*/ 327 w 327"/>
                <a:gd name="T23" fmla="*/ 348 h 348"/>
                <a:gd name="T24" fmla="*/ 327 w 327"/>
                <a:gd name="T25" fmla="*/ 0 h 348"/>
                <a:gd name="T26" fmla="*/ 327 w 327"/>
                <a:gd name="T2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7" h="348">
                  <a:moveTo>
                    <a:pt x="327" y="0"/>
                  </a:moveTo>
                  <a:lnTo>
                    <a:pt x="98" y="0"/>
                  </a:lnTo>
                  <a:lnTo>
                    <a:pt x="70" y="0"/>
                  </a:lnTo>
                  <a:lnTo>
                    <a:pt x="46" y="6"/>
                  </a:lnTo>
                  <a:lnTo>
                    <a:pt x="31" y="11"/>
                  </a:lnTo>
                  <a:lnTo>
                    <a:pt x="18" y="24"/>
                  </a:lnTo>
                  <a:lnTo>
                    <a:pt x="9" y="39"/>
                  </a:lnTo>
                  <a:lnTo>
                    <a:pt x="7" y="63"/>
                  </a:lnTo>
                  <a:lnTo>
                    <a:pt x="0" y="98"/>
                  </a:lnTo>
                  <a:lnTo>
                    <a:pt x="0" y="137"/>
                  </a:lnTo>
                  <a:lnTo>
                    <a:pt x="0" y="348"/>
                  </a:lnTo>
                  <a:lnTo>
                    <a:pt x="327" y="348"/>
                  </a:lnTo>
                  <a:lnTo>
                    <a:pt x="327" y="0"/>
                  </a:lnTo>
                  <a:lnTo>
                    <a:pt x="32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66" name="Freeform 550"/>
            <p:cNvSpPr>
              <a:spLocks/>
            </p:cNvSpPr>
            <p:nvPr/>
          </p:nvSpPr>
          <p:spPr bwMode="auto">
            <a:xfrm>
              <a:off x="2455" y="2677"/>
              <a:ext cx="536" cy="533"/>
            </a:xfrm>
            <a:custGeom>
              <a:avLst/>
              <a:gdLst>
                <a:gd name="T0" fmla="*/ 0 w 536"/>
                <a:gd name="T1" fmla="*/ 0 h 533"/>
                <a:gd name="T2" fmla="*/ 0 w 536"/>
                <a:gd name="T3" fmla="*/ 333 h 533"/>
                <a:gd name="T4" fmla="*/ 0 w 536"/>
                <a:gd name="T5" fmla="*/ 353 h 533"/>
                <a:gd name="T6" fmla="*/ 7 w 536"/>
                <a:gd name="T7" fmla="*/ 374 h 533"/>
                <a:gd name="T8" fmla="*/ 11 w 536"/>
                <a:gd name="T9" fmla="*/ 392 h 533"/>
                <a:gd name="T10" fmla="*/ 21 w 536"/>
                <a:gd name="T11" fmla="*/ 411 h 533"/>
                <a:gd name="T12" fmla="*/ 30 w 536"/>
                <a:gd name="T13" fmla="*/ 426 h 533"/>
                <a:gd name="T14" fmla="*/ 44 w 536"/>
                <a:gd name="T15" fmla="*/ 442 h 533"/>
                <a:gd name="T16" fmla="*/ 60 w 536"/>
                <a:gd name="T17" fmla="*/ 459 h 533"/>
                <a:gd name="T18" fmla="*/ 80 w 536"/>
                <a:gd name="T19" fmla="*/ 475 h 533"/>
                <a:gd name="T20" fmla="*/ 100 w 536"/>
                <a:gd name="T21" fmla="*/ 487 h 533"/>
                <a:gd name="T22" fmla="*/ 120 w 536"/>
                <a:gd name="T23" fmla="*/ 499 h 533"/>
                <a:gd name="T24" fmla="*/ 143 w 536"/>
                <a:gd name="T25" fmla="*/ 509 h 533"/>
                <a:gd name="T26" fmla="*/ 167 w 536"/>
                <a:gd name="T27" fmla="*/ 518 h 533"/>
                <a:gd name="T28" fmla="*/ 190 w 536"/>
                <a:gd name="T29" fmla="*/ 523 h 533"/>
                <a:gd name="T30" fmla="*/ 213 w 536"/>
                <a:gd name="T31" fmla="*/ 527 h 533"/>
                <a:gd name="T32" fmla="*/ 240 w 536"/>
                <a:gd name="T33" fmla="*/ 529 h 533"/>
                <a:gd name="T34" fmla="*/ 270 w 536"/>
                <a:gd name="T35" fmla="*/ 533 h 533"/>
                <a:gd name="T36" fmla="*/ 296 w 536"/>
                <a:gd name="T37" fmla="*/ 529 h 533"/>
                <a:gd name="T38" fmla="*/ 323 w 536"/>
                <a:gd name="T39" fmla="*/ 527 h 533"/>
                <a:gd name="T40" fmla="*/ 346 w 536"/>
                <a:gd name="T41" fmla="*/ 523 h 533"/>
                <a:gd name="T42" fmla="*/ 373 w 536"/>
                <a:gd name="T43" fmla="*/ 518 h 533"/>
                <a:gd name="T44" fmla="*/ 396 w 536"/>
                <a:gd name="T45" fmla="*/ 509 h 533"/>
                <a:gd name="T46" fmla="*/ 416 w 536"/>
                <a:gd name="T47" fmla="*/ 499 h 533"/>
                <a:gd name="T48" fmla="*/ 439 w 536"/>
                <a:gd name="T49" fmla="*/ 487 h 533"/>
                <a:gd name="T50" fmla="*/ 460 w 536"/>
                <a:gd name="T51" fmla="*/ 475 h 533"/>
                <a:gd name="T52" fmla="*/ 476 w 536"/>
                <a:gd name="T53" fmla="*/ 459 h 533"/>
                <a:gd name="T54" fmla="*/ 492 w 536"/>
                <a:gd name="T55" fmla="*/ 444 h 533"/>
                <a:gd name="T56" fmla="*/ 506 w 536"/>
                <a:gd name="T57" fmla="*/ 426 h 533"/>
                <a:gd name="T58" fmla="*/ 515 w 536"/>
                <a:gd name="T59" fmla="*/ 411 h 533"/>
                <a:gd name="T60" fmla="*/ 525 w 536"/>
                <a:gd name="T61" fmla="*/ 392 h 533"/>
                <a:gd name="T62" fmla="*/ 532 w 536"/>
                <a:gd name="T63" fmla="*/ 374 h 533"/>
                <a:gd name="T64" fmla="*/ 536 w 536"/>
                <a:gd name="T65" fmla="*/ 353 h 533"/>
                <a:gd name="T66" fmla="*/ 536 w 536"/>
                <a:gd name="T67" fmla="*/ 333 h 533"/>
                <a:gd name="T68" fmla="*/ 536 w 536"/>
                <a:gd name="T69" fmla="*/ 0 h 533"/>
                <a:gd name="T70" fmla="*/ 0 w 536"/>
                <a:gd name="T71" fmla="*/ 0 h 533"/>
                <a:gd name="T72" fmla="*/ 0 w 536"/>
                <a:gd name="T73"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6" h="533">
                  <a:moveTo>
                    <a:pt x="0" y="0"/>
                  </a:moveTo>
                  <a:lnTo>
                    <a:pt x="0" y="333"/>
                  </a:lnTo>
                  <a:lnTo>
                    <a:pt x="0" y="353"/>
                  </a:lnTo>
                  <a:lnTo>
                    <a:pt x="7" y="374"/>
                  </a:lnTo>
                  <a:lnTo>
                    <a:pt x="11" y="392"/>
                  </a:lnTo>
                  <a:lnTo>
                    <a:pt x="21" y="411"/>
                  </a:lnTo>
                  <a:lnTo>
                    <a:pt x="30" y="426"/>
                  </a:lnTo>
                  <a:lnTo>
                    <a:pt x="44" y="442"/>
                  </a:lnTo>
                  <a:lnTo>
                    <a:pt x="60" y="459"/>
                  </a:lnTo>
                  <a:lnTo>
                    <a:pt x="80" y="475"/>
                  </a:lnTo>
                  <a:lnTo>
                    <a:pt x="100" y="487"/>
                  </a:lnTo>
                  <a:lnTo>
                    <a:pt x="120" y="499"/>
                  </a:lnTo>
                  <a:lnTo>
                    <a:pt x="143" y="509"/>
                  </a:lnTo>
                  <a:lnTo>
                    <a:pt x="167" y="518"/>
                  </a:lnTo>
                  <a:lnTo>
                    <a:pt x="190" y="523"/>
                  </a:lnTo>
                  <a:lnTo>
                    <a:pt x="213" y="527"/>
                  </a:lnTo>
                  <a:lnTo>
                    <a:pt x="240" y="529"/>
                  </a:lnTo>
                  <a:lnTo>
                    <a:pt x="270" y="533"/>
                  </a:lnTo>
                  <a:lnTo>
                    <a:pt x="296" y="529"/>
                  </a:lnTo>
                  <a:lnTo>
                    <a:pt x="323" y="527"/>
                  </a:lnTo>
                  <a:lnTo>
                    <a:pt x="346" y="523"/>
                  </a:lnTo>
                  <a:lnTo>
                    <a:pt x="373" y="518"/>
                  </a:lnTo>
                  <a:lnTo>
                    <a:pt x="396" y="509"/>
                  </a:lnTo>
                  <a:lnTo>
                    <a:pt x="416" y="499"/>
                  </a:lnTo>
                  <a:lnTo>
                    <a:pt x="439" y="487"/>
                  </a:lnTo>
                  <a:lnTo>
                    <a:pt x="460" y="475"/>
                  </a:lnTo>
                  <a:lnTo>
                    <a:pt x="476" y="459"/>
                  </a:lnTo>
                  <a:lnTo>
                    <a:pt x="492" y="444"/>
                  </a:lnTo>
                  <a:lnTo>
                    <a:pt x="506" y="426"/>
                  </a:lnTo>
                  <a:lnTo>
                    <a:pt x="515" y="411"/>
                  </a:lnTo>
                  <a:lnTo>
                    <a:pt x="525" y="392"/>
                  </a:lnTo>
                  <a:lnTo>
                    <a:pt x="532" y="374"/>
                  </a:lnTo>
                  <a:lnTo>
                    <a:pt x="536" y="353"/>
                  </a:lnTo>
                  <a:lnTo>
                    <a:pt x="536" y="333"/>
                  </a:lnTo>
                  <a:lnTo>
                    <a:pt x="536"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67" name="Freeform 551"/>
            <p:cNvSpPr>
              <a:spLocks/>
            </p:cNvSpPr>
            <p:nvPr/>
          </p:nvSpPr>
          <p:spPr bwMode="auto">
            <a:xfrm>
              <a:off x="2800" y="2302"/>
              <a:ext cx="186" cy="348"/>
            </a:xfrm>
            <a:custGeom>
              <a:avLst/>
              <a:gdLst>
                <a:gd name="T0" fmla="*/ 0 w 186"/>
                <a:gd name="T1" fmla="*/ 0 h 348"/>
                <a:gd name="T2" fmla="*/ 0 w 186"/>
                <a:gd name="T3" fmla="*/ 348 h 348"/>
                <a:gd name="T4" fmla="*/ 186 w 186"/>
                <a:gd name="T5" fmla="*/ 348 h 348"/>
                <a:gd name="T6" fmla="*/ 186 w 186"/>
                <a:gd name="T7" fmla="*/ 137 h 348"/>
                <a:gd name="T8" fmla="*/ 186 w 186"/>
                <a:gd name="T9" fmla="*/ 94 h 348"/>
                <a:gd name="T10" fmla="*/ 183 w 186"/>
                <a:gd name="T11" fmla="*/ 61 h 348"/>
                <a:gd name="T12" fmla="*/ 177 w 186"/>
                <a:gd name="T13" fmla="*/ 36 h 348"/>
                <a:gd name="T14" fmla="*/ 170 w 186"/>
                <a:gd name="T15" fmla="*/ 21 h 348"/>
                <a:gd name="T16" fmla="*/ 162 w 186"/>
                <a:gd name="T17" fmla="*/ 11 h 348"/>
                <a:gd name="T18" fmla="*/ 146 w 186"/>
                <a:gd name="T19" fmla="*/ 3 h 348"/>
                <a:gd name="T20" fmla="*/ 125 w 186"/>
                <a:gd name="T21" fmla="*/ 0 h 348"/>
                <a:gd name="T22" fmla="*/ 101 w 186"/>
                <a:gd name="T23" fmla="*/ 0 h 348"/>
                <a:gd name="T24" fmla="*/ 0 w 186"/>
                <a:gd name="T25" fmla="*/ 0 h 348"/>
                <a:gd name="T26" fmla="*/ 0 w 186"/>
                <a:gd name="T2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348">
                  <a:moveTo>
                    <a:pt x="0" y="0"/>
                  </a:moveTo>
                  <a:lnTo>
                    <a:pt x="0" y="348"/>
                  </a:lnTo>
                  <a:lnTo>
                    <a:pt x="186" y="348"/>
                  </a:lnTo>
                  <a:lnTo>
                    <a:pt x="186" y="137"/>
                  </a:lnTo>
                  <a:lnTo>
                    <a:pt x="186" y="94"/>
                  </a:lnTo>
                  <a:lnTo>
                    <a:pt x="183" y="61"/>
                  </a:lnTo>
                  <a:lnTo>
                    <a:pt x="177" y="36"/>
                  </a:lnTo>
                  <a:lnTo>
                    <a:pt x="170" y="21"/>
                  </a:lnTo>
                  <a:lnTo>
                    <a:pt x="162" y="11"/>
                  </a:lnTo>
                  <a:lnTo>
                    <a:pt x="146" y="3"/>
                  </a:lnTo>
                  <a:lnTo>
                    <a:pt x="125" y="0"/>
                  </a:lnTo>
                  <a:lnTo>
                    <a:pt x="10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68" name="Freeform 552"/>
            <p:cNvSpPr>
              <a:spLocks/>
            </p:cNvSpPr>
            <p:nvPr/>
          </p:nvSpPr>
          <p:spPr bwMode="auto">
            <a:xfrm>
              <a:off x="2733" y="2338"/>
              <a:ext cx="106" cy="244"/>
            </a:xfrm>
            <a:custGeom>
              <a:avLst/>
              <a:gdLst>
                <a:gd name="T0" fmla="*/ 106 w 106"/>
                <a:gd name="T1" fmla="*/ 49 h 244"/>
                <a:gd name="T2" fmla="*/ 106 w 106"/>
                <a:gd name="T3" fmla="*/ 49 h 244"/>
                <a:gd name="T4" fmla="*/ 106 w 106"/>
                <a:gd name="T5" fmla="*/ 40 h 244"/>
                <a:gd name="T6" fmla="*/ 103 w 106"/>
                <a:gd name="T7" fmla="*/ 31 h 244"/>
                <a:gd name="T8" fmla="*/ 98 w 106"/>
                <a:gd name="T9" fmla="*/ 21 h 244"/>
                <a:gd name="T10" fmla="*/ 91 w 106"/>
                <a:gd name="T11" fmla="*/ 15 h 244"/>
                <a:gd name="T12" fmla="*/ 81 w 106"/>
                <a:gd name="T13" fmla="*/ 9 h 244"/>
                <a:gd name="T14" fmla="*/ 72 w 106"/>
                <a:gd name="T15" fmla="*/ 3 h 244"/>
                <a:gd name="T16" fmla="*/ 63 w 106"/>
                <a:gd name="T17" fmla="*/ 0 h 244"/>
                <a:gd name="T18" fmla="*/ 54 w 106"/>
                <a:gd name="T19" fmla="*/ 0 h 244"/>
                <a:gd name="T20" fmla="*/ 42 w 106"/>
                <a:gd name="T21" fmla="*/ 0 h 244"/>
                <a:gd name="T22" fmla="*/ 33 w 106"/>
                <a:gd name="T23" fmla="*/ 3 h 244"/>
                <a:gd name="T24" fmla="*/ 24 w 106"/>
                <a:gd name="T25" fmla="*/ 9 h 244"/>
                <a:gd name="T26" fmla="*/ 15 w 106"/>
                <a:gd name="T27" fmla="*/ 15 h 244"/>
                <a:gd name="T28" fmla="*/ 8 w 106"/>
                <a:gd name="T29" fmla="*/ 21 h 244"/>
                <a:gd name="T30" fmla="*/ 2 w 106"/>
                <a:gd name="T31" fmla="*/ 31 h 244"/>
                <a:gd name="T32" fmla="*/ 0 w 106"/>
                <a:gd name="T33" fmla="*/ 40 h 244"/>
                <a:gd name="T34" fmla="*/ 0 w 106"/>
                <a:gd name="T35" fmla="*/ 49 h 244"/>
                <a:gd name="T36" fmla="*/ 0 w 106"/>
                <a:gd name="T37" fmla="*/ 195 h 244"/>
                <a:gd name="T38" fmla="*/ 0 w 106"/>
                <a:gd name="T39" fmla="*/ 205 h 244"/>
                <a:gd name="T40" fmla="*/ 2 w 106"/>
                <a:gd name="T41" fmla="*/ 214 h 244"/>
                <a:gd name="T42" fmla="*/ 8 w 106"/>
                <a:gd name="T43" fmla="*/ 223 h 244"/>
                <a:gd name="T44" fmla="*/ 15 w 106"/>
                <a:gd name="T45" fmla="*/ 229 h 244"/>
                <a:gd name="T46" fmla="*/ 24 w 106"/>
                <a:gd name="T47" fmla="*/ 236 h 244"/>
                <a:gd name="T48" fmla="*/ 33 w 106"/>
                <a:gd name="T49" fmla="*/ 242 h 244"/>
                <a:gd name="T50" fmla="*/ 42 w 106"/>
                <a:gd name="T51" fmla="*/ 244 h 244"/>
                <a:gd name="T52" fmla="*/ 54 w 106"/>
                <a:gd name="T53" fmla="*/ 244 h 244"/>
                <a:gd name="T54" fmla="*/ 63 w 106"/>
                <a:gd name="T55" fmla="*/ 244 h 244"/>
                <a:gd name="T56" fmla="*/ 72 w 106"/>
                <a:gd name="T57" fmla="*/ 242 h 244"/>
                <a:gd name="T58" fmla="*/ 81 w 106"/>
                <a:gd name="T59" fmla="*/ 236 h 244"/>
                <a:gd name="T60" fmla="*/ 91 w 106"/>
                <a:gd name="T61" fmla="*/ 229 h 244"/>
                <a:gd name="T62" fmla="*/ 98 w 106"/>
                <a:gd name="T63" fmla="*/ 223 h 244"/>
                <a:gd name="T64" fmla="*/ 103 w 106"/>
                <a:gd name="T65" fmla="*/ 214 h 244"/>
                <a:gd name="T66" fmla="*/ 106 w 106"/>
                <a:gd name="T67" fmla="*/ 205 h 244"/>
                <a:gd name="T68" fmla="*/ 106 w 106"/>
                <a:gd name="T69" fmla="*/ 195 h 244"/>
                <a:gd name="T70" fmla="*/ 106 w 106"/>
                <a:gd name="T71" fmla="*/ 49 h 244"/>
                <a:gd name="T72" fmla="*/ 106 w 106"/>
                <a:gd name="T73" fmla="*/ 4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 h="244">
                  <a:moveTo>
                    <a:pt x="106" y="49"/>
                  </a:moveTo>
                  <a:lnTo>
                    <a:pt x="106" y="49"/>
                  </a:lnTo>
                  <a:lnTo>
                    <a:pt x="106" y="40"/>
                  </a:lnTo>
                  <a:lnTo>
                    <a:pt x="103" y="31"/>
                  </a:lnTo>
                  <a:lnTo>
                    <a:pt x="98" y="21"/>
                  </a:lnTo>
                  <a:lnTo>
                    <a:pt x="91" y="15"/>
                  </a:lnTo>
                  <a:lnTo>
                    <a:pt x="81" y="9"/>
                  </a:lnTo>
                  <a:lnTo>
                    <a:pt x="72" y="3"/>
                  </a:lnTo>
                  <a:lnTo>
                    <a:pt x="63" y="0"/>
                  </a:lnTo>
                  <a:lnTo>
                    <a:pt x="54" y="0"/>
                  </a:lnTo>
                  <a:lnTo>
                    <a:pt x="42" y="0"/>
                  </a:lnTo>
                  <a:lnTo>
                    <a:pt x="33" y="3"/>
                  </a:lnTo>
                  <a:lnTo>
                    <a:pt x="24" y="9"/>
                  </a:lnTo>
                  <a:lnTo>
                    <a:pt x="15" y="15"/>
                  </a:lnTo>
                  <a:lnTo>
                    <a:pt x="8" y="21"/>
                  </a:lnTo>
                  <a:lnTo>
                    <a:pt x="2" y="31"/>
                  </a:lnTo>
                  <a:lnTo>
                    <a:pt x="0" y="40"/>
                  </a:lnTo>
                  <a:lnTo>
                    <a:pt x="0" y="49"/>
                  </a:lnTo>
                  <a:lnTo>
                    <a:pt x="0" y="195"/>
                  </a:lnTo>
                  <a:lnTo>
                    <a:pt x="0" y="205"/>
                  </a:lnTo>
                  <a:lnTo>
                    <a:pt x="2" y="214"/>
                  </a:lnTo>
                  <a:lnTo>
                    <a:pt x="8" y="223"/>
                  </a:lnTo>
                  <a:lnTo>
                    <a:pt x="15" y="229"/>
                  </a:lnTo>
                  <a:lnTo>
                    <a:pt x="24" y="236"/>
                  </a:lnTo>
                  <a:lnTo>
                    <a:pt x="33" y="242"/>
                  </a:lnTo>
                  <a:lnTo>
                    <a:pt x="42" y="244"/>
                  </a:lnTo>
                  <a:lnTo>
                    <a:pt x="54" y="244"/>
                  </a:lnTo>
                  <a:lnTo>
                    <a:pt x="63" y="244"/>
                  </a:lnTo>
                  <a:lnTo>
                    <a:pt x="72" y="242"/>
                  </a:lnTo>
                  <a:lnTo>
                    <a:pt x="81" y="236"/>
                  </a:lnTo>
                  <a:lnTo>
                    <a:pt x="91" y="229"/>
                  </a:lnTo>
                  <a:lnTo>
                    <a:pt x="98" y="223"/>
                  </a:lnTo>
                  <a:lnTo>
                    <a:pt x="103" y="214"/>
                  </a:lnTo>
                  <a:lnTo>
                    <a:pt x="106" y="205"/>
                  </a:lnTo>
                  <a:lnTo>
                    <a:pt x="106" y="195"/>
                  </a:lnTo>
                  <a:lnTo>
                    <a:pt x="106" y="49"/>
                  </a:lnTo>
                  <a:lnTo>
                    <a:pt x="106" y="49"/>
                  </a:lnTo>
                  <a:close/>
                </a:path>
              </a:pathLst>
            </a:custGeom>
            <a:solidFill>
              <a:srgbClr val="3365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69" name="Freeform 553"/>
            <p:cNvSpPr>
              <a:spLocks/>
            </p:cNvSpPr>
            <p:nvPr/>
          </p:nvSpPr>
          <p:spPr bwMode="auto">
            <a:xfrm>
              <a:off x="2151" y="2016"/>
              <a:ext cx="637" cy="284"/>
            </a:xfrm>
            <a:custGeom>
              <a:avLst/>
              <a:gdLst>
                <a:gd name="T0" fmla="*/ 627 w 637"/>
                <a:gd name="T1" fmla="*/ 284 h 284"/>
                <a:gd name="T2" fmla="*/ 629 w 637"/>
                <a:gd name="T3" fmla="*/ 264 h 284"/>
                <a:gd name="T4" fmla="*/ 632 w 637"/>
                <a:gd name="T5" fmla="*/ 246 h 284"/>
                <a:gd name="T6" fmla="*/ 634 w 637"/>
                <a:gd name="T7" fmla="*/ 226 h 284"/>
                <a:gd name="T8" fmla="*/ 635 w 637"/>
                <a:gd name="T9" fmla="*/ 217 h 284"/>
                <a:gd name="T10" fmla="*/ 636 w 637"/>
                <a:gd name="T11" fmla="*/ 206 h 284"/>
                <a:gd name="T12" fmla="*/ 636 w 637"/>
                <a:gd name="T13" fmla="*/ 197 h 284"/>
                <a:gd name="T14" fmla="*/ 637 w 637"/>
                <a:gd name="T15" fmla="*/ 188 h 284"/>
                <a:gd name="T16" fmla="*/ 637 w 637"/>
                <a:gd name="T17" fmla="*/ 179 h 284"/>
                <a:gd name="T18" fmla="*/ 637 w 637"/>
                <a:gd name="T19" fmla="*/ 169 h 284"/>
                <a:gd name="T20" fmla="*/ 637 w 637"/>
                <a:gd name="T21" fmla="*/ 161 h 284"/>
                <a:gd name="T22" fmla="*/ 636 w 637"/>
                <a:gd name="T23" fmla="*/ 152 h 284"/>
                <a:gd name="T24" fmla="*/ 635 w 637"/>
                <a:gd name="T25" fmla="*/ 143 h 284"/>
                <a:gd name="T26" fmla="*/ 634 w 637"/>
                <a:gd name="T27" fmla="*/ 135 h 284"/>
                <a:gd name="T28" fmla="*/ 632 w 637"/>
                <a:gd name="T29" fmla="*/ 127 h 284"/>
                <a:gd name="T30" fmla="*/ 630 w 637"/>
                <a:gd name="T31" fmla="*/ 119 h 284"/>
                <a:gd name="T32" fmla="*/ 628 w 637"/>
                <a:gd name="T33" fmla="*/ 111 h 284"/>
                <a:gd name="T34" fmla="*/ 625 w 637"/>
                <a:gd name="T35" fmla="*/ 103 h 284"/>
                <a:gd name="T36" fmla="*/ 622 w 637"/>
                <a:gd name="T37" fmla="*/ 96 h 284"/>
                <a:gd name="T38" fmla="*/ 619 w 637"/>
                <a:gd name="T39" fmla="*/ 88 h 284"/>
                <a:gd name="T40" fmla="*/ 614 w 637"/>
                <a:gd name="T41" fmla="*/ 82 h 284"/>
                <a:gd name="T42" fmla="*/ 609 w 637"/>
                <a:gd name="T43" fmla="*/ 74 h 284"/>
                <a:gd name="T44" fmla="*/ 605 w 637"/>
                <a:gd name="T45" fmla="*/ 68 h 284"/>
                <a:gd name="T46" fmla="*/ 601 w 637"/>
                <a:gd name="T47" fmla="*/ 65 h 284"/>
                <a:gd name="T48" fmla="*/ 599 w 637"/>
                <a:gd name="T49" fmla="*/ 61 h 284"/>
                <a:gd name="T50" fmla="*/ 596 w 637"/>
                <a:gd name="T51" fmla="*/ 59 h 284"/>
                <a:gd name="T52" fmla="*/ 592 w 637"/>
                <a:gd name="T53" fmla="*/ 55 h 284"/>
                <a:gd name="T54" fmla="*/ 589 w 637"/>
                <a:gd name="T55" fmla="*/ 53 h 284"/>
                <a:gd name="T56" fmla="*/ 586 w 637"/>
                <a:gd name="T57" fmla="*/ 50 h 284"/>
                <a:gd name="T58" fmla="*/ 582 w 637"/>
                <a:gd name="T59" fmla="*/ 47 h 284"/>
                <a:gd name="T60" fmla="*/ 578 w 637"/>
                <a:gd name="T61" fmla="*/ 44 h 284"/>
                <a:gd name="T62" fmla="*/ 574 w 637"/>
                <a:gd name="T63" fmla="*/ 42 h 284"/>
                <a:gd name="T64" fmla="*/ 570 w 637"/>
                <a:gd name="T65" fmla="*/ 39 h 284"/>
                <a:gd name="T66" fmla="*/ 566 w 637"/>
                <a:gd name="T67" fmla="*/ 37 h 284"/>
                <a:gd name="T68" fmla="*/ 561 w 637"/>
                <a:gd name="T69" fmla="*/ 35 h 284"/>
                <a:gd name="T70" fmla="*/ 558 w 637"/>
                <a:gd name="T71" fmla="*/ 32 h 284"/>
                <a:gd name="T72" fmla="*/ 552 w 637"/>
                <a:gd name="T73" fmla="*/ 30 h 284"/>
                <a:gd name="T74" fmla="*/ 543 w 637"/>
                <a:gd name="T75" fmla="*/ 27 h 284"/>
                <a:gd name="T76" fmla="*/ 531 w 637"/>
                <a:gd name="T77" fmla="*/ 23 h 284"/>
                <a:gd name="T78" fmla="*/ 520 w 637"/>
                <a:gd name="T79" fmla="*/ 20 h 284"/>
                <a:gd name="T80" fmla="*/ 508 w 637"/>
                <a:gd name="T81" fmla="*/ 16 h 284"/>
                <a:gd name="T82" fmla="*/ 495 w 637"/>
                <a:gd name="T83" fmla="*/ 13 h 284"/>
                <a:gd name="T84" fmla="*/ 482 w 637"/>
                <a:gd name="T85" fmla="*/ 12 h 284"/>
                <a:gd name="T86" fmla="*/ 468 w 637"/>
                <a:gd name="T87" fmla="*/ 9 h 284"/>
                <a:gd name="T88" fmla="*/ 453 w 637"/>
                <a:gd name="T89" fmla="*/ 7 h 284"/>
                <a:gd name="T90" fmla="*/ 438 w 637"/>
                <a:gd name="T91" fmla="*/ 5 h 284"/>
                <a:gd name="T92" fmla="*/ 423 w 637"/>
                <a:gd name="T93" fmla="*/ 4 h 284"/>
                <a:gd name="T94" fmla="*/ 408 w 637"/>
                <a:gd name="T95" fmla="*/ 2 h 284"/>
                <a:gd name="T96" fmla="*/ 391 w 637"/>
                <a:gd name="T97" fmla="*/ 1 h 284"/>
                <a:gd name="T98" fmla="*/ 373 w 637"/>
                <a:gd name="T99" fmla="*/ 1 h 284"/>
                <a:gd name="T100" fmla="*/ 356 w 637"/>
                <a:gd name="T101" fmla="*/ 0 h 284"/>
                <a:gd name="T102" fmla="*/ 339 w 637"/>
                <a:gd name="T103" fmla="*/ 0 h 284"/>
                <a:gd name="T104" fmla="*/ 321 w 637"/>
                <a:gd name="T105" fmla="*/ 0 h 284"/>
                <a:gd name="T106" fmla="*/ 285 w 637"/>
                <a:gd name="T107" fmla="*/ 0 h 284"/>
                <a:gd name="T108" fmla="*/ 245 w 637"/>
                <a:gd name="T109" fmla="*/ 1 h 284"/>
                <a:gd name="T110" fmla="*/ 206 w 637"/>
                <a:gd name="T111" fmla="*/ 4 h 284"/>
                <a:gd name="T112" fmla="*/ 166 w 637"/>
                <a:gd name="T113" fmla="*/ 5 h 284"/>
                <a:gd name="T114" fmla="*/ 125 w 637"/>
                <a:gd name="T115" fmla="*/ 7 h 284"/>
                <a:gd name="T116" fmla="*/ 84 w 637"/>
                <a:gd name="T117" fmla="*/ 10 h 284"/>
                <a:gd name="T118" fmla="*/ 0 w 637"/>
                <a:gd name="T119" fmla="*/ 1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7" h="284">
                  <a:moveTo>
                    <a:pt x="627" y="284"/>
                  </a:moveTo>
                  <a:lnTo>
                    <a:pt x="629" y="264"/>
                  </a:lnTo>
                  <a:lnTo>
                    <a:pt x="632" y="246"/>
                  </a:lnTo>
                  <a:lnTo>
                    <a:pt x="634" y="226"/>
                  </a:lnTo>
                  <a:lnTo>
                    <a:pt x="635" y="217"/>
                  </a:lnTo>
                  <a:lnTo>
                    <a:pt x="636" y="206"/>
                  </a:lnTo>
                  <a:lnTo>
                    <a:pt x="636" y="197"/>
                  </a:lnTo>
                  <a:lnTo>
                    <a:pt x="637" y="188"/>
                  </a:lnTo>
                  <a:lnTo>
                    <a:pt x="637" y="179"/>
                  </a:lnTo>
                  <a:lnTo>
                    <a:pt x="637" y="169"/>
                  </a:lnTo>
                  <a:lnTo>
                    <a:pt x="637" y="161"/>
                  </a:lnTo>
                  <a:lnTo>
                    <a:pt x="636" y="152"/>
                  </a:lnTo>
                  <a:lnTo>
                    <a:pt x="635" y="143"/>
                  </a:lnTo>
                  <a:lnTo>
                    <a:pt x="634" y="135"/>
                  </a:lnTo>
                  <a:lnTo>
                    <a:pt x="632" y="127"/>
                  </a:lnTo>
                  <a:lnTo>
                    <a:pt x="630" y="119"/>
                  </a:lnTo>
                  <a:lnTo>
                    <a:pt x="628" y="111"/>
                  </a:lnTo>
                  <a:lnTo>
                    <a:pt x="625" y="103"/>
                  </a:lnTo>
                  <a:lnTo>
                    <a:pt x="622" y="96"/>
                  </a:lnTo>
                  <a:lnTo>
                    <a:pt x="619" y="88"/>
                  </a:lnTo>
                  <a:lnTo>
                    <a:pt x="614" y="82"/>
                  </a:lnTo>
                  <a:lnTo>
                    <a:pt x="609" y="74"/>
                  </a:lnTo>
                  <a:lnTo>
                    <a:pt x="605" y="68"/>
                  </a:lnTo>
                  <a:lnTo>
                    <a:pt x="601" y="65"/>
                  </a:lnTo>
                  <a:lnTo>
                    <a:pt x="599" y="61"/>
                  </a:lnTo>
                  <a:lnTo>
                    <a:pt x="596" y="59"/>
                  </a:lnTo>
                  <a:lnTo>
                    <a:pt x="592" y="55"/>
                  </a:lnTo>
                  <a:lnTo>
                    <a:pt x="589" y="53"/>
                  </a:lnTo>
                  <a:lnTo>
                    <a:pt x="586" y="50"/>
                  </a:lnTo>
                  <a:lnTo>
                    <a:pt x="582" y="47"/>
                  </a:lnTo>
                  <a:lnTo>
                    <a:pt x="578" y="44"/>
                  </a:lnTo>
                  <a:lnTo>
                    <a:pt x="574" y="42"/>
                  </a:lnTo>
                  <a:lnTo>
                    <a:pt x="570" y="39"/>
                  </a:lnTo>
                  <a:lnTo>
                    <a:pt x="566" y="37"/>
                  </a:lnTo>
                  <a:lnTo>
                    <a:pt x="561" y="35"/>
                  </a:lnTo>
                  <a:lnTo>
                    <a:pt x="558" y="32"/>
                  </a:lnTo>
                  <a:lnTo>
                    <a:pt x="552" y="30"/>
                  </a:lnTo>
                  <a:lnTo>
                    <a:pt x="543" y="27"/>
                  </a:lnTo>
                  <a:lnTo>
                    <a:pt x="531" y="23"/>
                  </a:lnTo>
                  <a:lnTo>
                    <a:pt x="520" y="20"/>
                  </a:lnTo>
                  <a:lnTo>
                    <a:pt x="508" y="16"/>
                  </a:lnTo>
                  <a:lnTo>
                    <a:pt x="495" y="13"/>
                  </a:lnTo>
                  <a:lnTo>
                    <a:pt x="482" y="12"/>
                  </a:lnTo>
                  <a:lnTo>
                    <a:pt x="468" y="9"/>
                  </a:lnTo>
                  <a:lnTo>
                    <a:pt x="453" y="7"/>
                  </a:lnTo>
                  <a:lnTo>
                    <a:pt x="438" y="5"/>
                  </a:lnTo>
                  <a:lnTo>
                    <a:pt x="423" y="4"/>
                  </a:lnTo>
                  <a:lnTo>
                    <a:pt x="408" y="2"/>
                  </a:lnTo>
                  <a:lnTo>
                    <a:pt x="391" y="1"/>
                  </a:lnTo>
                  <a:lnTo>
                    <a:pt x="373" y="1"/>
                  </a:lnTo>
                  <a:lnTo>
                    <a:pt x="356" y="0"/>
                  </a:lnTo>
                  <a:lnTo>
                    <a:pt x="339" y="0"/>
                  </a:lnTo>
                  <a:lnTo>
                    <a:pt x="321" y="0"/>
                  </a:lnTo>
                  <a:lnTo>
                    <a:pt x="285" y="0"/>
                  </a:lnTo>
                  <a:lnTo>
                    <a:pt x="245" y="1"/>
                  </a:lnTo>
                  <a:lnTo>
                    <a:pt x="206" y="4"/>
                  </a:lnTo>
                  <a:lnTo>
                    <a:pt x="166" y="5"/>
                  </a:lnTo>
                  <a:lnTo>
                    <a:pt x="125" y="7"/>
                  </a:lnTo>
                  <a:lnTo>
                    <a:pt x="84" y="10"/>
                  </a:lnTo>
                  <a:lnTo>
                    <a:pt x="0" y="15"/>
                  </a:lnTo>
                </a:path>
              </a:pathLst>
            </a:custGeom>
            <a:noFill/>
            <a:ln w="44450">
              <a:solidFill>
                <a:srgbClr val="FFFFFF"/>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70" name="Freeform 554"/>
            <p:cNvSpPr>
              <a:spLocks/>
            </p:cNvSpPr>
            <p:nvPr/>
          </p:nvSpPr>
          <p:spPr bwMode="auto">
            <a:xfrm>
              <a:off x="2454" y="2302"/>
              <a:ext cx="327" cy="348"/>
            </a:xfrm>
            <a:custGeom>
              <a:avLst/>
              <a:gdLst>
                <a:gd name="T0" fmla="*/ 327 w 327"/>
                <a:gd name="T1" fmla="*/ 0 h 348"/>
                <a:gd name="T2" fmla="*/ 98 w 327"/>
                <a:gd name="T3" fmla="*/ 0 h 348"/>
                <a:gd name="T4" fmla="*/ 70 w 327"/>
                <a:gd name="T5" fmla="*/ 0 h 348"/>
                <a:gd name="T6" fmla="*/ 46 w 327"/>
                <a:gd name="T7" fmla="*/ 6 h 348"/>
                <a:gd name="T8" fmla="*/ 31 w 327"/>
                <a:gd name="T9" fmla="*/ 11 h 348"/>
                <a:gd name="T10" fmla="*/ 18 w 327"/>
                <a:gd name="T11" fmla="*/ 24 h 348"/>
                <a:gd name="T12" fmla="*/ 9 w 327"/>
                <a:gd name="T13" fmla="*/ 39 h 348"/>
                <a:gd name="T14" fmla="*/ 7 w 327"/>
                <a:gd name="T15" fmla="*/ 63 h 348"/>
                <a:gd name="T16" fmla="*/ 0 w 327"/>
                <a:gd name="T17" fmla="*/ 98 h 348"/>
                <a:gd name="T18" fmla="*/ 0 w 327"/>
                <a:gd name="T19" fmla="*/ 137 h 348"/>
                <a:gd name="T20" fmla="*/ 0 w 327"/>
                <a:gd name="T21" fmla="*/ 348 h 348"/>
                <a:gd name="T22" fmla="*/ 327 w 327"/>
                <a:gd name="T23" fmla="*/ 348 h 348"/>
                <a:gd name="T24" fmla="*/ 327 w 327"/>
                <a:gd name="T25" fmla="*/ 0 h 348"/>
                <a:gd name="T26" fmla="*/ 327 w 327"/>
                <a:gd name="T2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7" h="348">
                  <a:moveTo>
                    <a:pt x="327" y="0"/>
                  </a:moveTo>
                  <a:lnTo>
                    <a:pt x="98" y="0"/>
                  </a:lnTo>
                  <a:lnTo>
                    <a:pt x="70" y="0"/>
                  </a:lnTo>
                  <a:lnTo>
                    <a:pt x="46" y="6"/>
                  </a:lnTo>
                  <a:lnTo>
                    <a:pt x="31" y="11"/>
                  </a:lnTo>
                  <a:lnTo>
                    <a:pt x="18" y="24"/>
                  </a:lnTo>
                  <a:lnTo>
                    <a:pt x="9" y="39"/>
                  </a:lnTo>
                  <a:lnTo>
                    <a:pt x="7" y="63"/>
                  </a:lnTo>
                  <a:lnTo>
                    <a:pt x="0" y="98"/>
                  </a:lnTo>
                  <a:lnTo>
                    <a:pt x="0" y="137"/>
                  </a:lnTo>
                  <a:lnTo>
                    <a:pt x="0" y="348"/>
                  </a:lnTo>
                  <a:lnTo>
                    <a:pt x="327" y="348"/>
                  </a:lnTo>
                  <a:lnTo>
                    <a:pt x="327" y="0"/>
                  </a:lnTo>
                  <a:lnTo>
                    <a:pt x="327" y="0"/>
                  </a:lnTo>
                  <a:close/>
                </a:path>
              </a:pathLst>
            </a:custGeom>
            <a:solidFill>
              <a:schemeClr val="tx1">
                <a:lumMod val="95000"/>
                <a:lumOff val="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71" name="Freeform 555"/>
            <p:cNvSpPr>
              <a:spLocks/>
            </p:cNvSpPr>
            <p:nvPr/>
          </p:nvSpPr>
          <p:spPr bwMode="auto">
            <a:xfrm>
              <a:off x="2455" y="2677"/>
              <a:ext cx="536" cy="533"/>
            </a:xfrm>
            <a:custGeom>
              <a:avLst/>
              <a:gdLst>
                <a:gd name="T0" fmla="*/ 0 w 536"/>
                <a:gd name="T1" fmla="*/ 0 h 533"/>
                <a:gd name="T2" fmla="*/ 0 w 536"/>
                <a:gd name="T3" fmla="*/ 333 h 533"/>
                <a:gd name="T4" fmla="*/ 0 w 536"/>
                <a:gd name="T5" fmla="*/ 353 h 533"/>
                <a:gd name="T6" fmla="*/ 7 w 536"/>
                <a:gd name="T7" fmla="*/ 374 h 533"/>
                <a:gd name="T8" fmla="*/ 11 w 536"/>
                <a:gd name="T9" fmla="*/ 392 h 533"/>
                <a:gd name="T10" fmla="*/ 21 w 536"/>
                <a:gd name="T11" fmla="*/ 411 h 533"/>
                <a:gd name="T12" fmla="*/ 30 w 536"/>
                <a:gd name="T13" fmla="*/ 426 h 533"/>
                <a:gd name="T14" fmla="*/ 44 w 536"/>
                <a:gd name="T15" fmla="*/ 442 h 533"/>
                <a:gd name="T16" fmla="*/ 60 w 536"/>
                <a:gd name="T17" fmla="*/ 459 h 533"/>
                <a:gd name="T18" fmla="*/ 80 w 536"/>
                <a:gd name="T19" fmla="*/ 475 h 533"/>
                <a:gd name="T20" fmla="*/ 100 w 536"/>
                <a:gd name="T21" fmla="*/ 487 h 533"/>
                <a:gd name="T22" fmla="*/ 120 w 536"/>
                <a:gd name="T23" fmla="*/ 499 h 533"/>
                <a:gd name="T24" fmla="*/ 143 w 536"/>
                <a:gd name="T25" fmla="*/ 509 h 533"/>
                <a:gd name="T26" fmla="*/ 167 w 536"/>
                <a:gd name="T27" fmla="*/ 518 h 533"/>
                <a:gd name="T28" fmla="*/ 190 w 536"/>
                <a:gd name="T29" fmla="*/ 523 h 533"/>
                <a:gd name="T30" fmla="*/ 213 w 536"/>
                <a:gd name="T31" fmla="*/ 527 h 533"/>
                <a:gd name="T32" fmla="*/ 240 w 536"/>
                <a:gd name="T33" fmla="*/ 529 h 533"/>
                <a:gd name="T34" fmla="*/ 270 w 536"/>
                <a:gd name="T35" fmla="*/ 533 h 533"/>
                <a:gd name="T36" fmla="*/ 296 w 536"/>
                <a:gd name="T37" fmla="*/ 529 h 533"/>
                <a:gd name="T38" fmla="*/ 323 w 536"/>
                <a:gd name="T39" fmla="*/ 527 h 533"/>
                <a:gd name="T40" fmla="*/ 346 w 536"/>
                <a:gd name="T41" fmla="*/ 523 h 533"/>
                <a:gd name="T42" fmla="*/ 373 w 536"/>
                <a:gd name="T43" fmla="*/ 518 h 533"/>
                <a:gd name="T44" fmla="*/ 396 w 536"/>
                <a:gd name="T45" fmla="*/ 509 h 533"/>
                <a:gd name="T46" fmla="*/ 416 w 536"/>
                <a:gd name="T47" fmla="*/ 499 h 533"/>
                <a:gd name="T48" fmla="*/ 439 w 536"/>
                <a:gd name="T49" fmla="*/ 487 h 533"/>
                <a:gd name="T50" fmla="*/ 460 w 536"/>
                <a:gd name="T51" fmla="*/ 475 h 533"/>
                <a:gd name="T52" fmla="*/ 476 w 536"/>
                <a:gd name="T53" fmla="*/ 459 h 533"/>
                <a:gd name="T54" fmla="*/ 492 w 536"/>
                <a:gd name="T55" fmla="*/ 444 h 533"/>
                <a:gd name="T56" fmla="*/ 506 w 536"/>
                <a:gd name="T57" fmla="*/ 426 h 533"/>
                <a:gd name="T58" fmla="*/ 515 w 536"/>
                <a:gd name="T59" fmla="*/ 411 h 533"/>
                <a:gd name="T60" fmla="*/ 525 w 536"/>
                <a:gd name="T61" fmla="*/ 392 h 533"/>
                <a:gd name="T62" fmla="*/ 532 w 536"/>
                <a:gd name="T63" fmla="*/ 374 h 533"/>
                <a:gd name="T64" fmla="*/ 536 w 536"/>
                <a:gd name="T65" fmla="*/ 353 h 533"/>
                <a:gd name="T66" fmla="*/ 536 w 536"/>
                <a:gd name="T67" fmla="*/ 333 h 533"/>
                <a:gd name="T68" fmla="*/ 536 w 536"/>
                <a:gd name="T69" fmla="*/ 0 h 533"/>
                <a:gd name="T70" fmla="*/ 0 w 536"/>
                <a:gd name="T71" fmla="*/ 0 h 533"/>
                <a:gd name="T72" fmla="*/ 0 w 536"/>
                <a:gd name="T73"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6" h="533">
                  <a:moveTo>
                    <a:pt x="0" y="0"/>
                  </a:moveTo>
                  <a:lnTo>
                    <a:pt x="0" y="333"/>
                  </a:lnTo>
                  <a:lnTo>
                    <a:pt x="0" y="353"/>
                  </a:lnTo>
                  <a:lnTo>
                    <a:pt x="7" y="374"/>
                  </a:lnTo>
                  <a:lnTo>
                    <a:pt x="11" y="392"/>
                  </a:lnTo>
                  <a:lnTo>
                    <a:pt x="21" y="411"/>
                  </a:lnTo>
                  <a:lnTo>
                    <a:pt x="30" y="426"/>
                  </a:lnTo>
                  <a:lnTo>
                    <a:pt x="44" y="442"/>
                  </a:lnTo>
                  <a:lnTo>
                    <a:pt x="60" y="459"/>
                  </a:lnTo>
                  <a:lnTo>
                    <a:pt x="80" y="475"/>
                  </a:lnTo>
                  <a:lnTo>
                    <a:pt x="100" y="487"/>
                  </a:lnTo>
                  <a:lnTo>
                    <a:pt x="120" y="499"/>
                  </a:lnTo>
                  <a:lnTo>
                    <a:pt x="143" y="509"/>
                  </a:lnTo>
                  <a:lnTo>
                    <a:pt x="167" y="518"/>
                  </a:lnTo>
                  <a:lnTo>
                    <a:pt x="190" y="523"/>
                  </a:lnTo>
                  <a:lnTo>
                    <a:pt x="213" y="527"/>
                  </a:lnTo>
                  <a:lnTo>
                    <a:pt x="240" y="529"/>
                  </a:lnTo>
                  <a:lnTo>
                    <a:pt x="270" y="533"/>
                  </a:lnTo>
                  <a:lnTo>
                    <a:pt x="296" y="529"/>
                  </a:lnTo>
                  <a:lnTo>
                    <a:pt x="323" y="527"/>
                  </a:lnTo>
                  <a:lnTo>
                    <a:pt x="346" y="523"/>
                  </a:lnTo>
                  <a:lnTo>
                    <a:pt x="373" y="518"/>
                  </a:lnTo>
                  <a:lnTo>
                    <a:pt x="396" y="509"/>
                  </a:lnTo>
                  <a:lnTo>
                    <a:pt x="416" y="499"/>
                  </a:lnTo>
                  <a:lnTo>
                    <a:pt x="439" y="487"/>
                  </a:lnTo>
                  <a:lnTo>
                    <a:pt x="460" y="475"/>
                  </a:lnTo>
                  <a:lnTo>
                    <a:pt x="476" y="459"/>
                  </a:lnTo>
                  <a:lnTo>
                    <a:pt x="492" y="444"/>
                  </a:lnTo>
                  <a:lnTo>
                    <a:pt x="506" y="426"/>
                  </a:lnTo>
                  <a:lnTo>
                    <a:pt x="515" y="411"/>
                  </a:lnTo>
                  <a:lnTo>
                    <a:pt x="525" y="392"/>
                  </a:lnTo>
                  <a:lnTo>
                    <a:pt x="532" y="374"/>
                  </a:lnTo>
                  <a:lnTo>
                    <a:pt x="536" y="353"/>
                  </a:lnTo>
                  <a:lnTo>
                    <a:pt x="536" y="333"/>
                  </a:lnTo>
                  <a:lnTo>
                    <a:pt x="536" y="0"/>
                  </a:lnTo>
                  <a:lnTo>
                    <a:pt x="0" y="0"/>
                  </a:lnTo>
                  <a:lnTo>
                    <a:pt x="0" y="0"/>
                  </a:lnTo>
                  <a:close/>
                </a:path>
              </a:pathLst>
            </a:custGeom>
            <a:solidFill>
              <a:schemeClr val="tx1">
                <a:lumMod val="95000"/>
                <a:lumOff val="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72" name="Freeform 556"/>
            <p:cNvSpPr>
              <a:spLocks/>
            </p:cNvSpPr>
            <p:nvPr/>
          </p:nvSpPr>
          <p:spPr bwMode="auto">
            <a:xfrm>
              <a:off x="2800" y="2302"/>
              <a:ext cx="186" cy="348"/>
            </a:xfrm>
            <a:custGeom>
              <a:avLst/>
              <a:gdLst>
                <a:gd name="T0" fmla="*/ 0 w 186"/>
                <a:gd name="T1" fmla="*/ 0 h 348"/>
                <a:gd name="T2" fmla="*/ 0 w 186"/>
                <a:gd name="T3" fmla="*/ 348 h 348"/>
                <a:gd name="T4" fmla="*/ 186 w 186"/>
                <a:gd name="T5" fmla="*/ 348 h 348"/>
                <a:gd name="T6" fmla="*/ 186 w 186"/>
                <a:gd name="T7" fmla="*/ 137 h 348"/>
                <a:gd name="T8" fmla="*/ 186 w 186"/>
                <a:gd name="T9" fmla="*/ 94 h 348"/>
                <a:gd name="T10" fmla="*/ 183 w 186"/>
                <a:gd name="T11" fmla="*/ 61 h 348"/>
                <a:gd name="T12" fmla="*/ 177 w 186"/>
                <a:gd name="T13" fmla="*/ 36 h 348"/>
                <a:gd name="T14" fmla="*/ 170 w 186"/>
                <a:gd name="T15" fmla="*/ 21 h 348"/>
                <a:gd name="T16" fmla="*/ 162 w 186"/>
                <a:gd name="T17" fmla="*/ 11 h 348"/>
                <a:gd name="T18" fmla="*/ 146 w 186"/>
                <a:gd name="T19" fmla="*/ 3 h 348"/>
                <a:gd name="T20" fmla="*/ 125 w 186"/>
                <a:gd name="T21" fmla="*/ 0 h 348"/>
                <a:gd name="T22" fmla="*/ 101 w 186"/>
                <a:gd name="T23" fmla="*/ 0 h 348"/>
                <a:gd name="T24" fmla="*/ 0 w 186"/>
                <a:gd name="T25" fmla="*/ 0 h 348"/>
                <a:gd name="T26" fmla="*/ 0 w 186"/>
                <a:gd name="T2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348">
                  <a:moveTo>
                    <a:pt x="0" y="0"/>
                  </a:moveTo>
                  <a:lnTo>
                    <a:pt x="0" y="348"/>
                  </a:lnTo>
                  <a:lnTo>
                    <a:pt x="186" y="348"/>
                  </a:lnTo>
                  <a:lnTo>
                    <a:pt x="186" y="137"/>
                  </a:lnTo>
                  <a:lnTo>
                    <a:pt x="186" y="94"/>
                  </a:lnTo>
                  <a:lnTo>
                    <a:pt x="183" y="61"/>
                  </a:lnTo>
                  <a:lnTo>
                    <a:pt x="177" y="36"/>
                  </a:lnTo>
                  <a:lnTo>
                    <a:pt x="170" y="21"/>
                  </a:lnTo>
                  <a:lnTo>
                    <a:pt x="162" y="11"/>
                  </a:lnTo>
                  <a:lnTo>
                    <a:pt x="146" y="3"/>
                  </a:lnTo>
                  <a:lnTo>
                    <a:pt x="125" y="0"/>
                  </a:lnTo>
                  <a:lnTo>
                    <a:pt x="101" y="0"/>
                  </a:lnTo>
                  <a:lnTo>
                    <a:pt x="0" y="0"/>
                  </a:lnTo>
                  <a:lnTo>
                    <a:pt x="0" y="0"/>
                  </a:lnTo>
                  <a:close/>
                </a:path>
              </a:pathLst>
            </a:custGeom>
            <a:solidFill>
              <a:schemeClr val="tx1">
                <a:lumMod val="95000"/>
                <a:lumOff val="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73" name="Freeform 557"/>
            <p:cNvSpPr>
              <a:spLocks/>
            </p:cNvSpPr>
            <p:nvPr/>
          </p:nvSpPr>
          <p:spPr bwMode="auto">
            <a:xfrm>
              <a:off x="2733" y="2338"/>
              <a:ext cx="106" cy="244"/>
            </a:xfrm>
            <a:custGeom>
              <a:avLst/>
              <a:gdLst>
                <a:gd name="T0" fmla="*/ 106 w 106"/>
                <a:gd name="T1" fmla="*/ 49 h 244"/>
                <a:gd name="T2" fmla="*/ 106 w 106"/>
                <a:gd name="T3" fmla="*/ 49 h 244"/>
                <a:gd name="T4" fmla="*/ 106 w 106"/>
                <a:gd name="T5" fmla="*/ 40 h 244"/>
                <a:gd name="T6" fmla="*/ 103 w 106"/>
                <a:gd name="T7" fmla="*/ 31 h 244"/>
                <a:gd name="T8" fmla="*/ 98 w 106"/>
                <a:gd name="T9" fmla="*/ 21 h 244"/>
                <a:gd name="T10" fmla="*/ 91 w 106"/>
                <a:gd name="T11" fmla="*/ 15 h 244"/>
                <a:gd name="T12" fmla="*/ 81 w 106"/>
                <a:gd name="T13" fmla="*/ 9 h 244"/>
                <a:gd name="T14" fmla="*/ 72 w 106"/>
                <a:gd name="T15" fmla="*/ 3 h 244"/>
                <a:gd name="T16" fmla="*/ 63 w 106"/>
                <a:gd name="T17" fmla="*/ 0 h 244"/>
                <a:gd name="T18" fmla="*/ 54 w 106"/>
                <a:gd name="T19" fmla="*/ 0 h 244"/>
                <a:gd name="T20" fmla="*/ 42 w 106"/>
                <a:gd name="T21" fmla="*/ 0 h 244"/>
                <a:gd name="T22" fmla="*/ 33 w 106"/>
                <a:gd name="T23" fmla="*/ 3 h 244"/>
                <a:gd name="T24" fmla="*/ 24 w 106"/>
                <a:gd name="T25" fmla="*/ 9 h 244"/>
                <a:gd name="T26" fmla="*/ 15 w 106"/>
                <a:gd name="T27" fmla="*/ 15 h 244"/>
                <a:gd name="T28" fmla="*/ 8 w 106"/>
                <a:gd name="T29" fmla="*/ 21 h 244"/>
                <a:gd name="T30" fmla="*/ 2 w 106"/>
                <a:gd name="T31" fmla="*/ 31 h 244"/>
                <a:gd name="T32" fmla="*/ 0 w 106"/>
                <a:gd name="T33" fmla="*/ 40 h 244"/>
                <a:gd name="T34" fmla="*/ 0 w 106"/>
                <a:gd name="T35" fmla="*/ 49 h 244"/>
                <a:gd name="T36" fmla="*/ 0 w 106"/>
                <a:gd name="T37" fmla="*/ 195 h 244"/>
                <a:gd name="T38" fmla="*/ 0 w 106"/>
                <a:gd name="T39" fmla="*/ 205 h 244"/>
                <a:gd name="T40" fmla="*/ 2 w 106"/>
                <a:gd name="T41" fmla="*/ 214 h 244"/>
                <a:gd name="T42" fmla="*/ 8 w 106"/>
                <a:gd name="T43" fmla="*/ 223 h 244"/>
                <a:gd name="T44" fmla="*/ 15 w 106"/>
                <a:gd name="T45" fmla="*/ 229 h 244"/>
                <a:gd name="T46" fmla="*/ 24 w 106"/>
                <a:gd name="T47" fmla="*/ 236 h 244"/>
                <a:gd name="T48" fmla="*/ 33 w 106"/>
                <a:gd name="T49" fmla="*/ 242 h 244"/>
                <a:gd name="T50" fmla="*/ 42 w 106"/>
                <a:gd name="T51" fmla="*/ 244 h 244"/>
                <a:gd name="T52" fmla="*/ 54 w 106"/>
                <a:gd name="T53" fmla="*/ 244 h 244"/>
                <a:gd name="T54" fmla="*/ 63 w 106"/>
                <a:gd name="T55" fmla="*/ 244 h 244"/>
                <a:gd name="T56" fmla="*/ 72 w 106"/>
                <a:gd name="T57" fmla="*/ 242 h 244"/>
                <a:gd name="T58" fmla="*/ 81 w 106"/>
                <a:gd name="T59" fmla="*/ 236 h 244"/>
                <a:gd name="T60" fmla="*/ 91 w 106"/>
                <a:gd name="T61" fmla="*/ 229 h 244"/>
                <a:gd name="T62" fmla="*/ 98 w 106"/>
                <a:gd name="T63" fmla="*/ 223 h 244"/>
                <a:gd name="T64" fmla="*/ 103 w 106"/>
                <a:gd name="T65" fmla="*/ 214 h 244"/>
                <a:gd name="T66" fmla="*/ 106 w 106"/>
                <a:gd name="T67" fmla="*/ 205 h 244"/>
                <a:gd name="T68" fmla="*/ 106 w 106"/>
                <a:gd name="T69" fmla="*/ 195 h 244"/>
                <a:gd name="T70" fmla="*/ 106 w 106"/>
                <a:gd name="T71" fmla="*/ 49 h 244"/>
                <a:gd name="T72" fmla="*/ 106 w 106"/>
                <a:gd name="T73" fmla="*/ 4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 h="244">
                  <a:moveTo>
                    <a:pt x="106" y="49"/>
                  </a:moveTo>
                  <a:lnTo>
                    <a:pt x="106" y="49"/>
                  </a:lnTo>
                  <a:lnTo>
                    <a:pt x="106" y="40"/>
                  </a:lnTo>
                  <a:lnTo>
                    <a:pt x="103" y="31"/>
                  </a:lnTo>
                  <a:lnTo>
                    <a:pt x="98" y="21"/>
                  </a:lnTo>
                  <a:lnTo>
                    <a:pt x="91" y="15"/>
                  </a:lnTo>
                  <a:lnTo>
                    <a:pt x="81" y="9"/>
                  </a:lnTo>
                  <a:lnTo>
                    <a:pt x="72" y="3"/>
                  </a:lnTo>
                  <a:lnTo>
                    <a:pt x="63" y="0"/>
                  </a:lnTo>
                  <a:lnTo>
                    <a:pt x="54" y="0"/>
                  </a:lnTo>
                  <a:lnTo>
                    <a:pt x="42" y="0"/>
                  </a:lnTo>
                  <a:lnTo>
                    <a:pt x="33" y="3"/>
                  </a:lnTo>
                  <a:lnTo>
                    <a:pt x="24" y="9"/>
                  </a:lnTo>
                  <a:lnTo>
                    <a:pt x="15" y="15"/>
                  </a:lnTo>
                  <a:lnTo>
                    <a:pt x="8" y="21"/>
                  </a:lnTo>
                  <a:lnTo>
                    <a:pt x="2" y="31"/>
                  </a:lnTo>
                  <a:lnTo>
                    <a:pt x="0" y="40"/>
                  </a:lnTo>
                  <a:lnTo>
                    <a:pt x="0" y="49"/>
                  </a:lnTo>
                  <a:lnTo>
                    <a:pt x="0" y="195"/>
                  </a:lnTo>
                  <a:lnTo>
                    <a:pt x="0" y="205"/>
                  </a:lnTo>
                  <a:lnTo>
                    <a:pt x="2" y="214"/>
                  </a:lnTo>
                  <a:lnTo>
                    <a:pt x="8" y="223"/>
                  </a:lnTo>
                  <a:lnTo>
                    <a:pt x="15" y="229"/>
                  </a:lnTo>
                  <a:lnTo>
                    <a:pt x="24" y="236"/>
                  </a:lnTo>
                  <a:lnTo>
                    <a:pt x="33" y="242"/>
                  </a:lnTo>
                  <a:lnTo>
                    <a:pt x="42" y="244"/>
                  </a:lnTo>
                  <a:lnTo>
                    <a:pt x="54" y="244"/>
                  </a:lnTo>
                  <a:lnTo>
                    <a:pt x="63" y="244"/>
                  </a:lnTo>
                  <a:lnTo>
                    <a:pt x="72" y="242"/>
                  </a:lnTo>
                  <a:lnTo>
                    <a:pt x="81" y="236"/>
                  </a:lnTo>
                  <a:lnTo>
                    <a:pt x="91" y="229"/>
                  </a:lnTo>
                  <a:lnTo>
                    <a:pt x="98" y="223"/>
                  </a:lnTo>
                  <a:lnTo>
                    <a:pt x="103" y="214"/>
                  </a:lnTo>
                  <a:lnTo>
                    <a:pt x="106" y="205"/>
                  </a:lnTo>
                  <a:lnTo>
                    <a:pt x="106" y="195"/>
                  </a:lnTo>
                  <a:lnTo>
                    <a:pt x="106" y="49"/>
                  </a:lnTo>
                  <a:lnTo>
                    <a:pt x="106" y="49"/>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74" name="Freeform 558"/>
            <p:cNvSpPr>
              <a:spLocks/>
            </p:cNvSpPr>
            <p:nvPr/>
          </p:nvSpPr>
          <p:spPr bwMode="auto">
            <a:xfrm>
              <a:off x="2151" y="2002"/>
              <a:ext cx="651" cy="300"/>
            </a:xfrm>
            <a:custGeom>
              <a:avLst/>
              <a:gdLst>
                <a:gd name="T0" fmla="*/ 646 w 651"/>
                <a:gd name="T1" fmla="*/ 261 h 300"/>
                <a:gd name="T2" fmla="*/ 647 w 651"/>
                <a:gd name="T3" fmla="*/ 241 h 300"/>
                <a:gd name="T4" fmla="*/ 650 w 651"/>
                <a:gd name="T5" fmla="*/ 222 h 300"/>
                <a:gd name="T6" fmla="*/ 651 w 651"/>
                <a:gd name="T7" fmla="*/ 203 h 300"/>
                <a:gd name="T8" fmla="*/ 651 w 651"/>
                <a:gd name="T9" fmla="*/ 183 h 300"/>
                <a:gd name="T10" fmla="*/ 650 w 651"/>
                <a:gd name="T11" fmla="*/ 165 h 300"/>
                <a:gd name="T12" fmla="*/ 649 w 651"/>
                <a:gd name="T13" fmla="*/ 156 h 300"/>
                <a:gd name="T14" fmla="*/ 646 w 651"/>
                <a:gd name="T15" fmla="*/ 139 h 300"/>
                <a:gd name="T16" fmla="*/ 643 w 651"/>
                <a:gd name="T17" fmla="*/ 129 h 300"/>
                <a:gd name="T18" fmla="*/ 638 w 651"/>
                <a:gd name="T19" fmla="*/ 112 h 300"/>
                <a:gd name="T20" fmla="*/ 635 w 651"/>
                <a:gd name="T21" fmla="*/ 104 h 300"/>
                <a:gd name="T22" fmla="*/ 625 w 651"/>
                <a:gd name="T23" fmla="*/ 88 h 300"/>
                <a:gd name="T24" fmla="*/ 621 w 651"/>
                <a:gd name="T25" fmla="*/ 80 h 300"/>
                <a:gd name="T26" fmla="*/ 612 w 651"/>
                <a:gd name="T27" fmla="*/ 69 h 300"/>
                <a:gd name="T28" fmla="*/ 606 w 651"/>
                <a:gd name="T29" fmla="*/ 63 h 300"/>
                <a:gd name="T30" fmla="*/ 601 w 651"/>
                <a:gd name="T31" fmla="*/ 59 h 300"/>
                <a:gd name="T32" fmla="*/ 593 w 651"/>
                <a:gd name="T33" fmla="*/ 52 h 300"/>
                <a:gd name="T34" fmla="*/ 585 w 651"/>
                <a:gd name="T35" fmla="*/ 46 h 300"/>
                <a:gd name="T36" fmla="*/ 577 w 651"/>
                <a:gd name="T37" fmla="*/ 42 h 300"/>
                <a:gd name="T38" fmla="*/ 563 w 651"/>
                <a:gd name="T39" fmla="*/ 35 h 300"/>
                <a:gd name="T40" fmla="*/ 547 w 651"/>
                <a:gd name="T41" fmla="*/ 28 h 300"/>
                <a:gd name="T42" fmla="*/ 524 w 651"/>
                <a:gd name="T43" fmla="*/ 20 h 300"/>
                <a:gd name="T44" fmla="*/ 510 w 651"/>
                <a:gd name="T45" fmla="*/ 16 h 300"/>
                <a:gd name="T46" fmla="*/ 484 w 651"/>
                <a:gd name="T47" fmla="*/ 12 h 300"/>
                <a:gd name="T48" fmla="*/ 455 w 651"/>
                <a:gd name="T49" fmla="*/ 7 h 300"/>
                <a:gd name="T50" fmla="*/ 439 w 651"/>
                <a:gd name="T51" fmla="*/ 5 h 300"/>
                <a:gd name="T52" fmla="*/ 392 w 651"/>
                <a:gd name="T53" fmla="*/ 1 h 300"/>
                <a:gd name="T54" fmla="*/ 357 w 651"/>
                <a:gd name="T55" fmla="*/ 0 h 300"/>
                <a:gd name="T56" fmla="*/ 321 w 651"/>
                <a:gd name="T57" fmla="*/ 0 h 300"/>
                <a:gd name="T58" fmla="*/ 245 w 651"/>
                <a:gd name="T59" fmla="*/ 1 h 300"/>
                <a:gd name="T60" fmla="*/ 165 w 651"/>
                <a:gd name="T61" fmla="*/ 5 h 300"/>
                <a:gd name="T62" fmla="*/ 83 w 651"/>
                <a:gd name="T63" fmla="*/ 11 h 300"/>
                <a:gd name="T64" fmla="*/ 0 w 651"/>
                <a:gd name="T65" fmla="*/ 29 h 300"/>
                <a:gd name="T66" fmla="*/ 126 w 651"/>
                <a:gd name="T67" fmla="*/ 35 h 300"/>
                <a:gd name="T68" fmla="*/ 206 w 651"/>
                <a:gd name="T69" fmla="*/ 31 h 300"/>
                <a:gd name="T70" fmla="*/ 285 w 651"/>
                <a:gd name="T71" fmla="*/ 28 h 300"/>
                <a:gd name="T72" fmla="*/ 339 w 651"/>
                <a:gd name="T73" fmla="*/ 28 h 300"/>
                <a:gd name="T74" fmla="*/ 373 w 651"/>
                <a:gd name="T75" fmla="*/ 29 h 300"/>
                <a:gd name="T76" fmla="*/ 407 w 651"/>
                <a:gd name="T77" fmla="*/ 30 h 300"/>
                <a:gd name="T78" fmla="*/ 452 w 651"/>
                <a:gd name="T79" fmla="*/ 35 h 300"/>
                <a:gd name="T80" fmla="*/ 479 w 651"/>
                <a:gd name="T81" fmla="*/ 38 h 300"/>
                <a:gd name="T82" fmla="*/ 505 w 651"/>
                <a:gd name="T83" fmla="*/ 44 h 300"/>
                <a:gd name="T84" fmla="*/ 528 w 651"/>
                <a:gd name="T85" fmla="*/ 50 h 300"/>
                <a:gd name="T86" fmla="*/ 552 w 651"/>
                <a:gd name="T87" fmla="*/ 59 h 300"/>
                <a:gd name="T88" fmla="*/ 564 w 651"/>
                <a:gd name="T89" fmla="*/ 66 h 300"/>
                <a:gd name="T90" fmla="*/ 567 w 651"/>
                <a:gd name="T91" fmla="*/ 68 h 300"/>
                <a:gd name="T92" fmla="*/ 578 w 651"/>
                <a:gd name="T93" fmla="*/ 75 h 300"/>
                <a:gd name="T94" fmla="*/ 583 w 651"/>
                <a:gd name="T95" fmla="*/ 79 h 300"/>
                <a:gd name="T96" fmla="*/ 589 w 651"/>
                <a:gd name="T97" fmla="*/ 86 h 300"/>
                <a:gd name="T98" fmla="*/ 593 w 651"/>
                <a:gd name="T99" fmla="*/ 90 h 300"/>
                <a:gd name="T100" fmla="*/ 602 w 651"/>
                <a:gd name="T101" fmla="*/ 103 h 300"/>
                <a:gd name="T102" fmla="*/ 609 w 651"/>
                <a:gd name="T103" fmla="*/ 116 h 300"/>
                <a:gd name="T104" fmla="*/ 614 w 651"/>
                <a:gd name="T105" fmla="*/ 128 h 300"/>
                <a:gd name="T106" fmla="*/ 619 w 651"/>
                <a:gd name="T107" fmla="*/ 143 h 300"/>
                <a:gd name="T108" fmla="*/ 621 w 651"/>
                <a:gd name="T109" fmla="*/ 159 h 300"/>
                <a:gd name="T110" fmla="*/ 623 w 651"/>
                <a:gd name="T111" fmla="*/ 175 h 300"/>
                <a:gd name="T112" fmla="*/ 623 w 651"/>
                <a:gd name="T113" fmla="*/ 201 h 300"/>
                <a:gd name="T114" fmla="*/ 622 w 651"/>
                <a:gd name="T115" fmla="*/ 219 h 300"/>
                <a:gd name="T116" fmla="*/ 620 w 651"/>
                <a:gd name="T117" fmla="*/ 238 h 300"/>
                <a:gd name="T118" fmla="*/ 616 w 651"/>
                <a:gd name="T119" fmla="*/ 277 h 300"/>
                <a:gd name="T120" fmla="*/ 640 w 651"/>
                <a:gd name="T121"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1" h="300">
                  <a:moveTo>
                    <a:pt x="640" y="300"/>
                  </a:moveTo>
                  <a:lnTo>
                    <a:pt x="643" y="280"/>
                  </a:lnTo>
                  <a:lnTo>
                    <a:pt x="643" y="280"/>
                  </a:lnTo>
                  <a:lnTo>
                    <a:pt x="646" y="261"/>
                  </a:lnTo>
                  <a:lnTo>
                    <a:pt x="646" y="261"/>
                  </a:lnTo>
                  <a:lnTo>
                    <a:pt x="646" y="261"/>
                  </a:lnTo>
                  <a:lnTo>
                    <a:pt x="647" y="241"/>
                  </a:lnTo>
                  <a:lnTo>
                    <a:pt x="647" y="241"/>
                  </a:lnTo>
                  <a:lnTo>
                    <a:pt x="649" y="232"/>
                  </a:lnTo>
                  <a:lnTo>
                    <a:pt x="649" y="232"/>
                  </a:lnTo>
                  <a:lnTo>
                    <a:pt x="649" y="231"/>
                  </a:lnTo>
                  <a:lnTo>
                    <a:pt x="650" y="222"/>
                  </a:lnTo>
                  <a:lnTo>
                    <a:pt x="650" y="222"/>
                  </a:lnTo>
                  <a:lnTo>
                    <a:pt x="650" y="212"/>
                  </a:lnTo>
                  <a:lnTo>
                    <a:pt x="650" y="212"/>
                  </a:lnTo>
                  <a:lnTo>
                    <a:pt x="651" y="203"/>
                  </a:lnTo>
                  <a:lnTo>
                    <a:pt x="651" y="203"/>
                  </a:lnTo>
                  <a:lnTo>
                    <a:pt x="651" y="202"/>
                  </a:lnTo>
                  <a:lnTo>
                    <a:pt x="651" y="193"/>
                  </a:lnTo>
                  <a:lnTo>
                    <a:pt x="651" y="183"/>
                  </a:lnTo>
                  <a:lnTo>
                    <a:pt x="651" y="175"/>
                  </a:lnTo>
                  <a:lnTo>
                    <a:pt x="651" y="174"/>
                  </a:lnTo>
                  <a:lnTo>
                    <a:pt x="651" y="174"/>
                  </a:lnTo>
                  <a:lnTo>
                    <a:pt x="650" y="165"/>
                  </a:lnTo>
                  <a:lnTo>
                    <a:pt x="650" y="165"/>
                  </a:lnTo>
                  <a:lnTo>
                    <a:pt x="650" y="164"/>
                  </a:lnTo>
                  <a:lnTo>
                    <a:pt x="649" y="156"/>
                  </a:lnTo>
                  <a:lnTo>
                    <a:pt x="649" y="156"/>
                  </a:lnTo>
                  <a:lnTo>
                    <a:pt x="647" y="148"/>
                  </a:lnTo>
                  <a:lnTo>
                    <a:pt x="647" y="147"/>
                  </a:lnTo>
                  <a:lnTo>
                    <a:pt x="647" y="147"/>
                  </a:lnTo>
                  <a:lnTo>
                    <a:pt x="646" y="139"/>
                  </a:lnTo>
                  <a:lnTo>
                    <a:pt x="646" y="137"/>
                  </a:lnTo>
                  <a:lnTo>
                    <a:pt x="645" y="137"/>
                  </a:lnTo>
                  <a:lnTo>
                    <a:pt x="643" y="129"/>
                  </a:lnTo>
                  <a:lnTo>
                    <a:pt x="643" y="129"/>
                  </a:lnTo>
                  <a:lnTo>
                    <a:pt x="642" y="121"/>
                  </a:lnTo>
                  <a:lnTo>
                    <a:pt x="640" y="120"/>
                  </a:lnTo>
                  <a:lnTo>
                    <a:pt x="640" y="120"/>
                  </a:lnTo>
                  <a:lnTo>
                    <a:pt x="638" y="112"/>
                  </a:lnTo>
                  <a:lnTo>
                    <a:pt x="638" y="112"/>
                  </a:lnTo>
                  <a:lnTo>
                    <a:pt x="638" y="112"/>
                  </a:lnTo>
                  <a:lnTo>
                    <a:pt x="635" y="104"/>
                  </a:lnTo>
                  <a:lnTo>
                    <a:pt x="635" y="104"/>
                  </a:lnTo>
                  <a:lnTo>
                    <a:pt x="631" y="96"/>
                  </a:lnTo>
                  <a:lnTo>
                    <a:pt x="630" y="95"/>
                  </a:lnTo>
                  <a:lnTo>
                    <a:pt x="630" y="95"/>
                  </a:lnTo>
                  <a:lnTo>
                    <a:pt x="625" y="88"/>
                  </a:lnTo>
                  <a:lnTo>
                    <a:pt x="625" y="88"/>
                  </a:lnTo>
                  <a:lnTo>
                    <a:pt x="621" y="81"/>
                  </a:lnTo>
                  <a:lnTo>
                    <a:pt x="621" y="81"/>
                  </a:lnTo>
                  <a:lnTo>
                    <a:pt x="621" y="80"/>
                  </a:lnTo>
                  <a:lnTo>
                    <a:pt x="615" y="73"/>
                  </a:lnTo>
                  <a:lnTo>
                    <a:pt x="615" y="73"/>
                  </a:lnTo>
                  <a:lnTo>
                    <a:pt x="614" y="72"/>
                  </a:lnTo>
                  <a:lnTo>
                    <a:pt x="612" y="69"/>
                  </a:lnTo>
                  <a:lnTo>
                    <a:pt x="612" y="69"/>
                  </a:lnTo>
                  <a:lnTo>
                    <a:pt x="608" y="66"/>
                  </a:lnTo>
                  <a:lnTo>
                    <a:pt x="608" y="66"/>
                  </a:lnTo>
                  <a:lnTo>
                    <a:pt x="606" y="63"/>
                  </a:lnTo>
                  <a:lnTo>
                    <a:pt x="606" y="63"/>
                  </a:lnTo>
                  <a:lnTo>
                    <a:pt x="602" y="59"/>
                  </a:lnTo>
                  <a:lnTo>
                    <a:pt x="601" y="59"/>
                  </a:lnTo>
                  <a:lnTo>
                    <a:pt x="601" y="59"/>
                  </a:lnTo>
                  <a:lnTo>
                    <a:pt x="598" y="56"/>
                  </a:lnTo>
                  <a:lnTo>
                    <a:pt x="594" y="53"/>
                  </a:lnTo>
                  <a:lnTo>
                    <a:pt x="594" y="53"/>
                  </a:lnTo>
                  <a:lnTo>
                    <a:pt x="593" y="52"/>
                  </a:lnTo>
                  <a:lnTo>
                    <a:pt x="590" y="50"/>
                  </a:lnTo>
                  <a:lnTo>
                    <a:pt x="586" y="48"/>
                  </a:lnTo>
                  <a:lnTo>
                    <a:pt x="585" y="46"/>
                  </a:lnTo>
                  <a:lnTo>
                    <a:pt x="585" y="46"/>
                  </a:lnTo>
                  <a:lnTo>
                    <a:pt x="581" y="44"/>
                  </a:lnTo>
                  <a:lnTo>
                    <a:pt x="582" y="45"/>
                  </a:lnTo>
                  <a:lnTo>
                    <a:pt x="578" y="42"/>
                  </a:lnTo>
                  <a:lnTo>
                    <a:pt x="577" y="42"/>
                  </a:lnTo>
                  <a:lnTo>
                    <a:pt x="576" y="41"/>
                  </a:lnTo>
                  <a:lnTo>
                    <a:pt x="573" y="38"/>
                  </a:lnTo>
                  <a:lnTo>
                    <a:pt x="568" y="36"/>
                  </a:lnTo>
                  <a:lnTo>
                    <a:pt x="563" y="35"/>
                  </a:lnTo>
                  <a:lnTo>
                    <a:pt x="563" y="34"/>
                  </a:lnTo>
                  <a:lnTo>
                    <a:pt x="562" y="34"/>
                  </a:lnTo>
                  <a:lnTo>
                    <a:pt x="558" y="31"/>
                  </a:lnTo>
                  <a:lnTo>
                    <a:pt x="547" y="28"/>
                  </a:lnTo>
                  <a:lnTo>
                    <a:pt x="547" y="27"/>
                  </a:lnTo>
                  <a:lnTo>
                    <a:pt x="546" y="27"/>
                  </a:lnTo>
                  <a:lnTo>
                    <a:pt x="535" y="23"/>
                  </a:lnTo>
                  <a:lnTo>
                    <a:pt x="524" y="20"/>
                  </a:lnTo>
                  <a:lnTo>
                    <a:pt x="524" y="20"/>
                  </a:lnTo>
                  <a:lnTo>
                    <a:pt x="511" y="16"/>
                  </a:lnTo>
                  <a:lnTo>
                    <a:pt x="511" y="16"/>
                  </a:lnTo>
                  <a:lnTo>
                    <a:pt x="510" y="16"/>
                  </a:lnTo>
                  <a:lnTo>
                    <a:pt x="498" y="14"/>
                  </a:lnTo>
                  <a:lnTo>
                    <a:pt x="498" y="14"/>
                  </a:lnTo>
                  <a:lnTo>
                    <a:pt x="498" y="14"/>
                  </a:lnTo>
                  <a:lnTo>
                    <a:pt x="484" y="12"/>
                  </a:lnTo>
                  <a:lnTo>
                    <a:pt x="484" y="12"/>
                  </a:lnTo>
                  <a:lnTo>
                    <a:pt x="470" y="10"/>
                  </a:lnTo>
                  <a:lnTo>
                    <a:pt x="470" y="10"/>
                  </a:lnTo>
                  <a:lnTo>
                    <a:pt x="455" y="7"/>
                  </a:lnTo>
                  <a:lnTo>
                    <a:pt x="455" y="7"/>
                  </a:lnTo>
                  <a:lnTo>
                    <a:pt x="440" y="5"/>
                  </a:lnTo>
                  <a:lnTo>
                    <a:pt x="440" y="5"/>
                  </a:lnTo>
                  <a:lnTo>
                    <a:pt x="439" y="5"/>
                  </a:lnTo>
                  <a:lnTo>
                    <a:pt x="424" y="4"/>
                  </a:lnTo>
                  <a:lnTo>
                    <a:pt x="408" y="3"/>
                  </a:lnTo>
                  <a:lnTo>
                    <a:pt x="408" y="3"/>
                  </a:lnTo>
                  <a:lnTo>
                    <a:pt x="392" y="1"/>
                  </a:lnTo>
                  <a:lnTo>
                    <a:pt x="392" y="1"/>
                  </a:lnTo>
                  <a:lnTo>
                    <a:pt x="374" y="1"/>
                  </a:lnTo>
                  <a:lnTo>
                    <a:pt x="357" y="0"/>
                  </a:lnTo>
                  <a:lnTo>
                    <a:pt x="357" y="0"/>
                  </a:lnTo>
                  <a:lnTo>
                    <a:pt x="339" y="0"/>
                  </a:lnTo>
                  <a:lnTo>
                    <a:pt x="339" y="0"/>
                  </a:lnTo>
                  <a:lnTo>
                    <a:pt x="321" y="0"/>
                  </a:lnTo>
                  <a:lnTo>
                    <a:pt x="321" y="0"/>
                  </a:lnTo>
                  <a:lnTo>
                    <a:pt x="321" y="0"/>
                  </a:lnTo>
                  <a:lnTo>
                    <a:pt x="283" y="0"/>
                  </a:lnTo>
                  <a:lnTo>
                    <a:pt x="283" y="0"/>
                  </a:lnTo>
                  <a:lnTo>
                    <a:pt x="245" y="1"/>
                  </a:lnTo>
                  <a:lnTo>
                    <a:pt x="245" y="1"/>
                  </a:lnTo>
                  <a:lnTo>
                    <a:pt x="205" y="4"/>
                  </a:lnTo>
                  <a:lnTo>
                    <a:pt x="205" y="4"/>
                  </a:lnTo>
                  <a:lnTo>
                    <a:pt x="165" y="5"/>
                  </a:lnTo>
                  <a:lnTo>
                    <a:pt x="165" y="5"/>
                  </a:lnTo>
                  <a:lnTo>
                    <a:pt x="125" y="7"/>
                  </a:lnTo>
                  <a:lnTo>
                    <a:pt x="125" y="7"/>
                  </a:lnTo>
                  <a:lnTo>
                    <a:pt x="83" y="11"/>
                  </a:lnTo>
                  <a:lnTo>
                    <a:pt x="83" y="11"/>
                  </a:lnTo>
                  <a:lnTo>
                    <a:pt x="0" y="15"/>
                  </a:lnTo>
                  <a:lnTo>
                    <a:pt x="0" y="29"/>
                  </a:lnTo>
                  <a:lnTo>
                    <a:pt x="0" y="29"/>
                  </a:lnTo>
                  <a:lnTo>
                    <a:pt x="1" y="43"/>
                  </a:lnTo>
                  <a:lnTo>
                    <a:pt x="85" y="38"/>
                  </a:lnTo>
                  <a:lnTo>
                    <a:pt x="85" y="38"/>
                  </a:lnTo>
                  <a:lnTo>
                    <a:pt x="126" y="35"/>
                  </a:lnTo>
                  <a:lnTo>
                    <a:pt x="126" y="35"/>
                  </a:lnTo>
                  <a:lnTo>
                    <a:pt x="167" y="33"/>
                  </a:lnTo>
                  <a:lnTo>
                    <a:pt x="167" y="33"/>
                  </a:lnTo>
                  <a:lnTo>
                    <a:pt x="206" y="31"/>
                  </a:lnTo>
                  <a:lnTo>
                    <a:pt x="206" y="31"/>
                  </a:lnTo>
                  <a:lnTo>
                    <a:pt x="247" y="29"/>
                  </a:lnTo>
                  <a:lnTo>
                    <a:pt x="247" y="29"/>
                  </a:lnTo>
                  <a:lnTo>
                    <a:pt x="285" y="28"/>
                  </a:lnTo>
                  <a:lnTo>
                    <a:pt x="285" y="28"/>
                  </a:lnTo>
                  <a:lnTo>
                    <a:pt x="321" y="28"/>
                  </a:lnTo>
                  <a:lnTo>
                    <a:pt x="320" y="28"/>
                  </a:lnTo>
                  <a:lnTo>
                    <a:pt x="339" y="28"/>
                  </a:lnTo>
                  <a:lnTo>
                    <a:pt x="339" y="28"/>
                  </a:lnTo>
                  <a:lnTo>
                    <a:pt x="356" y="28"/>
                  </a:lnTo>
                  <a:lnTo>
                    <a:pt x="356" y="28"/>
                  </a:lnTo>
                  <a:lnTo>
                    <a:pt x="373" y="29"/>
                  </a:lnTo>
                  <a:lnTo>
                    <a:pt x="391" y="29"/>
                  </a:lnTo>
                  <a:lnTo>
                    <a:pt x="391" y="29"/>
                  </a:lnTo>
                  <a:lnTo>
                    <a:pt x="407" y="30"/>
                  </a:lnTo>
                  <a:lnTo>
                    <a:pt x="407" y="30"/>
                  </a:lnTo>
                  <a:lnTo>
                    <a:pt x="422" y="31"/>
                  </a:lnTo>
                  <a:lnTo>
                    <a:pt x="438" y="33"/>
                  </a:lnTo>
                  <a:lnTo>
                    <a:pt x="437" y="33"/>
                  </a:lnTo>
                  <a:lnTo>
                    <a:pt x="452" y="35"/>
                  </a:lnTo>
                  <a:lnTo>
                    <a:pt x="452" y="35"/>
                  </a:lnTo>
                  <a:lnTo>
                    <a:pt x="467" y="37"/>
                  </a:lnTo>
                  <a:lnTo>
                    <a:pt x="467" y="37"/>
                  </a:lnTo>
                  <a:lnTo>
                    <a:pt x="479" y="38"/>
                  </a:lnTo>
                  <a:lnTo>
                    <a:pt x="479" y="38"/>
                  </a:lnTo>
                  <a:lnTo>
                    <a:pt x="493" y="41"/>
                  </a:lnTo>
                  <a:lnTo>
                    <a:pt x="492" y="41"/>
                  </a:lnTo>
                  <a:lnTo>
                    <a:pt x="505" y="44"/>
                  </a:lnTo>
                  <a:lnTo>
                    <a:pt x="505" y="43"/>
                  </a:lnTo>
                  <a:lnTo>
                    <a:pt x="516" y="46"/>
                  </a:lnTo>
                  <a:lnTo>
                    <a:pt x="516" y="46"/>
                  </a:lnTo>
                  <a:lnTo>
                    <a:pt x="528" y="50"/>
                  </a:lnTo>
                  <a:lnTo>
                    <a:pt x="538" y="53"/>
                  </a:lnTo>
                  <a:lnTo>
                    <a:pt x="537" y="52"/>
                  </a:lnTo>
                  <a:lnTo>
                    <a:pt x="546" y="57"/>
                  </a:lnTo>
                  <a:lnTo>
                    <a:pt x="552" y="59"/>
                  </a:lnTo>
                  <a:lnTo>
                    <a:pt x="551" y="59"/>
                  </a:lnTo>
                  <a:lnTo>
                    <a:pt x="555" y="61"/>
                  </a:lnTo>
                  <a:lnTo>
                    <a:pt x="560" y="64"/>
                  </a:lnTo>
                  <a:lnTo>
                    <a:pt x="564" y="66"/>
                  </a:lnTo>
                  <a:lnTo>
                    <a:pt x="562" y="65"/>
                  </a:lnTo>
                  <a:lnTo>
                    <a:pt x="566" y="67"/>
                  </a:lnTo>
                  <a:lnTo>
                    <a:pt x="567" y="68"/>
                  </a:lnTo>
                  <a:lnTo>
                    <a:pt x="567" y="68"/>
                  </a:lnTo>
                  <a:lnTo>
                    <a:pt x="571" y="71"/>
                  </a:lnTo>
                  <a:lnTo>
                    <a:pt x="570" y="69"/>
                  </a:lnTo>
                  <a:lnTo>
                    <a:pt x="574" y="73"/>
                  </a:lnTo>
                  <a:lnTo>
                    <a:pt x="578" y="75"/>
                  </a:lnTo>
                  <a:lnTo>
                    <a:pt x="577" y="74"/>
                  </a:lnTo>
                  <a:lnTo>
                    <a:pt x="581" y="77"/>
                  </a:lnTo>
                  <a:lnTo>
                    <a:pt x="584" y="80"/>
                  </a:lnTo>
                  <a:lnTo>
                    <a:pt x="583" y="79"/>
                  </a:lnTo>
                  <a:lnTo>
                    <a:pt x="586" y="82"/>
                  </a:lnTo>
                  <a:lnTo>
                    <a:pt x="586" y="82"/>
                  </a:lnTo>
                  <a:lnTo>
                    <a:pt x="589" y="86"/>
                  </a:lnTo>
                  <a:lnTo>
                    <a:pt x="589" y="86"/>
                  </a:lnTo>
                  <a:lnTo>
                    <a:pt x="592" y="89"/>
                  </a:lnTo>
                  <a:lnTo>
                    <a:pt x="592" y="89"/>
                  </a:lnTo>
                  <a:lnTo>
                    <a:pt x="594" y="91"/>
                  </a:lnTo>
                  <a:lnTo>
                    <a:pt x="593" y="90"/>
                  </a:lnTo>
                  <a:lnTo>
                    <a:pt x="599" y="96"/>
                  </a:lnTo>
                  <a:lnTo>
                    <a:pt x="598" y="96"/>
                  </a:lnTo>
                  <a:lnTo>
                    <a:pt x="602" y="103"/>
                  </a:lnTo>
                  <a:lnTo>
                    <a:pt x="602" y="103"/>
                  </a:lnTo>
                  <a:lnTo>
                    <a:pt x="607" y="110"/>
                  </a:lnTo>
                  <a:lnTo>
                    <a:pt x="606" y="107"/>
                  </a:lnTo>
                  <a:lnTo>
                    <a:pt x="609" y="116"/>
                  </a:lnTo>
                  <a:lnTo>
                    <a:pt x="609" y="116"/>
                  </a:lnTo>
                  <a:lnTo>
                    <a:pt x="613" y="122"/>
                  </a:lnTo>
                  <a:lnTo>
                    <a:pt x="612" y="121"/>
                  </a:lnTo>
                  <a:lnTo>
                    <a:pt x="615" y="129"/>
                  </a:lnTo>
                  <a:lnTo>
                    <a:pt x="614" y="128"/>
                  </a:lnTo>
                  <a:lnTo>
                    <a:pt x="616" y="136"/>
                  </a:lnTo>
                  <a:lnTo>
                    <a:pt x="616" y="136"/>
                  </a:lnTo>
                  <a:lnTo>
                    <a:pt x="619" y="144"/>
                  </a:lnTo>
                  <a:lnTo>
                    <a:pt x="619" y="143"/>
                  </a:lnTo>
                  <a:lnTo>
                    <a:pt x="620" y="151"/>
                  </a:lnTo>
                  <a:lnTo>
                    <a:pt x="620" y="151"/>
                  </a:lnTo>
                  <a:lnTo>
                    <a:pt x="621" y="159"/>
                  </a:lnTo>
                  <a:lnTo>
                    <a:pt x="621" y="159"/>
                  </a:lnTo>
                  <a:lnTo>
                    <a:pt x="622" y="167"/>
                  </a:lnTo>
                  <a:lnTo>
                    <a:pt x="622" y="167"/>
                  </a:lnTo>
                  <a:lnTo>
                    <a:pt x="623" y="175"/>
                  </a:lnTo>
                  <a:lnTo>
                    <a:pt x="623" y="175"/>
                  </a:lnTo>
                  <a:lnTo>
                    <a:pt x="623" y="183"/>
                  </a:lnTo>
                  <a:lnTo>
                    <a:pt x="623" y="193"/>
                  </a:lnTo>
                  <a:lnTo>
                    <a:pt x="623" y="202"/>
                  </a:lnTo>
                  <a:lnTo>
                    <a:pt x="623" y="201"/>
                  </a:lnTo>
                  <a:lnTo>
                    <a:pt x="622" y="211"/>
                  </a:lnTo>
                  <a:lnTo>
                    <a:pt x="622" y="211"/>
                  </a:lnTo>
                  <a:lnTo>
                    <a:pt x="622" y="219"/>
                  </a:lnTo>
                  <a:lnTo>
                    <a:pt x="622" y="219"/>
                  </a:lnTo>
                  <a:lnTo>
                    <a:pt x="621" y="230"/>
                  </a:lnTo>
                  <a:lnTo>
                    <a:pt x="621" y="228"/>
                  </a:lnTo>
                  <a:lnTo>
                    <a:pt x="620" y="238"/>
                  </a:lnTo>
                  <a:lnTo>
                    <a:pt x="620" y="238"/>
                  </a:lnTo>
                  <a:lnTo>
                    <a:pt x="619" y="258"/>
                  </a:lnTo>
                  <a:lnTo>
                    <a:pt x="619" y="257"/>
                  </a:lnTo>
                  <a:lnTo>
                    <a:pt x="616" y="277"/>
                  </a:lnTo>
                  <a:lnTo>
                    <a:pt x="616" y="277"/>
                  </a:lnTo>
                  <a:lnTo>
                    <a:pt x="614" y="296"/>
                  </a:lnTo>
                  <a:lnTo>
                    <a:pt x="627" y="298"/>
                  </a:lnTo>
                  <a:lnTo>
                    <a:pt x="627" y="298"/>
                  </a:lnTo>
                  <a:lnTo>
                    <a:pt x="640" y="300"/>
                  </a:lnTo>
                  <a:close/>
                </a:path>
              </a:pathLst>
            </a:custGeom>
            <a:solidFill>
              <a:schemeClr val="tx1">
                <a:lumMod val="95000"/>
                <a:lumOff val="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grpSp>
      <p:grpSp>
        <p:nvGrpSpPr>
          <p:cNvPr id="75" name="Group 619"/>
          <p:cNvGrpSpPr>
            <a:grpSpLocks/>
          </p:cNvGrpSpPr>
          <p:nvPr/>
        </p:nvGrpSpPr>
        <p:grpSpPr bwMode="auto">
          <a:xfrm>
            <a:off x="4654872" y="1859707"/>
            <a:ext cx="561975" cy="416547"/>
            <a:chOff x="2998" y="1680"/>
            <a:chExt cx="541" cy="401"/>
          </a:xfrm>
        </p:grpSpPr>
        <p:sp>
          <p:nvSpPr>
            <p:cNvPr id="76" name="Rectangle 605"/>
            <p:cNvSpPr>
              <a:spLocks noChangeArrowheads="1"/>
            </p:cNvSpPr>
            <p:nvPr/>
          </p:nvSpPr>
          <p:spPr bwMode="auto">
            <a:xfrm>
              <a:off x="2998" y="1680"/>
              <a:ext cx="541" cy="401"/>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Rectangle 606"/>
            <p:cNvSpPr>
              <a:spLocks noChangeArrowheads="1"/>
            </p:cNvSpPr>
            <p:nvPr/>
          </p:nvSpPr>
          <p:spPr bwMode="auto">
            <a:xfrm>
              <a:off x="3068" y="1854"/>
              <a:ext cx="284" cy="27"/>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Rectangle 609"/>
            <p:cNvSpPr>
              <a:spLocks noChangeArrowheads="1"/>
            </p:cNvSpPr>
            <p:nvPr/>
          </p:nvSpPr>
          <p:spPr bwMode="auto">
            <a:xfrm>
              <a:off x="3435" y="1706"/>
              <a:ext cx="83" cy="111"/>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Rectangle 617"/>
            <p:cNvSpPr>
              <a:spLocks noChangeArrowheads="1"/>
            </p:cNvSpPr>
            <p:nvPr/>
          </p:nvSpPr>
          <p:spPr bwMode="auto">
            <a:xfrm>
              <a:off x="3068" y="1904"/>
              <a:ext cx="284" cy="27"/>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18"/>
            <p:cNvSpPr>
              <a:spLocks noChangeArrowheads="1"/>
            </p:cNvSpPr>
            <p:nvPr/>
          </p:nvSpPr>
          <p:spPr bwMode="auto">
            <a:xfrm>
              <a:off x="3068" y="1954"/>
              <a:ext cx="284" cy="27"/>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 xmlns:p14="http://schemas.microsoft.com/office/powerpoint/2010/main" val="3804000701"/>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500" fill="hold"/>
                                        <p:tgtEl>
                                          <p:spTgt spid="75"/>
                                        </p:tgtEl>
                                        <p:attrNameLst>
                                          <p:attrName>ppt_x</p:attrName>
                                        </p:attrNameLst>
                                      </p:cBhvr>
                                      <p:tavLst>
                                        <p:tav tm="0">
                                          <p:val>
                                            <p:strVal val="#ppt_x"/>
                                          </p:val>
                                        </p:tav>
                                        <p:tav tm="100000">
                                          <p:val>
                                            <p:strVal val="#ppt_x"/>
                                          </p:val>
                                        </p:tav>
                                      </p:tavLst>
                                    </p:anim>
                                    <p:anim calcmode="lin" valueType="num">
                                      <p:cBhvr additive="base">
                                        <p:cTn id="12"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500" fill="hold"/>
                                        <p:tgtEl>
                                          <p:spTgt spid="56"/>
                                        </p:tgtEl>
                                        <p:attrNameLst>
                                          <p:attrName>ppt_x</p:attrName>
                                        </p:attrNameLst>
                                      </p:cBhvr>
                                      <p:tavLst>
                                        <p:tav tm="0">
                                          <p:val>
                                            <p:strVal val="#ppt_x"/>
                                          </p:val>
                                        </p:tav>
                                        <p:tav tm="100000">
                                          <p:val>
                                            <p:strVal val="#ppt_x"/>
                                          </p:val>
                                        </p:tav>
                                      </p:tavLst>
                                    </p:anim>
                                    <p:anim calcmode="lin" valueType="num">
                                      <p:cBhvr additive="base">
                                        <p:cTn id="4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63"/>
                                        </p:tgtEl>
                                        <p:attrNameLst>
                                          <p:attrName>style.visibility</p:attrName>
                                        </p:attrNameLst>
                                      </p:cBhvr>
                                      <p:to>
                                        <p:strVal val="visible"/>
                                      </p:to>
                                    </p:set>
                                    <p:anim calcmode="lin" valueType="num">
                                      <p:cBhvr additive="base">
                                        <p:cTn id="61" dur="500" fill="hold"/>
                                        <p:tgtEl>
                                          <p:spTgt spid="63"/>
                                        </p:tgtEl>
                                        <p:attrNameLst>
                                          <p:attrName>ppt_x</p:attrName>
                                        </p:attrNameLst>
                                      </p:cBhvr>
                                      <p:tavLst>
                                        <p:tav tm="0">
                                          <p:val>
                                            <p:strVal val="1+#ppt_w/2"/>
                                          </p:val>
                                        </p:tav>
                                        <p:tav tm="100000">
                                          <p:val>
                                            <p:strVal val="#ppt_x"/>
                                          </p:val>
                                        </p:tav>
                                      </p:tavLst>
                                    </p:anim>
                                    <p:anim calcmode="lin" valueType="num">
                                      <p:cBhvr additive="base">
                                        <p:cTn id="62" dur="500" fill="hold"/>
                                        <p:tgtEl>
                                          <p:spTgt spid="63"/>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 fill="hold"/>
                                        <p:tgtEl>
                                          <p:spTgt spid="15"/>
                                        </p:tgtEl>
                                        <p:attrNameLst>
                                          <p:attrName>ppt_x</p:attrName>
                                        </p:attrNameLst>
                                      </p:cBhvr>
                                      <p:tavLst>
                                        <p:tav tm="0">
                                          <p:val>
                                            <p:strVal val="1+#ppt_w/2"/>
                                          </p:val>
                                        </p:tav>
                                        <p:tav tm="100000">
                                          <p:val>
                                            <p:strVal val="#ppt_x"/>
                                          </p:val>
                                        </p:tav>
                                      </p:tavLst>
                                    </p:anim>
                                    <p:anim calcmode="lin" valueType="num">
                                      <p:cBhvr additive="base">
                                        <p:cTn id="6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8" grpId="0"/>
      <p:bldP spid="20" grpId="0"/>
      <p:bldP spid="21" grpId="0"/>
      <p:bldP spid="25" grpId="0"/>
      <p:bldP spid="27" grpId="0"/>
      <p:bldP spid="28" grpId="0"/>
      <p:bldP spid="29"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Box 101"/>
          <p:cNvSpPr txBox="1"/>
          <p:nvPr/>
        </p:nvSpPr>
        <p:spPr>
          <a:xfrm>
            <a:off x="5203690" y="2300789"/>
            <a:ext cx="1496957"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关于我 </a:t>
            </a:r>
            <a:endParaRPr lang="en-US" altLang="zh-CN" sz="2800"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5184328" y="2738244"/>
            <a:ext cx="1337226" cy="646331"/>
          </a:xfrm>
          <a:prstGeom prst="rect">
            <a:avLst/>
          </a:prstGeom>
          <a:noFill/>
        </p:spPr>
        <p:txBody>
          <a:bodyPr wrap="none" rtlCol="0">
            <a:spAutoFit/>
          </a:bodyPr>
          <a:lstStyle/>
          <a:p>
            <a:r>
              <a:rPr lang="en-US" altLang="zh-CN" dirty="0" smtClean="0">
                <a:solidFill>
                  <a:srgbClr val="C00000"/>
                </a:solidFill>
                <a:latin typeface="微软雅黑" panose="020B0503020204020204" pitchFamily="34" charset="-122"/>
                <a:ea typeface="微软雅黑" panose="020B0503020204020204" pitchFamily="34" charset="-122"/>
              </a:rPr>
              <a:t>ABOUTME</a:t>
            </a:r>
            <a:endParaRPr lang="zh-CN" altLang="en-US"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22" name="矩形 8"/>
          <p:cNvSpPr/>
          <p:nvPr/>
        </p:nvSpPr>
        <p:spPr>
          <a:xfrm>
            <a:off x="0" y="0"/>
            <a:ext cx="10080625" cy="5761038"/>
          </a:xfrm>
          <a:custGeom>
            <a:avLst/>
            <a:gdLst/>
            <a:ahLst/>
            <a:cxnLst/>
            <a:rect l="l" t="t" r="r" b="b"/>
            <a:pathLst>
              <a:path w="10080625" h="5761038">
                <a:moveTo>
                  <a:pt x="495077" y="144215"/>
                </a:moveTo>
                <a:lnTo>
                  <a:pt x="143768" y="495524"/>
                </a:lnTo>
                <a:lnTo>
                  <a:pt x="143768" y="5193506"/>
                </a:lnTo>
                <a:lnTo>
                  <a:pt x="495077" y="5544815"/>
                </a:lnTo>
                <a:lnTo>
                  <a:pt x="9585547" y="5544815"/>
                </a:lnTo>
                <a:lnTo>
                  <a:pt x="9936856" y="5193506"/>
                </a:lnTo>
                <a:lnTo>
                  <a:pt x="9936856" y="495524"/>
                </a:lnTo>
                <a:lnTo>
                  <a:pt x="9585547" y="144215"/>
                </a:lnTo>
                <a:close/>
                <a:moveTo>
                  <a:pt x="0" y="0"/>
                </a:moveTo>
                <a:lnTo>
                  <a:pt x="10080625" y="0"/>
                </a:lnTo>
                <a:lnTo>
                  <a:pt x="10080625" y="5761038"/>
                </a:lnTo>
                <a:lnTo>
                  <a:pt x="0" y="576103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9"/>
          <p:cNvSpPr/>
          <p:nvPr/>
        </p:nvSpPr>
        <p:spPr>
          <a:xfrm>
            <a:off x="3715853" y="1512367"/>
            <a:ext cx="1396467" cy="2448272"/>
          </a:xfrm>
          <a:custGeom>
            <a:avLst/>
            <a:gdLst/>
            <a:ahLst/>
            <a:cxnLst/>
            <a:rect l="l" t="t" r="r" b="b"/>
            <a:pathLst>
              <a:path w="2546498" h="4464496">
                <a:moveTo>
                  <a:pt x="314250" y="0"/>
                </a:moveTo>
                <a:cubicBezTo>
                  <a:pt x="1547087" y="0"/>
                  <a:pt x="2546498" y="999411"/>
                  <a:pt x="2546498" y="2232248"/>
                </a:cubicBezTo>
                <a:cubicBezTo>
                  <a:pt x="2546498" y="3465085"/>
                  <a:pt x="1547087" y="4464496"/>
                  <a:pt x="314250" y="4464496"/>
                </a:cubicBezTo>
                <a:cubicBezTo>
                  <a:pt x="207458" y="4464496"/>
                  <a:pt x="102417" y="4456997"/>
                  <a:pt x="0" y="4439844"/>
                </a:cubicBezTo>
                <a:cubicBezTo>
                  <a:pt x="1178157" y="4381404"/>
                  <a:pt x="2114450" y="3406816"/>
                  <a:pt x="2114450" y="2213544"/>
                </a:cubicBezTo>
                <a:cubicBezTo>
                  <a:pt x="2114450" y="1087499"/>
                  <a:pt x="1280684" y="156192"/>
                  <a:pt x="196452" y="5948"/>
                </a:cubicBezTo>
                <a:cubicBezTo>
                  <a:pt x="235360" y="1029"/>
                  <a:pt x="274685" y="0"/>
                  <a:pt x="31425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096096" y="1935590"/>
            <a:ext cx="1487267" cy="1487267"/>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Picture 2" descr="F:\5344c81fac2b9.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83107" y="2327033"/>
            <a:ext cx="1201151" cy="78336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16247539"/>
      </p:ext>
    </p:extLst>
  </p:cSld>
  <p:clrMapOvr>
    <a:masterClrMapping/>
  </p:clrMapOvr>
  <mc:AlternateContent xmlns:mc="http://schemas.openxmlformats.org/markup-compatibility/2006">
    <mc:Choice xmlns="" xmlns:p14="http://schemas.microsoft.com/office/powerpoint/2010/main" Requires="p14">
      <p:transition spd="slow" p14:dur="1500" advClick="0" advTm="4000">
        <p14:window dir="vert"/>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p:tgtEl>
                                          <p:spTgt spid="24"/>
                                        </p:tgtEl>
                                        <p:attrNameLst>
                                          <p:attrName>ppt_x</p:attrName>
                                        </p:attrNameLst>
                                      </p:cBhvr>
                                      <p:tavLst>
                                        <p:tav tm="0">
                                          <p:val>
                                            <p:strVal val="#ppt_x-#ppt_w*1.125000"/>
                                          </p:val>
                                        </p:tav>
                                        <p:tav tm="100000">
                                          <p:val>
                                            <p:strVal val="#ppt_x"/>
                                          </p:val>
                                        </p:tav>
                                      </p:tavLst>
                                    </p:anim>
                                    <p:animEffect transition="in" filter="wipe(right)">
                                      <p:cBhvr>
                                        <p:cTn id="8" dur="500"/>
                                        <p:tgtEl>
                                          <p:spTgt spid="24"/>
                                        </p:tgtEl>
                                      </p:cBhvr>
                                    </p:animEffect>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000"/>
                                        <p:tgtEl>
                                          <p:spTgt spid="25"/>
                                        </p:tgtEl>
                                      </p:cBhvr>
                                    </p:animEffect>
                                    <p:anim calcmode="lin" valueType="num">
                                      <p:cBhvr>
                                        <p:cTn id="14" dur="1000" fill="hold"/>
                                        <p:tgtEl>
                                          <p:spTgt spid="25"/>
                                        </p:tgtEl>
                                        <p:attrNameLst>
                                          <p:attrName>ppt_x</p:attrName>
                                        </p:attrNameLst>
                                      </p:cBhvr>
                                      <p:tavLst>
                                        <p:tav tm="0">
                                          <p:val>
                                            <p:strVal val="#ppt_x"/>
                                          </p:val>
                                        </p:tav>
                                        <p:tav tm="100000">
                                          <p:val>
                                            <p:strVal val="#ppt_x"/>
                                          </p:val>
                                        </p:tav>
                                      </p:tavLst>
                                    </p:anim>
                                    <p:anim calcmode="lin" valueType="num">
                                      <p:cBhvr>
                                        <p:cTn id="1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down)">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102"/>
                                        </p:tgtEl>
                                        <p:attrNameLst>
                                          <p:attrName>style.visibility</p:attrName>
                                        </p:attrNameLst>
                                      </p:cBhvr>
                                      <p:to>
                                        <p:strVal val="visible"/>
                                      </p:to>
                                    </p:set>
                                    <p:anim calcmode="lin" valueType="num">
                                      <p:cBhvr additive="base">
                                        <p:cTn id="25" dur="500"/>
                                        <p:tgtEl>
                                          <p:spTgt spid="102"/>
                                        </p:tgtEl>
                                        <p:attrNameLst>
                                          <p:attrName>ppt_x</p:attrName>
                                        </p:attrNameLst>
                                      </p:cBhvr>
                                      <p:tavLst>
                                        <p:tav tm="0">
                                          <p:val>
                                            <p:strVal val="#ppt_x-#ppt_w*1.125000"/>
                                          </p:val>
                                        </p:tav>
                                        <p:tav tm="100000">
                                          <p:val>
                                            <p:strVal val="#ppt_x"/>
                                          </p:val>
                                        </p:tav>
                                      </p:tavLst>
                                    </p:anim>
                                    <p:animEffect transition="in" filter="wipe(right)">
                                      <p:cBhvr>
                                        <p:cTn id="26" dur="500"/>
                                        <p:tgtEl>
                                          <p:spTgt spid="102"/>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p:tgtEl>
                                          <p:spTgt spid="5"/>
                                        </p:tgtEl>
                                        <p:attrNameLst>
                                          <p:attrName>ppt_x</p:attrName>
                                        </p:attrNameLst>
                                      </p:cBhvr>
                                      <p:tavLst>
                                        <p:tav tm="0">
                                          <p:val>
                                            <p:strVal val="#ppt_x-#ppt_w*1.125000"/>
                                          </p:val>
                                        </p:tav>
                                        <p:tav tm="100000">
                                          <p:val>
                                            <p:strVal val="#ppt_x"/>
                                          </p:val>
                                        </p:tav>
                                      </p:tavLst>
                                    </p:anim>
                                    <p:animEffect transition="in" filter="wipe(righ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5" grpId="0"/>
      <p:bldP spid="23" grpId="0" animBg="1"/>
      <p:bldP spid="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3" name="泪滴形 2"/>
          <p:cNvSpPr/>
          <p:nvPr/>
        </p:nvSpPr>
        <p:spPr>
          <a:xfrm rot="2679877">
            <a:off x="2704692" y="978028"/>
            <a:ext cx="2619129" cy="2595766"/>
          </a:xfrm>
          <a:prstGeom prst="teardrop">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39700" dist="152400" dir="594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泪滴形 13"/>
          <p:cNvSpPr/>
          <p:nvPr/>
        </p:nvSpPr>
        <p:spPr>
          <a:xfrm rot="18920123" flipH="1">
            <a:off x="5618071" y="2257380"/>
            <a:ext cx="1852692" cy="1836166"/>
          </a:xfrm>
          <a:prstGeom prst="teardrop">
            <a:avLst/>
          </a:prstGeom>
          <a:solidFill>
            <a:schemeClr val="tx1">
              <a:lumMod val="95000"/>
              <a:lumOff val="5000"/>
            </a:schemeClr>
          </a:solidFill>
          <a:ln>
            <a:solidFill>
              <a:schemeClr val="bg1"/>
            </a:solidFill>
          </a:ln>
          <a:effectLst>
            <a:outerShdw blurRad="139700" dist="152400" dir="594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504931" y="1095239"/>
            <a:ext cx="792088" cy="792088"/>
          </a:xfrm>
          <a:prstGeom prst="ellipse">
            <a:avLst/>
          </a:prstGeom>
          <a:solidFill>
            <a:schemeClr val="tx1">
              <a:lumMod val="95000"/>
              <a:lumOff val="5000"/>
            </a:schemeClr>
          </a:soli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969427" y="2312337"/>
            <a:ext cx="655110" cy="655110"/>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473606" y="2175359"/>
            <a:ext cx="2670090" cy="1384995"/>
          </a:xfrm>
          <a:prstGeom prst="rect">
            <a:avLst/>
          </a:prstGeom>
          <a:noFill/>
        </p:spPr>
        <p:txBody>
          <a:bodyPr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单击添加标题或者复制粘贴</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已经写好的本内容到此处。</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单击添加标题或者复制粘贴</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已经写好的本内容到此处</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亮亮图文旗舰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店</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rPr>
              <a:t>https</a:t>
            </a:r>
            <a:r>
              <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rPr>
              <a:t>://liangliangtuwen.tmall.com</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7689507" y="2959896"/>
            <a:ext cx="2031325" cy="1015663"/>
          </a:xfrm>
          <a:prstGeom prst="rect">
            <a:avLst/>
          </a:prstGeom>
          <a:noFill/>
        </p:spPr>
        <p:txBody>
          <a:bodyPr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单击添加标题或者复制粘贴</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已经写好的本内容到此处。</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单击添加标题或者复制粘贴</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已经写好的本内容到此处。</a:t>
            </a:r>
          </a:p>
          <a:p>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841267" y="4104655"/>
            <a:ext cx="1338099" cy="1292087"/>
            <a:chOff x="1277205" y="2880519"/>
            <a:chExt cx="1338099" cy="1292087"/>
          </a:xfrm>
        </p:grpSpPr>
        <p:sp>
          <p:nvSpPr>
            <p:cNvPr id="21" name="椭圆 20"/>
            <p:cNvSpPr/>
            <p:nvPr/>
          </p:nvSpPr>
          <p:spPr>
            <a:xfrm>
              <a:off x="1439912" y="3024535"/>
              <a:ext cx="1008112" cy="1008112"/>
            </a:xfrm>
            <a:prstGeom prst="ellipse">
              <a:avLst/>
            </a:prstGeom>
            <a:effectLst>
              <a:outerShdw blurRad="330200" dist="215900" dir="8880000" sx="120000" sy="12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Picture 4" descr="F:\未标题-1.png"/>
            <p:cNvPicPr>
              <a:picLocks noChangeAspect="1" noChangeArrowheads="1"/>
            </p:cNvPicPr>
            <p:nvPr/>
          </p:nvPicPr>
          <p:blipFill rotWithShape="1">
            <a:blip r:embed="rId3" cstate="print">
              <a:grayscl/>
              <a:extLst>
                <a:ext uri="{BEBA8EAE-BF5A-486C-A8C5-ECC9F3942E4B}">
                  <a14:imgProps xmlns="" xmlns:a14="http://schemas.microsoft.com/office/drawing/2010/main">
                    <a14:imgLayer r:embed="rId4">
                      <a14:imgEffect>
                        <a14:sharpenSoften amount="25000"/>
                      </a14:imgEffect>
                    </a14:imgLayer>
                  </a14:imgProps>
                </a:ext>
                <a:ext uri="{28A0092B-C50C-407E-A947-70E740481C1C}">
                  <a14:useLocalDpi xmlns="" xmlns:a14="http://schemas.microsoft.com/office/drawing/2010/main" val="0"/>
                </a:ext>
              </a:extLst>
            </a:blip>
            <a:srcRect l="15211" t="17203" r="14255" b="14689"/>
            <a:stretch/>
          </p:blipFill>
          <p:spPr bwMode="auto">
            <a:xfrm>
              <a:off x="1277205" y="2880519"/>
              <a:ext cx="1338099" cy="1292087"/>
            </a:xfrm>
            <a:prstGeom prst="ellipse">
              <a:avLst/>
            </a:prstGeom>
            <a:noFill/>
            <a:extLst>
              <a:ext uri="{909E8E84-426E-40DD-AFC4-6F175D3DCCD1}">
                <a14:hiddenFill xmlns="" xmlns:a14="http://schemas.microsoft.com/office/drawing/2010/main">
                  <a:solidFill>
                    <a:srgbClr val="FFFFFF"/>
                  </a:solidFill>
                </a14:hiddenFill>
              </a:ext>
            </a:extLst>
          </p:spPr>
        </p:pic>
      </p:grpSp>
      <p:sp>
        <p:nvSpPr>
          <p:cNvPr id="27" name="椭圆 26"/>
          <p:cNvSpPr/>
          <p:nvPr/>
        </p:nvSpPr>
        <p:spPr>
          <a:xfrm>
            <a:off x="2251374" y="4256900"/>
            <a:ext cx="484682" cy="484682"/>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8100000" scaled="1"/>
            <a:tileRect/>
          </a:gradFill>
          <a:ln w="95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444" y="5040759"/>
            <a:ext cx="432048" cy="43204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007864" y="4021502"/>
            <a:ext cx="196146" cy="19614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943968" y="5317646"/>
            <a:ext cx="98073" cy="98073"/>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3168104" y="2552417"/>
            <a:ext cx="1723549" cy="400110"/>
          </a:xfrm>
          <a:prstGeom prst="rect">
            <a:avLst/>
          </a:prstGeom>
          <a:noFill/>
        </p:spPr>
        <p:txBody>
          <a:bodyPr wrap="none" rtlCol="0">
            <a:spAutoFit/>
          </a:bodyPr>
          <a:lstStyle/>
          <a:p>
            <a:r>
              <a:rPr lang="zh-CN" altLang="en-US" sz="2000" dirty="0">
                <a:solidFill>
                  <a:srgbClr val="C00000"/>
                </a:solidFill>
                <a:latin typeface="方正大黑简体" panose="03000509000000000000" pitchFamily="65" charset="-122"/>
                <a:ea typeface="方正大黑简体" panose="03000509000000000000" pitchFamily="65" charset="-122"/>
              </a:rPr>
              <a:t>输入</a:t>
            </a:r>
            <a:r>
              <a:rPr lang="zh-CN" altLang="en-US" sz="2000" dirty="0" smtClean="0">
                <a:solidFill>
                  <a:srgbClr val="C00000"/>
                </a:solidFill>
                <a:latin typeface="方正大黑简体" panose="03000509000000000000" pitchFamily="65" charset="-122"/>
                <a:ea typeface="方正大黑简体" panose="03000509000000000000" pitchFamily="65" charset="-122"/>
              </a:rPr>
              <a:t>标题文本</a:t>
            </a:r>
            <a:endParaRPr lang="zh-CN" altLang="en-US" sz="2000" dirty="0">
              <a:solidFill>
                <a:srgbClr val="C00000"/>
              </a:solidFill>
              <a:latin typeface="方正大黑简体" panose="03000509000000000000" pitchFamily="65" charset="-122"/>
              <a:ea typeface="方正大黑简体" panose="03000509000000000000" pitchFamily="65" charset="-122"/>
            </a:endParaRPr>
          </a:p>
        </p:txBody>
      </p:sp>
      <p:grpSp>
        <p:nvGrpSpPr>
          <p:cNvPr id="32" name="Group 572"/>
          <p:cNvGrpSpPr>
            <a:grpSpLocks/>
          </p:cNvGrpSpPr>
          <p:nvPr/>
        </p:nvGrpSpPr>
        <p:grpSpPr bwMode="auto">
          <a:xfrm rot="-530005">
            <a:off x="3605392" y="1689901"/>
            <a:ext cx="473075" cy="473075"/>
            <a:chOff x="362" y="1666"/>
            <a:chExt cx="1603" cy="1603"/>
          </a:xfrm>
        </p:grpSpPr>
        <p:sp>
          <p:nvSpPr>
            <p:cNvPr id="33" name="AutoShape 573"/>
            <p:cNvSpPr>
              <a:spLocks noChangeArrowheads="1"/>
            </p:cNvSpPr>
            <p:nvPr/>
          </p:nvSpPr>
          <p:spPr bwMode="auto">
            <a:xfrm>
              <a:off x="362" y="1666"/>
              <a:ext cx="1603" cy="1603"/>
            </a:xfrm>
            <a:prstGeom prst="cube">
              <a:avLst>
                <a:gd name="adj" fmla="val 25000"/>
              </a:avLst>
            </a:prstGeom>
            <a:solidFill>
              <a:schemeClr val="tx1"/>
            </a:solidFill>
            <a:ln w="952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574"/>
            <p:cNvSpPr>
              <a:spLocks noChangeArrowheads="1"/>
            </p:cNvSpPr>
            <p:nvPr/>
          </p:nvSpPr>
          <p:spPr bwMode="auto">
            <a:xfrm>
              <a:off x="439" y="2202"/>
              <a:ext cx="236" cy="236"/>
            </a:xfrm>
            <a:prstGeom prst="ellipse">
              <a:avLst/>
            </a:prstGeom>
            <a:solidFill>
              <a:schemeClr val="bg1"/>
            </a:solidFill>
            <a:ln>
              <a:noFill/>
            </a:ln>
            <a:effectLst/>
            <a:extLst>
              <a:ext uri="{91240B29-F687-4F45-9708-019B960494DF}">
                <a14:hiddenLine xmlns="" xmlns:a14="http://schemas.microsoft.com/office/drawing/2010/main" w="9525">
                  <a:solidFill>
                    <a:schemeClr val="tx2"/>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575"/>
            <p:cNvSpPr>
              <a:spLocks noChangeArrowheads="1"/>
            </p:cNvSpPr>
            <p:nvPr/>
          </p:nvSpPr>
          <p:spPr bwMode="auto">
            <a:xfrm>
              <a:off x="1214" y="2205"/>
              <a:ext cx="237" cy="236"/>
            </a:xfrm>
            <a:prstGeom prst="ellipse">
              <a:avLst/>
            </a:prstGeom>
            <a:solidFill>
              <a:schemeClr val="bg1"/>
            </a:solidFill>
            <a:ln>
              <a:noFill/>
            </a:ln>
            <a:effectLst/>
            <a:extLst>
              <a:ext uri="{91240B29-F687-4F45-9708-019B960494DF}">
                <a14:hiddenLine xmlns="" xmlns:a14="http://schemas.microsoft.com/office/drawing/2010/main" w="9525">
                  <a:solidFill>
                    <a:schemeClr val="tx2"/>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576"/>
            <p:cNvSpPr>
              <a:spLocks noChangeArrowheads="1"/>
            </p:cNvSpPr>
            <p:nvPr/>
          </p:nvSpPr>
          <p:spPr bwMode="auto">
            <a:xfrm>
              <a:off x="1225" y="2940"/>
              <a:ext cx="237" cy="236"/>
            </a:xfrm>
            <a:prstGeom prst="ellipse">
              <a:avLst/>
            </a:prstGeom>
            <a:solidFill>
              <a:schemeClr val="accent1"/>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Oval 577"/>
            <p:cNvSpPr>
              <a:spLocks noChangeArrowheads="1"/>
            </p:cNvSpPr>
            <p:nvPr/>
          </p:nvSpPr>
          <p:spPr bwMode="auto">
            <a:xfrm>
              <a:off x="428" y="2963"/>
              <a:ext cx="236" cy="236"/>
            </a:xfrm>
            <a:prstGeom prst="ellipse">
              <a:avLst/>
            </a:prstGeom>
            <a:solidFill>
              <a:schemeClr val="bg1"/>
            </a:solidFill>
            <a:ln>
              <a:noFill/>
            </a:ln>
            <a:effectLst/>
            <a:extLst>
              <a:ext uri="{91240B29-F687-4F45-9708-019B960494DF}">
                <a14:hiddenLine xmlns="" xmlns:a14="http://schemas.microsoft.com/office/drawing/2010/main" w="9525">
                  <a:solidFill>
                    <a:schemeClr val="tx2"/>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Oval 578"/>
            <p:cNvSpPr>
              <a:spLocks noChangeArrowheads="1"/>
            </p:cNvSpPr>
            <p:nvPr/>
          </p:nvSpPr>
          <p:spPr bwMode="auto">
            <a:xfrm>
              <a:off x="836" y="2589"/>
              <a:ext cx="237" cy="237"/>
            </a:xfrm>
            <a:prstGeom prst="ellipse">
              <a:avLst/>
            </a:prstGeom>
            <a:solidFill>
              <a:schemeClr val="bg1"/>
            </a:solidFill>
            <a:ln>
              <a:noFill/>
            </a:ln>
            <a:effectLst/>
            <a:extLst>
              <a:ext uri="{91240B29-F687-4F45-9708-019B960494DF}">
                <a14:hiddenLine xmlns="" xmlns:a14="http://schemas.microsoft.com/office/drawing/2010/main" w="9525">
                  <a:solidFill>
                    <a:schemeClr val="tx2"/>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579"/>
            <p:cNvSpPr>
              <a:spLocks noChangeArrowheads="1"/>
            </p:cNvSpPr>
            <p:nvPr/>
          </p:nvSpPr>
          <p:spPr bwMode="auto">
            <a:xfrm>
              <a:off x="1027" y="1793"/>
              <a:ext cx="237" cy="137"/>
            </a:xfrm>
            <a:prstGeom prst="ellipse">
              <a:avLst/>
            </a:prstGeom>
            <a:solidFill>
              <a:schemeClr val="bg1"/>
            </a:solidFill>
            <a:ln>
              <a:noFill/>
            </a:ln>
            <a:effectLst/>
            <a:extLst>
              <a:ext uri="{91240B29-F687-4F45-9708-019B960494DF}">
                <a14:hiddenLine xmlns="" xmlns:a14="http://schemas.microsoft.com/office/drawing/2010/main" w="9525">
                  <a:solidFill>
                    <a:schemeClr val="tx2"/>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 name="Group 580"/>
            <p:cNvGrpSpPr>
              <a:grpSpLocks/>
            </p:cNvGrpSpPr>
            <p:nvPr/>
          </p:nvGrpSpPr>
          <p:grpSpPr bwMode="auto">
            <a:xfrm>
              <a:off x="1617" y="1861"/>
              <a:ext cx="291" cy="1223"/>
              <a:chOff x="2880" y="3315"/>
              <a:chExt cx="718" cy="698"/>
            </a:xfrm>
          </p:grpSpPr>
          <p:sp>
            <p:nvSpPr>
              <p:cNvPr id="44" name="Oval 581"/>
              <p:cNvSpPr>
                <a:spLocks noChangeArrowheads="1"/>
              </p:cNvSpPr>
              <p:nvPr/>
            </p:nvSpPr>
            <p:spPr bwMode="auto">
              <a:xfrm>
                <a:off x="3432" y="3315"/>
                <a:ext cx="166" cy="166"/>
              </a:xfrm>
              <a:prstGeom prst="ellipse">
                <a:avLst/>
              </a:prstGeom>
              <a:solidFill>
                <a:schemeClr val="accent1"/>
              </a:solidFill>
              <a:ln>
                <a:noFill/>
              </a:ln>
              <a:effectLst/>
              <a:extLst>
                <a:ext uri="{91240B29-F687-4F45-9708-019B960494DF}">
                  <a14:hiddenLine xmlns="" xmlns:a14="http://schemas.microsoft.com/office/drawing/2010/main" w="9525">
                    <a:solidFill>
                      <a:schemeClr val="tx2"/>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Oval 582"/>
              <p:cNvSpPr>
                <a:spLocks noChangeArrowheads="1"/>
              </p:cNvSpPr>
              <p:nvPr/>
            </p:nvSpPr>
            <p:spPr bwMode="auto">
              <a:xfrm>
                <a:off x="2880" y="3847"/>
                <a:ext cx="166" cy="166"/>
              </a:xfrm>
              <a:prstGeom prst="ellipse">
                <a:avLst/>
              </a:prstGeom>
              <a:solidFill>
                <a:schemeClr val="accent1"/>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583"/>
              <p:cNvSpPr>
                <a:spLocks noChangeArrowheads="1"/>
              </p:cNvSpPr>
              <p:nvPr/>
            </p:nvSpPr>
            <p:spPr bwMode="auto">
              <a:xfrm>
                <a:off x="3167" y="3585"/>
                <a:ext cx="166" cy="166"/>
              </a:xfrm>
              <a:prstGeom prst="ellipse">
                <a:avLst/>
              </a:prstGeom>
              <a:solidFill>
                <a:schemeClr val="accent1"/>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7" name="Group 584"/>
          <p:cNvGrpSpPr>
            <a:grpSpLocks/>
          </p:cNvGrpSpPr>
          <p:nvPr/>
        </p:nvGrpSpPr>
        <p:grpSpPr bwMode="auto">
          <a:xfrm rot="829450">
            <a:off x="3878442" y="1816901"/>
            <a:ext cx="595313" cy="595313"/>
            <a:chOff x="362" y="1666"/>
            <a:chExt cx="1603" cy="1603"/>
          </a:xfrm>
        </p:grpSpPr>
        <p:sp>
          <p:nvSpPr>
            <p:cNvPr id="48" name="AutoShape 585"/>
            <p:cNvSpPr>
              <a:spLocks noChangeArrowheads="1"/>
            </p:cNvSpPr>
            <p:nvPr/>
          </p:nvSpPr>
          <p:spPr bwMode="auto">
            <a:xfrm>
              <a:off x="362" y="1666"/>
              <a:ext cx="1603" cy="1603"/>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Oval 586"/>
            <p:cNvSpPr>
              <a:spLocks noChangeArrowheads="1"/>
            </p:cNvSpPr>
            <p:nvPr/>
          </p:nvSpPr>
          <p:spPr bwMode="auto">
            <a:xfrm>
              <a:off x="439" y="2202"/>
              <a:ext cx="236" cy="236"/>
            </a:xfrm>
            <a:prstGeom prst="ellipse">
              <a:avLst/>
            </a:prstGeom>
            <a:solidFill>
              <a:schemeClr val="tx1"/>
            </a:solidFill>
            <a:ln>
              <a:noFill/>
            </a:ln>
            <a:effectLst/>
            <a:extLst>
              <a:ext uri="{91240B29-F687-4F45-9708-019B960494DF}">
                <a14:hiddenLine xmlns="" xmlns:a14="http://schemas.microsoft.com/office/drawing/2010/main" w="9525">
                  <a:solidFill>
                    <a:schemeClr val="tx2"/>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Oval 587"/>
            <p:cNvSpPr>
              <a:spLocks noChangeArrowheads="1"/>
            </p:cNvSpPr>
            <p:nvPr/>
          </p:nvSpPr>
          <p:spPr bwMode="auto">
            <a:xfrm>
              <a:off x="1214" y="2205"/>
              <a:ext cx="237" cy="236"/>
            </a:xfrm>
            <a:prstGeom prst="ellipse">
              <a:avLst/>
            </a:prstGeom>
            <a:solidFill>
              <a:schemeClr val="tx1"/>
            </a:solidFill>
            <a:ln>
              <a:noFill/>
            </a:ln>
            <a:effectLst/>
            <a:extLst>
              <a:ext uri="{91240B29-F687-4F45-9708-019B960494DF}">
                <a14:hiddenLine xmlns="" xmlns:a14="http://schemas.microsoft.com/office/drawing/2010/main" w="9525">
                  <a:solidFill>
                    <a:schemeClr val="tx2"/>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Oval 588"/>
            <p:cNvSpPr>
              <a:spLocks noChangeArrowheads="1"/>
            </p:cNvSpPr>
            <p:nvPr/>
          </p:nvSpPr>
          <p:spPr bwMode="auto">
            <a:xfrm>
              <a:off x="1225" y="2940"/>
              <a:ext cx="237" cy="236"/>
            </a:xfrm>
            <a:prstGeom prst="ellipse">
              <a:avLst/>
            </a:prstGeom>
            <a:solidFill>
              <a:schemeClr val="tx1"/>
            </a:solidFill>
            <a:ln>
              <a:noFill/>
            </a:ln>
            <a:effectLst/>
            <a:extLst>
              <a:ext uri="{91240B29-F687-4F45-9708-019B960494DF}">
                <a14:hiddenLine xmlns="" xmlns:a14="http://schemas.microsoft.com/office/drawing/2010/main" w="9525">
                  <a:solidFill>
                    <a:schemeClr val="tx2"/>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Oval 589"/>
            <p:cNvSpPr>
              <a:spLocks noChangeArrowheads="1"/>
            </p:cNvSpPr>
            <p:nvPr/>
          </p:nvSpPr>
          <p:spPr bwMode="auto">
            <a:xfrm>
              <a:off x="428" y="2963"/>
              <a:ext cx="236" cy="236"/>
            </a:xfrm>
            <a:prstGeom prst="ellipse">
              <a:avLst/>
            </a:prstGeom>
            <a:solidFill>
              <a:schemeClr val="tx1"/>
            </a:solidFill>
            <a:ln>
              <a:noFill/>
            </a:ln>
            <a:effectLst/>
            <a:extLst>
              <a:ext uri="{91240B29-F687-4F45-9708-019B960494DF}">
                <a14:hiddenLine xmlns="" xmlns:a14="http://schemas.microsoft.com/office/drawing/2010/main" w="9525">
                  <a:solidFill>
                    <a:schemeClr val="tx2"/>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Oval 590"/>
            <p:cNvSpPr>
              <a:spLocks noChangeArrowheads="1"/>
            </p:cNvSpPr>
            <p:nvPr/>
          </p:nvSpPr>
          <p:spPr bwMode="auto">
            <a:xfrm>
              <a:off x="836" y="2589"/>
              <a:ext cx="237" cy="237"/>
            </a:xfrm>
            <a:prstGeom prst="ellipse">
              <a:avLst/>
            </a:prstGeom>
            <a:solidFill>
              <a:schemeClr val="tx1"/>
            </a:solidFill>
            <a:ln>
              <a:noFill/>
            </a:ln>
            <a:effectLst/>
            <a:extLst>
              <a:ext uri="{91240B29-F687-4F45-9708-019B960494DF}">
                <a14:hiddenLine xmlns="" xmlns:a14="http://schemas.microsoft.com/office/drawing/2010/main" w="9525">
                  <a:solidFill>
                    <a:schemeClr val="tx2"/>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Oval 591"/>
            <p:cNvSpPr>
              <a:spLocks noChangeArrowheads="1"/>
            </p:cNvSpPr>
            <p:nvPr/>
          </p:nvSpPr>
          <p:spPr bwMode="auto">
            <a:xfrm>
              <a:off x="1027" y="1793"/>
              <a:ext cx="237" cy="137"/>
            </a:xfrm>
            <a:prstGeom prst="ellipse">
              <a:avLst/>
            </a:prstGeom>
            <a:solidFill>
              <a:schemeClr val="bg1"/>
            </a:solidFill>
            <a:ln>
              <a:noFill/>
            </a:ln>
            <a:effectLst/>
            <a:extLst>
              <a:ext uri="{91240B29-F687-4F45-9708-019B960494DF}">
                <a14:hiddenLine xmlns="" xmlns:a14="http://schemas.microsoft.com/office/drawing/2010/main" w="9525">
                  <a:solidFill>
                    <a:schemeClr val="tx2"/>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 name="Group 592"/>
            <p:cNvGrpSpPr>
              <a:grpSpLocks/>
            </p:cNvGrpSpPr>
            <p:nvPr/>
          </p:nvGrpSpPr>
          <p:grpSpPr bwMode="auto">
            <a:xfrm>
              <a:off x="1617" y="1861"/>
              <a:ext cx="291" cy="1223"/>
              <a:chOff x="2880" y="3315"/>
              <a:chExt cx="718" cy="698"/>
            </a:xfrm>
          </p:grpSpPr>
          <p:sp>
            <p:nvSpPr>
              <p:cNvPr id="56" name="Oval 593"/>
              <p:cNvSpPr>
                <a:spLocks noChangeArrowheads="1"/>
              </p:cNvSpPr>
              <p:nvPr/>
            </p:nvSpPr>
            <p:spPr bwMode="auto">
              <a:xfrm>
                <a:off x="3432" y="3315"/>
                <a:ext cx="166" cy="166"/>
              </a:xfrm>
              <a:prstGeom prst="ellipse">
                <a:avLst/>
              </a:prstGeom>
              <a:solidFill>
                <a:schemeClr val="tx1">
                  <a:lumMod val="95000"/>
                  <a:lumOff val="5000"/>
                </a:schemeClr>
              </a:solidFill>
              <a:ln>
                <a:noFill/>
              </a:ln>
              <a:effectLst/>
              <a:extLst>
                <a:ext uri="{91240B29-F687-4F45-9708-019B960494DF}">
                  <a14:hiddenLine xmlns="" xmlns:a14="http://schemas.microsoft.com/office/drawing/2010/main" w="9525">
                    <a:solidFill>
                      <a:schemeClr val="tx2"/>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Oval 594"/>
              <p:cNvSpPr>
                <a:spLocks noChangeArrowheads="1"/>
              </p:cNvSpPr>
              <p:nvPr/>
            </p:nvSpPr>
            <p:spPr bwMode="auto">
              <a:xfrm>
                <a:off x="2880" y="3847"/>
                <a:ext cx="166" cy="166"/>
              </a:xfrm>
              <a:prstGeom prst="ellipse">
                <a:avLst/>
              </a:prstGeom>
              <a:solidFill>
                <a:schemeClr val="tx1">
                  <a:lumMod val="95000"/>
                  <a:lumOff val="5000"/>
                </a:schemeClr>
              </a:solidFill>
              <a:ln>
                <a:noFill/>
              </a:ln>
              <a:effectLst/>
              <a:extLst>
                <a:ext uri="{91240B29-F687-4F45-9708-019B960494DF}">
                  <a14:hiddenLine xmlns="" xmlns:a14="http://schemas.microsoft.com/office/drawing/2010/main" w="9525">
                    <a:solidFill>
                      <a:schemeClr val="tx2"/>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595"/>
              <p:cNvSpPr>
                <a:spLocks noChangeArrowheads="1"/>
              </p:cNvSpPr>
              <p:nvPr/>
            </p:nvSpPr>
            <p:spPr bwMode="auto">
              <a:xfrm>
                <a:off x="3167" y="3585"/>
                <a:ext cx="166" cy="166"/>
              </a:xfrm>
              <a:prstGeom prst="ellipse">
                <a:avLst/>
              </a:prstGeom>
              <a:solidFill>
                <a:schemeClr val="tx1">
                  <a:lumMod val="95000"/>
                  <a:lumOff val="5000"/>
                </a:schemeClr>
              </a:solidFill>
              <a:ln>
                <a:noFill/>
              </a:ln>
              <a:effectLst/>
              <a:extLst>
                <a:ext uri="{91240B29-F687-4F45-9708-019B960494DF}">
                  <a14:hiddenLine xmlns="" xmlns:a14="http://schemas.microsoft.com/office/drawing/2010/main" w="9525">
                    <a:solidFill>
                      <a:schemeClr val="tx2"/>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9" name="TextBox 58"/>
          <p:cNvSpPr txBox="1"/>
          <p:nvPr/>
        </p:nvSpPr>
        <p:spPr>
          <a:xfrm>
            <a:off x="5784780" y="3384575"/>
            <a:ext cx="1415772" cy="338554"/>
          </a:xfrm>
          <a:prstGeom prst="rect">
            <a:avLst/>
          </a:prstGeom>
          <a:noFill/>
        </p:spPr>
        <p:txBody>
          <a:bodyPr wrap="none" rtlCol="0">
            <a:spAutoFit/>
          </a:bodyPr>
          <a:lstStyle/>
          <a:p>
            <a:r>
              <a:rPr lang="zh-CN" altLang="en-US" sz="1600" dirty="0">
                <a:solidFill>
                  <a:schemeClr val="bg1"/>
                </a:solidFill>
                <a:latin typeface="方正大黑简体" panose="03000509000000000000" pitchFamily="65" charset="-122"/>
                <a:ea typeface="方正大黑简体" panose="03000509000000000000" pitchFamily="65" charset="-122"/>
              </a:rPr>
              <a:t>输入</a:t>
            </a:r>
            <a:r>
              <a:rPr lang="zh-CN" altLang="en-US" sz="1600" dirty="0" smtClean="0">
                <a:solidFill>
                  <a:schemeClr val="bg1"/>
                </a:solidFill>
                <a:latin typeface="方正大黑简体" panose="03000509000000000000" pitchFamily="65" charset="-122"/>
                <a:ea typeface="方正大黑简体" panose="03000509000000000000" pitchFamily="65" charset="-122"/>
              </a:rPr>
              <a:t>标题文本</a:t>
            </a:r>
            <a:endParaRPr lang="zh-CN" altLang="en-US" sz="1600" dirty="0">
              <a:solidFill>
                <a:schemeClr val="bg1"/>
              </a:solidFill>
              <a:latin typeface="方正大黑简体" panose="03000509000000000000" pitchFamily="65" charset="-122"/>
              <a:ea typeface="方正大黑简体" panose="03000509000000000000" pitchFamily="65" charset="-122"/>
            </a:endParaRPr>
          </a:p>
        </p:txBody>
      </p:sp>
      <p:sp>
        <p:nvSpPr>
          <p:cNvPr id="60" name="Freeform 238"/>
          <p:cNvSpPr>
            <a:spLocks/>
          </p:cNvSpPr>
          <p:nvPr/>
        </p:nvSpPr>
        <p:spPr bwMode="auto">
          <a:xfrm>
            <a:off x="5904408" y="2649562"/>
            <a:ext cx="942975" cy="735013"/>
          </a:xfrm>
          <a:custGeom>
            <a:avLst/>
            <a:gdLst>
              <a:gd name="T0" fmla="*/ 246 w 594"/>
              <a:gd name="T1" fmla="*/ 317 h 463"/>
              <a:gd name="T2" fmla="*/ 347 w 594"/>
              <a:gd name="T3" fmla="*/ 230 h 463"/>
              <a:gd name="T4" fmla="*/ 398 w 594"/>
              <a:gd name="T5" fmla="*/ 236 h 463"/>
              <a:gd name="T6" fmla="*/ 416 w 594"/>
              <a:gd name="T7" fmla="*/ 176 h 463"/>
              <a:gd name="T8" fmla="*/ 438 w 594"/>
              <a:gd name="T9" fmla="*/ 185 h 463"/>
              <a:gd name="T10" fmla="*/ 451 w 594"/>
              <a:gd name="T11" fmla="*/ 190 h 463"/>
              <a:gd name="T12" fmla="*/ 496 w 594"/>
              <a:gd name="T13" fmla="*/ 181 h 463"/>
              <a:gd name="T14" fmla="*/ 475 w 594"/>
              <a:gd name="T15" fmla="*/ 149 h 463"/>
              <a:gd name="T16" fmla="*/ 518 w 594"/>
              <a:gd name="T17" fmla="*/ 125 h 463"/>
              <a:gd name="T18" fmla="*/ 534 w 594"/>
              <a:gd name="T19" fmla="*/ 150 h 463"/>
              <a:gd name="T20" fmla="*/ 543 w 594"/>
              <a:gd name="T21" fmla="*/ 150 h 463"/>
              <a:gd name="T22" fmla="*/ 550 w 594"/>
              <a:gd name="T23" fmla="*/ 146 h 463"/>
              <a:gd name="T24" fmla="*/ 557 w 594"/>
              <a:gd name="T25" fmla="*/ 141 h 463"/>
              <a:gd name="T26" fmla="*/ 563 w 594"/>
              <a:gd name="T27" fmla="*/ 133 h 463"/>
              <a:gd name="T28" fmla="*/ 568 w 594"/>
              <a:gd name="T29" fmla="*/ 123 h 463"/>
              <a:gd name="T30" fmla="*/ 573 w 594"/>
              <a:gd name="T31" fmla="*/ 114 h 463"/>
              <a:gd name="T32" fmla="*/ 577 w 594"/>
              <a:gd name="T33" fmla="*/ 102 h 463"/>
              <a:gd name="T34" fmla="*/ 586 w 594"/>
              <a:gd name="T35" fmla="*/ 67 h 463"/>
              <a:gd name="T36" fmla="*/ 593 w 594"/>
              <a:gd name="T37" fmla="*/ 22 h 463"/>
              <a:gd name="T38" fmla="*/ 577 w 594"/>
              <a:gd name="T39" fmla="*/ 0 h 463"/>
              <a:gd name="T40" fmla="*/ 188 w 594"/>
              <a:gd name="T41" fmla="*/ 208 h 463"/>
              <a:gd name="T42" fmla="*/ 172 w 594"/>
              <a:gd name="T43" fmla="*/ 193 h 463"/>
              <a:gd name="T44" fmla="*/ 154 w 594"/>
              <a:gd name="T45" fmla="*/ 180 h 463"/>
              <a:gd name="T46" fmla="*/ 136 w 594"/>
              <a:gd name="T47" fmla="*/ 170 h 463"/>
              <a:gd name="T48" fmla="*/ 117 w 594"/>
              <a:gd name="T49" fmla="*/ 162 h 463"/>
              <a:gd name="T50" fmla="*/ 99 w 594"/>
              <a:gd name="T51" fmla="*/ 158 h 463"/>
              <a:gd name="T52" fmla="*/ 82 w 594"/>
              <a:gd name="T53" fmla="*/ 158 h 463"/>
              <a:gd name="T54" fmla="*/ 64 w 594"/>
              <a:gd name="T55" fmla="*/ 160 h 463"/>
              <a:gd name="T56" fmla="*/ 48 w 594"/>
              <a:gd name="T57" fmla="*/ 167 h 463"/>
              <a:gd name="T58" fmla="*/ 29 w 594"/>
              <a:gd name="T59" fmla="*/ 180 h 463"/>
              <a:gd name="T60" fmla="*/ 15 w 594"/>
              <a:gd name="T61" fmla="*/ 199 h 463"/>
              <a:gd name="T62" fmla="*/ 6 w 594"/>
              <a:gd name="T63" fmla="*/ 221 h 463"/>
              <a:gd name="T64" fmla="*/ 1 w 594"/>
              <a:gd name="T65" fmla="*/ 246 h 463"/>
              <a:gd name="T66" fmla="*/ 0 w 594"/>
              <a:gd name="T67" fmla="*/ 274 h 463"/>
              <a:gd name="T68" fmla="*/ 4 w 594"/>
              <a:gd name="T69" fmla="*/ 302 h 463"/>
              <a:gd name="T70" fmla="*/ 12 w 594"/>
              <a:gd name="T71" fmla="*/ 333 h 463"/>
              <a:gd name="T72" fmla="*/ 26 w 594"/>
              <a:gd name="T73" fmla="*/ 363 h 463"/>
              <a:gd name="T74" fmla="*/ 44 w 594"/>
              <a:gd name="T75" fmla="*/ 391 h 463"/>
              <a:gd name="T76" fmla="*/ 64 w 594"/>
              <a:gd name="T77" fmla="*/ 414 h 463"/>
              <a:gd name="T78" fmla="*/ 86 w 594"/>
              <a:gd name="T79" fmla="*/ 434 h 463"/>
              <a:gd name="T80" fmla="*/ 110 w 594"/>
              <a:gd name="T81" fmla="*/ 449 h 463"/>
              <a:gd name="T82" fmla="*/ 133 w 594"/>
              <a:gd name="T83" fmla="*/ 459 h 463"/>
              <a:gd name="T84" fmla="*/ 157 w 594"/>
              <a:gd name="T85" fmla="*/ 463 h 463"/>
              <a:gd name="T86" fmla="*/ 180 w 594"/>
              <a:gd name="T87" fmla="*/ 462 h 463"/>
              <a:gd name="T88" fmla="*/ 202 w 594"/>
              <a:gd name="T89" fmla="*/ 454 h 463"/>
              <a:gd name="T90" fmla="*/ 216 w 594"/>
              <a:gd name="T91" fmla="*/ 444 h 463"/>
              <a:gd name="T92" fmla="*/ 228 w 594"/>
              <a:gd name="T93" fmla="*/ 432 h 463"/>
              <a:gd name="T94" fmla="*/ 238 w 594"/>
              <a:gd name="T95" fmla="*/ 417 h 463"/>
              <a:gd name="T96" fmla="*/ 244 w 594"/>
              <a:gd name="T97" fmla="*/ 400 h 463"/>
              <a:gd name="T98" fmla="*/ 248 w 594"/>
              <a:gd name="T99" fmla="*/ 381 h 463"/>
              <a:gd name="T100" fmla="*/ 249 w 594"/>
              <a:gd name="T101" fmla="*/ 361 h 463"/>
              <a:gd name="T102" fmla="*/ 249 w 594"/>
              <a:gd name="T103" fmla="*/ 339 h 463"/>
              <a:gd name="T104" fmla="*/ 246 w 594"/>
              <a:gd name="T105" fmla="*/ 317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4" h="463">
                <a:moveTo>
                  <a:pt x="246" y="317"/>
                </a:moveTo>
                <a:lnTo>
                  <a:pt x="347" y="230"/>
                </a:lnTo>
                <a:lnTo>
                  <a:pt x="398" y="236"/>
                </a:lnTo>
                <a:lnTo>
                  <a:pt x="416" y="176"/>
                </a:lnTo>
                <a:lnTo>
                  <a:pt x="438" y="185"/>
                </a:lnTo>
                <a:lnTo>
                  <a:pt x="451" y="190"/>
                </a:lnTo>
                <a:lnTo>
                  <a:pt x="496" y="181"/>
                </a:lnTo>
                <a:lnTo>
                  <a:pt x="475" y="149"/>
                </a:lnTo>
                <a:lnTo>
                  <a:pt x="518" y="125"/>
                </a:lnTo>
                <a:lnTo>
                  <a:pt x="534" y="150"/>
                </a:lnTo>
                <a:lnTo>
                  <a:pt x="543" y="150"/>
                </a:lnTo>
                <a:lnTo>
                  <a:pt x="550" y="146"/>
                </a:lnTo>
                <a:lnTo>
                  <a:pt x="557" y="141"/>
                </a:lnTo>
                <a:lnTo>
                  <a:pt x="563" y="133"/>
                </a:lnTo>
                <a:lnTo>
                  <a:pt x="568" y="123"/>
                </a:lnTo>
                <a:lnTo>
                  <a:pt x="573" y="114"/>
                </a:lnTo>
                <a:lnTo>
                  <a:pt x="577" y="102"/>
                </a:lnTo>
                <a:cubicBezTo>
                  <a:pt x="579" y="94"/>
                  <a:pt x="583" y="80"/>
                  <a:pt x="586" y="67"/>
                </a:cubicBezTo>
                <a:cubicBezTo>
                  <a:pt x="589" y="54"/>
                  <a:pt x="594" y="33"/>
                  <a:pt x="593" y="22"/>
                </a:cubicBezTo>
                <a:cubicBezTo>
                  <a:pt x="585" y="11"/>
                  <a:pt x="577" y="0"/>
                  <a:pt x="577" y="0"/>
                </a:cubicBezTo>
                <a:lnTo>
                  <a:pt x="188" y="208"/>
                </a:lnTo>
                <a:lnTo>
                  <a:pt x="172" y="193"/>
                </a:lnTo>
                <a:lnTo>
                  <a:pt x="154" y="180"/>
                </a:lnTo>
                <a:lnTo>
                  <a:pt x="136" y="170"/>
                </a:lnTo>
                <a:lnTo>
                  <a:pt x="117" y="162"/>
                </a:lnTo>
                <a:lnTo>
                  <a:pt x="99" y="158"/>
                </a:lnTo>
                <a:lnTo>
                  <a:pt x="82" y="158"/>
                </a:lnTo>
                <a:lnTo>
                  <a:pt x="64" y="160"/>
                </a:lnTo>
                <a:lnTo>
                  <a:pt x="48" y="167"/>
                </a:lnTo>
                <a:lnTo>
                  <a:pt x="29" y="180"/>
                </a:lnTo>
                <a:lnTo>
                  <a:pt x="15" y="199"/>
                </a:lnTo>
                <a:lnTo>
                  <a:pt x="6" y="221"/>
                </a:lnTo>
                <a:lnTo>
                  <a:pt x="1" y="246"/>
                </a:lnTo>
                <a:lnTo>
                  <a:pt x="0" y="274"/>
                </a:lnTo>
                <a:lnTo>
                  <a:pt x="4" y="302"/>
                </a:lnTo>
                <a:lnTo>
                  <a:pt x="12" y="333"/>
                </a:lnTo>
                <a:lnTo>
                  <a:pt x="26" y="363"/>
                </a:lnTo>
                <a:lnTo>
                  <a:pt x="44" y="391"/>
                </a:lnTo>
                <a:lnTo>
                  <a:pt x="64" y="414"/>
                </a:lnTo>
                <a:lnTo>
                  <a:pt x="86" y="434"/>
                </a:lnTo>
                <a:lnTo>
                  <a:pt x="110" y="449"/>
                </a:lnTo>
                <a:lnTo>
                  <a:pt x="133" y="459"/>
                </a:lnTo>
                <a:lnTo>
                  <a:pt x="157" y="463"/>
                </a:lnTo>
                <a:lnTo>
                  <a:pt x="180" y="462"/>
                </a:lnTo>
                <a:lnTo>
                  <a:pt x="202" y="454"/>
                </a:lnTo>
                <a:lnTo>
                  <a:pt x="216" y="444"/>
                </a:lnTo>
                <a:lnTo>
                  <a:pt x="228" y="432"/>
                </a:lnTo>
                <a:lnTo>
                  <a:pt x="238" y="417"/>
                </a:lnTo>
                <a:lnTo>
                  <a:pt x="244" y="400"/>
                </a:lnTo>
                <a:lnTo>
                  <a:pt x="248" y="381"/>
                </a:lnTo>
                <a:lnTo>
                  <a:pt x="249" y="361"/>
                </a:lnTo>
                <a:lnTo>
                  <a:pt x="249" y="339"/>
                </a:lnTo>
                <a:lnTo>
                  <a:pt x="246" y="317"/>
                </a:lnTo>
                <a:close/>
              </a:path>
            </a:pathLst>
          </a:custGeom>
          <a:solidFill>
            <a:schemeClr val="bg1"/>
          </a:solidFill>
          <a:ln w="28575" cmpd="sng">
            <a:solidFill>
              <a:schemeClr val="tx1"/>
            </a:solidFill>
            <a:prstDash val="solid"/>
            <a:round/>
            <a:headEnd/>
            <a:tailEnd/>
          </a:ln>
          <a:effectLst/>
        </p:spPr>
        <p:txBody>
          <a:bodyPr/>
          <a:lstStyle/>
          <a:p>
            <a:endParaRPr lang="zh-CN" altLang="en-US"/>
          </a:p>
        </p:txBody>
      </p:sp>
      <p:sp>
        <p:nvSpPr>
          <p:cNvPr id="61" name="Freeform 239"/>
          <p:cNvSpPr>
            <a:spLocks/>
          </p:cNvSpPr>
          <p:nvPr/>
        </p:nvSpPr>
        <p:spPr bwMode="auto">
          <a:xfrm rot="3712393">
            <a:off x="6039930" y="3087256"/>
            <a:ext cx="152400" cy="130175"/>
          </a:xfrm>
          <a:custGeom>
            <a:avLst/>
            <a:gdLst>
              <a:gd name="T0" fmla="*/ 943 w 943"/>
              <a:gd name="T1" fmla="*/ 405 h 811"/>
              <a:gd name="T2" fmla="*/ 933 w 943"/>
              <a:gd name="T3" fmla="*/ 486 h 811"/>
              <a:gd name="T4" fmla="*/ 905 w 943"/>
              <a:gd name="T5" fmla="*/ 563 h 811"/>
              <a:gd name="T6" fmla="*/ 861 w 943"/>
              <a:gd name="T7" fmla="*/ 630 h 811"/>
              <a:gd name="T8" fmla="*/ 805 w 943"/>
              <a:gd name="T9" fmla="*/ 691 h 811"/>
              <a:gd name="T10" fmla="*/ 734 w 943"/>
              <a:gd name="T11" fmla="*/ 740 h 811"/>
              <a:gd name="T12" fmla="*/ 654 w 943"/>
              <a:gd name="T13" fmla="*/ 779 h 811"/>
              <a:gd name="T14" fmla="*/ 565 w 943"/>
              <a:gd name="T15" fmla="*/ 802 h 811"/>
              <a:gd name="T16" fmla="*/ 471 w 943"/>
              <a:gd name="T17" fmla="*/ 811 h 811"/>
              <a:gd name="T18" fmla="*/ 375 w 943"/>
              <a:gd name="T19" fmla="*/ 802 h 811"/>
              <a:gd name="T20" fmla="*/ 287 w 943"/>
              <a:gd name="T21" fmla="*/ 779 h 811"/>
              <a:gd name="T22" fmla="*/ 206 w 943"/>
              <a:gd name="T23" fmla="*/ 740 h 811"/>
              <a:gd name="T24" fmla="*/ 137 w 943"/>
              <a:gd name="T25" fmla="*/ 691 h 811"/>
              <a:gd name="T26" fmla="*/ 78 w 943"/>
              <a:gd name="T27" fmla="*/ 630 h 811"/>
              <a:gd name="T28" fmla="*/ 36 w 943"/>
              <a:gd name="T29" fmla="*/ 563 h 811"/>
              <a:gd name="T30" fmla="*/ 8 w 943"/>
              <a:gd name="T31" fmla="*/ 486 h 811"/>
              <a:gd name="T32" fmla="*/ 0 w 943"/>
              <a:gd name="T33" fmla="*/ 405 h 811"/>
              <a:gd name="T34" fmla="*/ 8 w 943"/>
              <a:gd name="T35" fmla="*/ 322 h 811"/>
              <a:gd name="T36" fmla="*/ 36 w 943"/>
              <a:gd name="T37" fmla="*/ 246 h 811"/>
              <a:gd name="T38" fmla="*/ 78 w 943"/>
              <a:gd name="T39" fmla="*/ 178 h 811"/>
              <a:gd name="T40" fmla="*/ 137 w 943"/>
              <a:gd name="T41" fmla="*/ 119 h 811"/>
              <a:gd name="T42" fmla="*/ 206 w 943"/>
              <a:gd name="T43" fmla="*/ 69 h 811"/>
              <a:gd name="T44" fmla="*/ 287 w 943"/>
              <a:gd name="T45" fmla="*/ 31 h 811"/>
              <a:gd name="T46" fmla="*/ 375 w 943"/>
              <a:gd name="T47" fmla="*/ 8 h 811"/>
              <a:gd name="T48" fmla="*/ 471 w 943"/>
              <a:gd name="T49" fmla="*/ 0 h 811"/>
              <a:gd name="T50" fmla="*/ 565 w 943"/>
              <a:gd name="T51" fmla="*/ 8 h 811"/>
              <a:gd name="T52" fmla="*/ 654 w 943"/>
              <a:gd name="T53" fmla="*/ 31 h 811"/>
              <a:gd name="T54" fmla="*/ 734 w 943"/>
              <a:gd name="T55" fmla="*/ 69 h 811"/>
              <a:gd name="T56" fmla="*/ 805 w 943"/>
              <a:gd name="T57" fmla="*/ 119 h 811"/>
              <a:gd name="T58" fmla="*/ 861 w 943"/>
              <a:gd name="T59" fmla="*/ 178 h 811"/>
              <a:gd name="T60" fmla="*/ 905 w 943"/>
              <a:gd name="T61" fmla="*/ 246 h 811"/>
              <a:gd name="T62" fmla="*/ 933 w 943"/>
              <a:gd name="T63" fmla="*/ 322 h 811"/>
              <a:gd name="T64" fmla="*/ 943 w 943"/>
              <a:gd name="T65" fmla="*/ 40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3" h="811">
                <a:moveTo>
                  <a:pt x="943" y="405"/>
                </a:moveTo>
                <a:lnTo>
                  <a:pt x="933" y="486"/>
                </a:lnTo>
                <a:lnTo>
                  <a:pt x="905" y="563"/>
                </a:lnTo>
                <a:lnTo>
                  <a:pt x="861" y="630"/>
                </a:lnTo>
                <a:lnTo>
                  <a:pt x="805" y="691"/>
                </a:lnTo>
                <a:lnTo>
                  <a:pt x="734" y="740"/>
                </a:lnTo>
                <a:lnTo>
                  <a:pt x="654" y="779"/>
                </a:lnTo>
                <a:lnTo>
                  <a:pt x="565" y="802"/>
                </a:lnTo>
                <a:lnTo>
                  <a:pt x="471" y="811"/>
                </a:lnTo>
                <a:lnTo>
                  <a:pt x="375" y="802"/>
                </a:lnTo>
                <a:lnTo>
                  <a:pt x="287" y="779"/>
                </a:lnTo>
                <a:lnTo>
                  <a:pt x="206" y="740"/>
                </a:lnTo>
                <a:lnTo>
                  <a:pt x="137" y="691"/>
                </a:lnTo>
                <a:lnTo>
                  <a:pt x="78" y="630"/>
                </a:lnTo>
                <a:lnTo>
                  <a:pt x="36" y="563"/>
                </a:lnTo>
                <a:lnTo>
                  <a:pt x="8" y="486"/>
                </a:lnTo>
                <a:lnTo>
                  <a:pt x="0" y="405"/>
                </a:lnTo>
                <a:lnTo>
                  <a:pt x="8" y="322"/>
                </a:lnTo>
                <a:lnTo>
                  <a:pt x="36" y="246"/>
                </a:lnTo>
                <a:lnTo>
                  <a:pt x="78" y="178"/>
                </a:lnTo>
                <a:lnTo>
                  <a:pt x="137" y="119"/>
                </a:lnTo>
                <a:lnTo>
                  <a:pt x="206" y="69"/>
                </a:lnTo>
                <a:lnTo>
                  <a:pt x="287" y="31"/>
                </a:lnTo>
                <a:lnTo>
                  <a:pt x="375" y="8"/>
                </a:lnTo>
                <a:lnTo>
                  <a:pt x="471" y="0"/>
                </a:lnTo>
                <a:lnTo>
                  <a:pt x="565" y="8"/>
                </a:lnTo>
                <a:lnTo>
                  <a:pt x="654" y="31"/>
                </a:lnTo>
                <a:lnTo>
                  <a:pt x="734" y="69"/>
                </a:lnTo>
                <a:lnTo>
                  <a:pt x="805" y="119"/>
                </a:lnTo>
                <a:lnTo>
                  <a:pt x="861" y="178"/>
                </a:lnTo>
                <a:lnTo>
                  <a:pt x="905" y="246"/>
                </a:lnTo>
                <a:lnTo>
                  <a:pt x="933" y="322"/>
                </a:lnTo>
                <a:lnTo>
                  <a:pt x="943" y="405"/>
                </a:lnTo>
                <a:close/>
              </a:path>
            </a:pathLst>
          </a:custGeom>
          <a:solidFill>
            <a:schemeClr val="tx1">
              <a:lumMod val="95000"/>
              <a:lumOff val="5000"/>
            </a:schemeClr>
          </a:solidFill>
          <a:ln w="28575" cmpd="sng">
            <a:solidFill>
              <a:schemeClr val="tx1"/>
            </a:solidFill>
            <a:prstDash val="solid"/>
            <a:round/>
            <a:headEnd/>
            <a:tailEnd/>
          </a:ln>
          <a:effectLst/>
        </p:spPr>
        <p:txBody>
          <a:bodyPr/>
          <a:lstStyle/>
          <a:p>
            <a:endParaRPr lang="zh-CN" altLang="en-US"/>
          </a:p>
        </p:txBody>
      </p:sp>
      <p:sp>
        <p:nvSpPr>
          <p:cNvPr id="62" name="TextBox 61"/>
          <p:cNvSpPr txBox="1"/>
          <p:nvPr/>
        </p:nvSpPr>
        <p:spPr>
          <a:xfrm>
            <a:off x="2637196" y="1195691"/>
            <a:ext cx="412292" cy="568724"/>
          </a:xfrm>
          <a:prstGeom prst="rect">
            <a:avLst/>
          </a:prstGeom>
          <a:noFill/>
        </p:spPr>
        <p:txBody>
          <a:bodyPr wrap="none" rtlCol="0">
            <a:spAutoFit/>
          </a:bodyPr>
          <a:lstStyle/>
          <a:p>
            <a:r>
              <a:rPr lang="en-US" altLang="zh-CN" sz="3200" i="1" dirty="0" smtClean="0">
                <a:solidFill>
                  <a:schemeClr val="bg1"/>
                </a:solidFill>
                <a:latin typeface="方正大黑简体" panose="03000509000000000000" pitchFamily="65" charset="-122"/>
                <a:ea typeface="方正大黑简体" panose="03000509000000000000" pitchFamily="65" charset="-122"/>
              </a:rPr>
              <a:t>1</a:t>
            </a:r>
            <a:endParaRPr lang="zh-CN" altLang="en-US" sz="3200" i="1" dirty="0">
              <a:solidFill>
                <a:schemeClr val="bg1"/>
              </a:solidFill>
              <a:latin typeface="方正大黑简体" panose="03000509000000000000" pitchFamily="65" charset="-122"/>
              <a:ea typeface="方正大黑简体" panose="03000509000000000000" pitchFamily="65" charset="-122"/>
            </a:endParaRPr>
          </a:p>
        </p:txBody>
      </p:sp>
      <p:sp>
        <p:nvSpPr>
          <p:cNvPr id="63" name="TextBox 62"/>
          <p:cNvSpPr txBox="1"/>
          <p:nvPr/>
        </p:nvSpPr>
        <p:spPr>
          <a:xfrm>
            <a:off x="7056536" y="2383803"/>
            <a:ext cx="412292" cy="584775"/>
          </a:xfrm>
          <a:prstGeom prst="rect">
            <a:avLst/>
          </a:prstGeom>
          <a:noFill/>
        </p:spPr>
        <p:txBody>
          <a:bodyPr wrap="none" rtlCol="0">
            <a:spAutoFit/>
          </a:bodyPr>
          <a:lstStyle/>
          <a:p>
            <a:r>
              <a:rPr lang="en-US" altLang="zh-CN" sz="3200" i="1" dirty="0" smtClean="0">
                <a:solidFill>
                  <a:schemeClr val="tx1">
                    <a:lumMod val="95000"/>
                    <a:lumOff val="5000"/>
                  </a:schemeClr>
                </a:solidFill>
                <a:latin typeface="方正大黑简体" panose="03000509000000000000" pitchFamily="65" charset="-122"/>
                <a:ea typeface="方正大黑简体" panose="03000509000000000000" pitchFamily="65" charset="-122"/>
              </a:rPr>
              <a:t>2</a:t>
            </a:r>
            <a:endParaRPr lang="zh-CN" altLang="en-US" sz="3200" i="1"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
        <p:nvSpPr>
          <p:cNvPr id="64" name="TextBox 63"/>
          <p:cNvSpPr txBox="1"/>
          <p:nvPr/>
        </p:nvSpPr>
        <p:spPr>
          <a:xfrm>
            <a:off x="935856" y="165701"/>
            <a:ext cx="1680268" cy="338554"/>
          </a:xfrm>
          <a:prstGeom prst="rect">
            <a:avLst/>
          </a:prstGeom>
          <a:noFill/>
        </p:spPr>
        <p:txBody>
          <a:bodyPr wrap="none" rtlCol="0">
            <a:spAutoFit/>
          </a:bodyPr>
          <a:lstStyle/>
          <a:p>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个人发展</a:t>
            </a: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计划等</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510492484"/>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2"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p:tgtEl>
                                          <p:spTgt spid="15"/>
                                        </p:tgtEl>
                                        <p:attrNameLst>
                                          <p:attrName>ppt_x</p:attrName>
                                        </p:attrNameLst>
                                      </p:cBhvr>
                                      <p:tavLst>
                                        <p:tav tm="0">
                                          <p:val>
                                            <p:strVal val="#ppt_x+#ppt_w*1.125000"/>
                                          </p:val>
                                        </p:tav>
                                        <p:tav tm="100000">
                                          <p:val>
                                            <p:strVal val="#ppt_x"/>
                                          </p:val>
                                        </p:tav>
                                      </p:tavLst>
                                    </p:anim>
                                    <p:animEffect transition="in" filter="wipe(left)">
                                      <p:cBhvr>
                                        <p:cTn id="24" dur="500"/>
                                        <p:tgtEl>
                                          <p:spTgt spid="15"/>
                                        </p:tgtEl>
                                      </p:cBhvr>
                                    </p:animEffect>
                                  </p:childTnLst>
                                </p:cTn>
                              </p:par>
                              <p:par>
                                <p:cTn id="25" presetID="12" presetClass="entr" presetSubtype="2"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additive="base">
                                        <p:cTn id="27" dur="500"/>
                                        <p:tgtEl>
                                          <p:spTgt spid="62"/>
                                        </p:tgtEl>
                                        <p:attrNameLst>
                                          <p:attrName>ppt_x</p:attrName>
                                        </p:attrNameLst>
                                      </p:cBhvr>
                                      <p:tavLst>
                                        <p:tav tm="0">
                                          <p:val>
                                            <p:strVal val="#ppt_x+#ppt_w*1.125000"/>
                                          </p:val>
                                        </p:tav>
                                        <p:tav tm="100000">
                                          <p:val>
                                            <p:strVal val="#ppt_x"/>
                                          </p:val>
                                        </p:tav>
                                      </p:tavLst>
                                    </p:anim>
                                    <p:animEffect transition="in" filter="wipe(left)">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p:tgtEl>
                                          <p:spTgt spid="14"/>
                                        </p:tgtEl>
                                        <p:attrNameLst>
                                          <p:attrName>ppt_x</p:attrName>
                                        </p:attrNameLst>
                                      </p:cBhvr>
                                      <p:tavLst>
                                        <p:tav tm="0">
                                          <p:val>
                                            <p:strVal val="#ppt_x-#ppt_w*1.125000"/>
                                          </p:val>
                                        </p:tav>
                                        <p:tav tm="100000">
                                          <p:val>
                                            <p:strVal val="#ppt_x"/>
                                          </p:val>
                                        </p:tav>
                                      </p:tavLst>
                                    </p:anim>
                                    <p:animEffect transition="in" filter="wipe(right)">
                                      <p:cBhvr>
                                        <p:cTn id="39" dur="500"/>
                                        <p:tgtEl>
                                          <p:spTgt spid="14"/>
                                        </p:tgtEl>
                                      </p:cBhvr>
                                    </p:animEffect>
                                  </p:childTnLst>
                                </p:cTn>
                              </p:par>
                              <p:par>
                                <p:cTn id="40" presetID="12" presetClass="entr" presetSubtype="8" fill="hold" grpId="0" nodeType="withEffect">
                                  <p:stCondLst>
                                    <p:cond delay="0"/>
                                  </p:stCondLst>
                                  <p:childTnLst>
                                    <p:set>
                                      <p:cBhvr>
                                        <p:cTn id="41" dur="1" fill="hold">
                                          <p:stCondLst>
                                            <p:cond delay="0"/>
                                          </p:stCondLst>
                                        </p:cTn>
                                        <p:tgtEl>
                                          <p:spTgt spid="59"/>
                                        </p:tgtEl>
                                        <p:attrNameLst>
                                          <p:attrName>style.visibility</p:attrName>
                                        </p:attrNameLst>
                                      </p:cBhvr>
                                      <p:to>
                                        <p:strVal val="visible"/>
                                      </p:to>
                                    </p:set>
                                    <p:anim calcmode="lin" valueType="num">
                                      <p:cBhvr additive="base">
                                        <p:cTn id="42" dur="500"/>
                                        <p:tgtEl>
                                          <p:spTgt spid="59"/>
                                        </p:tgtEl>
                                        <p:attrNameLst>
                                          <p:attrName>ppt_x</p:attrName>
                                        </p:attrNameLst>
                                      </p:cBhvr>
                                      <p:tavLst>
                                        <p:tav tm="0">
                                          <p:val>
                                            <p:strVal val="#ppt_x-#ppt_w*1.125000"/>
                                          </p:val>
                                        </p:tav>
                                        <p:tav tm="100000">
                                          <p:val>
                                            <p:strVal val="#ppt_x"/>
                                          </p:val>
                                        </p:tav>
                                      </p:tavLst>
                                    </p:anim>
                                    <p:animEffect transition="in" filter="wipe(right)">
                                      <p:cBhvr>
                                        <p:cTn id="43" dur="500"/>
                                        <p:tgtEl>
                                          <p:spTgt spid="59"/>
                                        </p:tgtEl>
                                      </p:cBhvr>
                                    </p:animEffect>
                                  </p:childTnLst>
                                </p:cTn>
                              </p:par>
                              <p:par>
                                <p:cTn id="44" presetID="12" presetClass="entr" presetSubtype="8"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anim calcmode="lin" valueType="num">
                                      <p:cBhvr additive="base">
                                        <p:cTn id="46" dur="500"/>
                                        <p:tgtEl>
                                          <p:spTgt spid="60"/>
                                        </p:tgtEl>
                                        <p:attrNameLst>
                                          <p:attrName>ppt_x</p:attrName>
                                        </p:attrNameLst>
                                      </p:cBhvr>
                                      <p:tavLst>
                                        <p:tav tm="0">
                                          <p:val>
                                            <p:strVal val="#ppt_x-#ppt_w*1.125000"/>
                                          </p:val>
                                        </p:tav>
                                        <p:tav tm="100000">
                                          <p:val>
                                            <p:strVal val="#ppt_x"/>
                                          </p:val>
                                        </p:tav>
                                      </p:tavLst>
                                    </p:anim>
                                    <p:animEffect transition="in" filter="wipe(right)">
                                      <p:cBhvr>
                                        <p:cTn id="47" dur="500"/>
                                        <p:tgtEl>
                                          <p:spTgt spid="60"/>
                                        </p:tgtEl>
                                      </p:cBhvr>
                                    </p:animEffect>
                                  </p:childTnLst>
                                </p:cTn>
                              </p:par>
                              <p:par>
                                <p:cTn id="48" presetID="12" presetClass="entr" presetSubtype="8" fill="hold" grpId="0" nodeType="withEffect">
                                  <p:stCondLst>
                                    <p:cond delay="0"/>
                                  </p:stCondLst>
                                  <p:childTnLst>
                                    <p:set>
                                      <p:cBhvr>
                                        <p:cTn id="49" dur="1" fill="hold">
                                          <p:stCondLst>
                                            <p:cond delay="0"/>
                                          </p:stCondLst>
                                        </p:cTn>
                                        <p:tgtEl>
                                          <p:spTgt spid="61"/>
                                        </p:tgtEl>
                                        <p:attrNameLst>
                                          <p:attrName>style.visibility</p:attrName>
                                        </p:attrNameLst>
                                      </p:cBhvr>
                                      <p:to>
                                        <p:strVal val="visible"/>
                                      </p:to>
                                    </p:set>
                                    <p:anim calcmode="lin" valueType="num">
                                      <p:cBhvr additive="base">
                                        <p:cTn id="50" dur="500"/>
                                        <p:tgtEl>
                                          <p:spTgt spid="61"/>
                                        </p:tgtEl>
                                        <p:attrNameLst>
                                          <p:attrName>ppt_x</p:attrName>
                                        </p:attrNameLst>
                                      </p:cBhvr>
                                      <p:tavLst>
                                        <p:tav tm="0">
                                          <p:val>
                                            <p:strVal val="#ppt_x-#ppt_w*1.125000"/>
                                          </p:val>
                                        </p:tav>
                                        <p:tav tm="100000">
                                          <p:val>
                                            <p:strVal val="#ppt_x"/>
                                          </p:val>
                                        </p:tav>
                                      </p:tavLst>
                                    </p:anim>
                                    <p:animEffect transition="in" filter="wipe(right)">
                                      <p:cBhvr>
                                        <p:cTn id="51" dur="500"/>
                                        <p:tgtEl>
                                          <p:spTgt spid="6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fade">
                                      <p:cBhvr>
                                        <p:cTn id="59" dur="500"/>
                                        <p:tgtEl>
                                          <p:spTgt spid="6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par>
                                <p:cTn id="65" presetID="49" presetClass="entr" presetSubtype="0" decel="100000"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1000" fill="hold"/>
                                        <p:tgtEl>
                                          <p:spTgt spid="20"/>
                                        </p:tgtEl>
                                        <p:attrNameLst>
                                          <p:attrName>ppt_w</p:attrName>
                                        </p:attrNameLst>
                                      </p:cBhvr>
                                      <p:tavLst>
                                        <p:tav tm="0">
                                          <p:val>
                                            <p:fltVal val="0"/>
                                          </p:val>
                                        </p:tav>
                                        <p:tav tm="100000">
                                          <p:val>
                                            <p:strVal val="#ppt_w"/>
                                          </p:val>
                                        </p:tav>
                                      </p:tavLst>
                                    </p:anim>
                                    <p:anim calcmode="lin" valueType="num">
                                      <p:cBhvr>
                                        <p:cTn id="68" dur="1000" fill="hold"/>
                                        <p:tgtEl>
                                          <p:spTgt spid="20"/>
                                        </p:tgtEl>
                                        <p:attrNameLst>
                                          <p:attrName>ppt_h</p:attrName>
                                        </p:attrNameLst>
                                      </p:cBhvr>
                                      <p:tavLst>
                                        <p:tav tm="0">
                                          <p:val>
                                            <p:fltVal val="0"/>
                                          </p:val>
                                        </p:tav>
                                        <p:tav tm="100000">
                                          <p:val>
                                            <p:strVal val="#ppt_h"/>
                                          </p:val>
                                        </p:tav>
                                      </p:tavLst>
                                    </p:anim>
                                    <p:anim calcmode="lin" valueType="num">
                                      <p:cBhvr>
                                        <p:cTn id="69" dur="1000" fill="hold"/>
                                        <p:tgtEl>
                                          <p:spTgt spid="20"/>
                                        </p:tgtEl>
                                        <p:attrNameLst>
                                          <p:attrName>style.rotation</p:attrName>
                                        </p:attrNameLst>
                                      </p:cBhvr>
                                      <p:tavLst>
                                        <p:tav tm="0">
                                          <p:val>
                                            <p:fltVal val="360"/>
                                          </p:val>
                                        </p:tav>
                                        <p:tav tm="100000">
                                          <p:val>
                                            <p:fltVal val="0"/>
                                          </p:val>
                                        </p:tav>
                                      </p:tavLst>
                                    </p:anim>
                                    <p:animEffect transition="in" filter="fade">
                                      <p:cBhvr>
                                        <p:cTn id="70" dur="10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500"/>
                                        <p:tgtEl>
                                          <p:spTgt spid="2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25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fade">
                                      <p:cBhvr>
                                        <p:cTn id="90"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7" grpId="0" animBg="1"/>
      <p:bldP spid="18" grpId="0"/>
      <p:bldP spid="19" grpId="0"/>
      <p:bldP spid="27" grpId="0" animBg="1"/>
      <p:bldP spid="28" grpId="0" animBg="1"/>
      <p:bldP spid="29" grpId="0" animBg="1"/>
      <p:bldP spid="30" grpId="0" animBg="1"/>
      <p:bldP spid="31" grpId="0"/>
      <p:bldP spid="59" grpId="0"/>
      <p:bldP spid="60" grpId="0" animBg="1"/>
      <p:bldP spid="61" grpId="0" animBg="1"/>
      <p:bldP spid="62" grpId="0"/>
      <p:bldP spid="6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007864" y="1877432"/>
            <a:ext cx="2278856" cy="2278856"/>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255218" y="2132461"/>
            <a:ext cx="1756170" cy="1756170"/>
          </a:xfrm>
          <a:prstGeom prst="ellipse">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flipH="1">
            <a:off x="3230314" y="1728391"/>
            <a:ext cx="1809998" cy="0"/>
          </a:xfrm>
          <a:prstGeom prst="line">
            <a:avLst/>
          </a:prstGeom>
          <a:ln w="12700">
            <a:solidFill>
              <a:schemeClr val="tx1">
                <a:lumMod val="95000"/>
                <a:lumOff val="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3895505" y="3043566"/>
            <a:ext cx="1809998" cy="0"/>
          </a:xfrm>
          <a:prstGeom prst="line">
            <a:avLst/>
          </a:prstGeom>
          <a:ln w="12700">
            <a:solidFill>
              <a:schemeClr val="tx1">
                <a:lumMod val="95000"/>
                <a:lumOff val="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3230314" y="4392687"/>
            <a:ext cx="1809998" cy="0"/>
          </a:xfrm>
          <a:prstGeom prst="line">
            <a:avLst/>
          </a:prstGeom>
          <a:ln w="12700">
            <a:solidFill>
              <a:schemeClr val="tx1">
                <a:lumMod val="95000"/>
                <a:lumOff val="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4" name="梯形 3"/>
          <p:cNvSpPr/>
          <p:nvPr/>
        </p:nvSpPr>
        <p:spPr>
          <a:xfrm rot="16200000">
            <a:off x="3174333" y="2659218"/>
            <a:ext cx="1330666" cy="766316"/>
          </a:xfrm>
          <a:custGeom>
            <a:avLst/>
            <a:gdLst>
              <a:gd name="connsiteX0" fmla="*/ 1330666 w 1330666"/>
              <a:gd name="connsiteY0" fmla="*/ 564509 h 677397"/>
              <a:gd name="connsiteX1" fmla="*/ 0 w 1330666"/>
              <a:gd name="connsiteY1" fmla="*/ 564509 h 677397"/>
              <a:gd name="connsiteX2" fmla="*/ 141128 w 1330666"/>
              <a:gd name="connsiteY2" fmla="*/ 0 h 677397"/>
              <a:gd name="connsiteX3" fmla="*/ 665334 w 1330666"/>
              <a:gd name="connsiteY3" fmla="*/ 99622 h 677397"/>
              <a:gd name="connsiteX4" fmla="*/ 1189539 w 1330666"/>
              <a:gd name="connsiteY4" fmla="*/ 1 h 677397"/>
              <a:gd name="connsiteX5" fmla="*/ 1330666 w 1330666"/>
              <a:gd name="connsiteY5" fmla="*/ 564509 h 677397"/>
              <a:gd name="connsiteX0" fmla="*/ 1330666 w 1330666"/>
              <a:gd name="connsiteY0" fmla="*/ 564509 h 741009"/>
              <a:gd name="connsiteX1" fmla="*/ 0 w 1330666"/>
              <a:gd name="connsiteY1" fmla="*/ 564509 h 741009"/>
              <a:gd name="connsiteX2" fmla="*/ 141128 w 1330666"/>
              <a:gd name="connsiteY2" fmla="*/ 0 h 741009"/>
              <a:gd name="connsiteX3" fmla="*/ 665334 w 1330666"/>
              <a:gd name="connsiteY3" fmla="*/ 99622 h 741009"/>
              <a:gd name="connsiteX4" fmla="*/ 1189539 w 1330666"/>
              <a:gd name="connsiteY4" fmla="*/ 1 h 741009"/>
              <a:gd name="connsiteX5" fmla="*/ 1330666 w 1330666"/>
              <a:gd name="connsiteY5" fmla="*/ 564509 h 741009"/>
              <a:gd name="connsiteX0" fmla="*/ 1330666 w 1330666"/>
              <a:gd name="connsiteY0" fmla="*/ 564509 h 776698"/>
              <a:gd name="connsiteX1" fmla="*/ 0 w 1330666"/>
              <a:gd name="connsiteY1" fmla="*/ 564509 h 776698"/>
              <a:gd name="connsiteX2" fmla="*/ 141128 w 1330666"/>
              <a:gd name="connsiteY2" fmla="*/ 0 h 776698"/>
              <a:gd name="connsiteX3" fmla="*/ 665334 w 1330666"/>
              <a:gd name="connsiteY3" fmla="*/ 99622 h 776698"/>
              <a:gd name="connsiteX4" fmla="*/ 1189539 w 1330666"/>
              <a:gd name="connsiteY4" fmla="*/ 1 h 776698"/>
              <a:gd name="connsiteX5" fmla="*/ 1330666 w 1330666"/>
              <a:gd name="connsiteY5" fmla="*/ 564509 h 776698"/>
              <a:gd name="connsiteX0" fmla="*/ 1330666 w 1330666"/>
              <a:gd name="connsiteY0" fmla="*/ 564509 h 766316"/>
              <a:gd name="connsiteX1" fmla="*/ 0 w 1330666"/>
              <a:gd name="connsiteY1" fmla="*/ 564509 h 766316"/>
              <a:gd name="connsiteX2" fmla="*/ 141128 w 1330666"/>
              <a:gd name="connsiteY2" fmla="*/ 0 h 766316"/>
              <a:gd name="connsiteX3" fmla="*/ 665334 w 1330666"/>
              <a:gd name="connsiteY3" fmla="*/ 99622 h 766316"/>
              <a:gd name="connsiteX4" fmla="*/ 1189539 w 1330666"/>
              <a:gd name="connsiteY4" fmla="*/ 1 h 766316"/>
              <a:gd name="connsiteX5" fmla="*/ 1330666 w 1330666"/>
              <a:gd name="connsiteY5" fmla="*/ 564509 h 76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6" h="766316">
                <a:moveTo>
                  <a:pt x="1330666" y="564509"/>
                </a:moveTo>
                <a:cubicBezTo>
                  <a:pt x="963305" y="882009"/>
                  <a:pt x="329252" y="780408"/>
                  <a:pt x="0" y="564509"/>
                </a:cubicBezTo>
                <a:lnTo>
                  <a:pt x="141128" y="0"/>
                </a:lnTo>
                <a:cubicBezTo>
                  <a:pt x="303252" y="64790"/>
                  <a:pt x="480226" y="99622"/>
                  <a:pt x="665334" y="99622"/>
                </a:cubicBezTo>
                <a:cubicBezTo>
                  <a:pt x="850442" y="99622"/>
                  <a:pt x="1027415" y="64790"/>
                  <a:pt x="1189539" y="1"/>
                </a:cubicBezTo>
                <a:lnTo>
                  <a:pt x="1330666" y="564509"/>
                </a:lnTo>
                <a:close/>
              </a:path>
            </a:pathLst>
          </a:cu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88900" dir="5520000" algn="t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梯形 17"/>
          <p:cNvSpPr/>
          <p:nvPr/>
        </p:nvSpPr>
        <p:spPr>
          <a:xfrm rot="14043143">
            <a:off x="2542216" y="1396682"/>
            <a:ext cx="1235969" cy="890797"/>
          </a:xfrm>
          <a:custGeom>
            <a:avLst/>
            <a:gdLst>
              <a:gd name="connsiteX0" fmla="*/ 1330666 w 1330666"/>
              <a:gd name="connsiteY0" fmla="*/ 831666 h 868862"/>
              <a:gd name="connsiteX1" fmla="*/ 0 w 1330666"/>
              <a:gd name="connsiteY1" fmla="*/ 831666 h 868862"/>
              <a:gd name="connsiteX2" fmla="*/ 132903 w 1330666"/>
              <a:gd name="connsiteY2" fmla="*/ 300055 h 868862"/>
              <a:gd name="connsiteX3" fmla="*/ 1103668 w 1330666"/>
              <a:gd name="connsiteY3" fmla="*/ 0 h 868862"/>
              <a:gd name="connsiteX4" fmla="*/ 1122750 w 1330666"/>
              <a:gd name="connsiteY4" fmla="*/ 0 h 868862"/>
              <a:gd name="connsiteX5" fmla="*/ 1330666 w 1330666"/>
              <a:gd name="connsiteY5" fmla="*/ 831666 h 868862"/>
              <a:gd name="connsiteX0" fmla="*/ 1330666 w 1330666"/>
              <a:gd name="connsiteY0" fmla="*/ 831666 h 930226"/>
              <a:gd name="connsiteX1" fmla="*/ 0 w 1330666"/>
              <a:gd name="connsiteY1" fmla="*/ 831666 h 930226"/>
              <a:gd name="connsiteX2" fmla="*/ 132903 w 1330666"/>
              <a:gd name="connsiteY2" fmla="*/ 300055 h 930226"/>
              <a:gd name="connsiteX3" fmla="*/ 1103668 w 1330666"/>
              <a:gd name="connsiteY3" fmla="*/ 0 h 930226"/>
              <a:gd name="connsiteX4" fmla="*/ 1122750 w 1330666"/>
              <a:gd name="connsiteY4" fmla="*/ 0 h 930226"/>
              <a:gd name="connsiteX5" fmla="*/ 1330666 w 1330666"/>
              <a:gd name="connsiteY5" fmla="*/ 831666 h 930226"/>
              <a:gd name="connsiteX0" fmla="*/ 1247569 w 1247569"/>
              <a:gd name="connsiteY0" fmla="*/ 547065 h 851588"/>
              <a:gd name="connsiteX1" fmla="*/ 0 w 1247569"/>
              <a:gd name="connsiteY1" fmla="*/ 831666 h 851588"/>
              <a:gd name="connsiteX2" fmla="*/ 132903 w 1247569"/>
              <a:gd name="connsiteY2" fmla="*/ 300055 h 851588"/>
              <a:gd name="connsiteX3" fmla="*/ 1103668 w 1247569"/>
              <a:gd name="connsiteY3" fmla="*/ 0 h 851588"/>
              <a:gd name="connsiteX4" fmla="*/ 1122750 w 1247569"/>
              <a:gd name="connsiteY4" fmla="*/ 0 h 851588"/>
              <a:gd name="connsiteX5" fmla="*/ 1247569 w 1247569"/>
              <a:gd name="connsiteY5" fmla="*/ 547065 h 851588"/>
              <a:gd name="connsiteX0" fmla="*/ 1247569 w 1247569"/>
              <a:gd name="connsiteY0" fmla="*/ 547065 h 879498"/>
              <a:gd name="connsiteX1" fmla="*/ 0 w 1247569"/>
              <a:gd name="connsiteY1" fmla="*/ 831666 h 879498"/>
              <a:gd name="connsiteX2" fmla="*/ 132903 w 1247569"/>
              <a:gd name="connsiteY2" fmla="*/ 300055 h 879498"/>
              <a:gd name="connsiteX3" fmla="*/ 1103668 w 1247569"/>
              <a:gd name="connsiteY3" fmla="*/ 0 h 879498"/>
              <a:gd name="connsiteX4" fmla="*/ 1122750 w 1247569"/>
              <a:gd name="connsiteY4" fmla="*/ 0 h 879498"/>
              <a:gd name="connsiteX5" fmla="*/ 1247569 w 1247569"/>
              <a:gd name="connsiteY5" fmla="*/ 547065 h 879498"/>
              <a:gd name="connsiteX0" fmla="*/ 1247569 w 1247569"/>
              <a:gd name="connsiteY0" fmla="*/ 547065 h 940177"/>
              <a:gd name="connsiteX1" fmla="*/ 0 w 1247569"/>
              <a:gd name="connsiteY1" fmla="*/ 831666 h 940177"/>
              <a:gd name="connsiteX2" fmla="*/ 132903 w 1247569"/>
              <a:gd name="connsiteY2" fmla="*/ 300055 h 940177"/>
              <a:gd name="connsiteX3" fmla="*/ 1103668 w 1247569"/>
              <a:gd name="connsiteY3" fmla="*/ 0 h 940177"/>
              <a:gd name="connsiteX4" fmla="*/ 1122750 w 1247569"/>
              <a:gd name="connsiteY4" fmla="*/ 0 h 940177"/>
              <a:gd name="connsiteX5" fmla="*/ 1247569 w 1247569"/>
              <a:gd name="connsiteY5" fmla="*/ 547065 h 940177"/>
              <a:gd name="connsiteX0" fmla="*/ 1247569 w 1247569"/>
              <a:gd name="connsiteY0" fmla="*/ 547065 h 925291"/>
              <a:gd name="connsiteX1" fmla="*/ 0 w 1247569"/>
              <a:gd name="connsiteY1" fmla="*/ 831666 h 925291"/>
              <a:gd name="connsiteX2" fmla="*/ 132903 w 1247569"/>
              <a:gd name="connsiteY2" fmla="*/ 300055 h 925291"/>
              <a:gd name="connsiteX3" fmla="*/ 1103668 w 1247569"/>
              <a:gd name="connsiteY3" fmla="*/ 0 h 925291"/>
              <a:gd name="connsiteX4" fmla="*/ 1122750 w 1247569"/>
              <a:gd name="connsiteY4" fmla="*/ 0 h 925291"/>
              <a:gd name="connsiteX5" fmla="*/ 1247569 w 1247569"/>
              <a:gd name="connsiteY5" fmla="*/ 547065 h 925291"/>
              <a:gd name="connsiteX0" fmla="*/ 1235969 w 1235969"/>
              <a:gd name="connsiteY0" fmla="*/ 466577 h 907482"/>
              <a:gd name="connsiteX1" fmla="*/ 0 w 1235969"/>
              <a:gd name="connsiteY1" fmla="*/ 831666 h 907482"/>
              <a:gd name="connsiteX2" fmla="*/ 132903 w 1235969"/>
              <a:gd name="connsiteY2" fmla="*/ 300055 h 907482"/>
              <a:gd name="connsiteX3" fmla="*/ 1103668 w 1235969"/>
              <a:gd name="connsiteY3" fmla="*/ 0 h 907482"/>
              <a:gd name="connsiteX4" fmla="*/ 1122750 w 1235969"/>
              <a:gd name="connsiteY4" fmla="*/ 0 h 907482"/>
              <a:gd name="connsiteX5" fmla="*/ 1235969 w 1235969"/>
              <a:gd name="connsiteY5" fmla="*/ 466577 h 907482"/>
              <a:gd name="connsiteX0" fmla="*/ 1235969 w 1235969"/>
              <a:gd name="connsiteY0" fmla="*/ 466577 h 890797"/>
              <a:gd name="connsiteX1" fmla="*/ 0 w 1235969"/>
              <a:gd name="connsiteY1" fmla="*/ 831666 h 890797"/>
              <a:gd name="connsiteX2" fmla="*/ 132903 w 1235969"/>
              <a:gd name="connsiteY2" fmla="*/ 300055 h 890797"/>
              <a:gd name="connsiteX3" fmla="*/ 1103668 w 1235969"/>
              <a:gd name="connsiteY3" fmla="*/ 0 h 890797"/>
              <a:gd name="connsiteX4" fmla="*/ 1122750 w 1235969"/>
              <a:gd name="connsiteY4" fmla="*/ 0 h 890797"/>
              <a:gd name="connsiteX5" fmla="*/ 1235969 w 1235969"/>
              <a:gd name="connsiteY5" fmla="*/ 466577 h 890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969" h="890797">
                <a:moveTo>
                  <a:pt x="1235969" y="466577"/>
                </a:moveTo>
                <a:cubicBezTo>
                  <a:pt x="1008155" y="726051"/>
                  <a:pt x="510543" y="1018393"/>
                  <a:pt x="0" y="831666"/>
                </a:cubicBezTo>
                <a:lnTo>
                  <a:pt x="132903" y="300055"/>
                </a:lnTo>
                <a:cubicBezTo>
                  <a:pt x="480400" y="321873"/>
                  <a:pt x="827213" y="215766"/>
                  <a:pt x="1103668" y="0"/>
                </a:cubicBezTo>
                <a:lnTo>
                  <a:pt x="1122750" y="0"/>
                </a:lnTo>
                <a:lnTo>
                  <a:pt x="1235969" y="466577"/>
                </a:lnTo>
                <a:close/>
              </a:path>
            </a:pathLst>
          </a:cu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88900" dir="5520000" algn="t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梯形 18"/>
          <p:cNvSpPr/>
          <p:nvPr/>
        </p:nvSpPr>
        <p:spPr>
          <a:xfrm rot="18401352">
            <a:off x="2535970" y="3832575"/>
            <a:ext cx="1260406" cy="879928"/>
          </a:xfrm>
          <a:custGeom>
            <a:avLst/>
            <a:gdLst>
              <a:gd name="connsiteX0" fmla="*/ 1194063 w 1330666"/>
              <a:gd name="connsiteY0" fmla="*/ 285255 h 942097"/>
              <a:gd name="connsiteX1" fmla="*/ 1330666 w 1330666"/>
              <a:gd name="connsiteY1" fmla="*/ 831666 h 942097"/>
              <a:gd name="connsiteX2" fmla="*/ 0 w 1330666"/>
              <a:gd name="connsiteY2" fmla="*/ 831666 h 942097"/>
              <a:gd name="connsiteX3" fmla="*/ 207917 w 1330666"/>
              <a:gd name="connsiteY3" fmla="*/ 0 h 942097"/>
              <a:gd name="connsiteX4" fmla="*/ 223859 w 1330666"/>
              <a:gd name="connsiteY4" fmla="*/ 0 h 942097"/>
              <a:gd name="connsiteX5" fmla="*/ 1194063 w 1330666"/>
              <a:gd name="connsiteY5" fmla="*/ 285255 h 942097"/>
              <a:gd name="connsiteX0" fmla="*/ 1194063 w 1330666"/>
              <a:gd name="connsiteY0" fmla="*/ 285255 h 982789"/>
              <a:gd name="connsiteX1" fmla="*/ 1330666 w 1330666"/>
              <a:gd name="connsiteY1" fmla="*/ 831666 h 982789"/>
              <a:gd name="connsiteX2" fmla="*/ 0 w 1330666"/>
              <a:gd name="connsiteY2" fmla="*/ 831666 h 982789"/>
              <a:gd name="connsiteX3" fmla="*/ 207917 w 1330666"/>
              <a:gd name="connsiteY3" fmla="*/ 0 h 982789"/>
              <a:gd name="connsiteX4" fmla="*/ 223859 w 1330666"/>
              <a:gd name="connsiteY4" fmla="*/ 0 h 982789"/>
              <a:gd name="connsiteX5" fmla="*/ 1194063 w 1330666"/>
              <a:gd name="connsiteY5" fmla="*/ 285255 h 982789"/>
              <a:gd name="connsiteX0" fmla="*/ 1123803 w 1260406"/>
              <a:gd name="connsiteY0" fmla="*/ 285255 h 871264"/>
              <a:gd name="connsiteX1" fmla="*/ 1260406 w 1260406"/>
              <a:gd name="connsiteY1" fmla="*/ 831666 h 871264"/>
              <a:gd name="connsiteX2" fmla="*/ 0 w 1260406"/>
              <a:gd name="connsiteY2" fmla="*/ 432798 h 871264"/>
              <a:gd name="connsiteX3" fmla="*/ 137657 w 1260406"/>
              <a:gd name="connsiteY3" fmla="*/ 0 h 871264"/>
              <a:gd name="connsiteX4" fmla="*/ 153599 w 1260406"/>
              <a:gd name="connsiteY4" fmla="*/ 0 h 871264"/>
              <a:gd name="connsiteX5" fmla="*/ 1123803 w 1260406"/>
              <a:gd name="connsiteY5" fmla="*/ 285255 h 871264"/>
              <a:gd name="connsiteX0" fmla="*/ 1123803 w 1260406"/>
              <a:gd name="connsiteY0" fmla="*/ 285255 h 879928"/>
              <a:gd name="connsiteX1" fmla="*/ 1260406 w 1260406"/>
              <a:gd name="connsiteY1" fmla="*/ 831666 h 879928"/>
              <a:gd name="connsiteX2" fmla="*/ 0 w 1260406"/>
              <a:gd name="connsiteY2" fmla="*/ 432798 h 879928"/>
              <a:gd name="connsiteX3" fmla="*/ 137657 w 1260406"/>
              <a:gd name="connsiteY3" fmla="*/ 0 h 879928"/>
              <a:gd name="connsiteX4" fmla="*/ 153599 w 1260406"/>
              <a:gd name="connsiteY4" fmla="*/ 0 h 879928"/>
              <a:gd name="connsiteX5" fmla="*/ 1123803 w 1260406"/>
              <a:gd name="connsiteY5" fmla="*/ 285255 h 87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0406" h="879928">
                <a:moveTo>
                  <a:pt x="1123803" y="285255"/>
                </a:moveTo>
                <a:lnTo>
                  <a:pt x="1260406" y="831666"/>
                </a:lnTo>
                <a:cubicBezTo>
                  <a:pt x="743399" y="980072"/>
                  <a:pt x="231468" y="769077"/>
                  <a:pt x="0" y="432798"/>
                </a:cubicBezTo>
                <a:lnTo>
                  <a:pt x="137657" y="0"/>
                </a:lnTo>
                <a:lnTo>
                  <a:pt x="153599" y="0"/>
                </a:lnTo>
                <a:cubicBezTo>
                  <a:pt x="431993" y="210253"/>
                  <a:pt x="778329" y="311064"/>
                  <a:pt x="1123803" y="285255"/>
                </a:cubicBezTo>
                <a:close/>
              </a:path>
            </a:pathLst>
          </a:cu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88900" dir="5520000" algn="t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5256336" y="1482750"/>
            <a:ext cx="3416320" cy="523220"/>
          </a:xfrm>
          <a:prstGeom prst="rect">
            <a:avLst/>
          </a:prstGeom>
          <a:noFill/>
        </p:spPr>
        <p:txBody>
          <a:bodyPr wrap="none" rtlCol="0">
            <a:spAutoFit/>
          </a:bodyPr>
          <a:lstStyle/>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单击添加标题或者复制粘贴已经写好的本</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内容到此处。</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5800456" y="2789347"/>
            <a:ext cx="3416320" cy="738664"/>
          </a:xfrm>
          <a:prstGeom prst="rect">
            <a:avLst/>
          </a:prstGeom>
          <a:noFill/>
        </p:spPr>
        <p:txBody>
          <a:bodyPr wrap="none" rtlCol="0">
            <a:spAutoFit/>
          </a:bodyPr>
          <a:lstStyle/>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单击添加标题或者复制粘贴已经写好的本</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内容到此处</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。亮亮图文旗舰</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店</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https</a:t>
            </a: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://liangliangtuwen.tmall.com</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5184328" y="4104655"/>
            <a:ext cx="3416320" cy="523220"/>
          </a:xfrm>
          <a:prstGeom prst="rect">
            <a:avLst/>
          </a:prstGeom>
          <a:noFill/>
        </p:spPr>
        <p:txBody>
          <a:bodyPr wrap="none" rtlCol="0">
            <a:spAutoFit/>
          </a:bodyPr>
          <a:lstStyle/>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单击添加标题或者复制粘贴已经写好的本</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内容到此处。</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3581181" y="2776703"/>
            <a:ext cx="595035" cy="584775"/>
          </a:xfrm>
          <a:prstGeom prst="rect">
            <a:avLst/>
          </a:prstGeom>
          <a:noFill/>
        </p:spPr>
        <p:txBody>
          <a:bodyPr wrap="none" rtlCol="0">
            <a:spAutoFit/>
          </a:bodyPr>
          <a:lstStyle/>
          <a:p>
            <a:r>
              <a:rPr lang="zh-CN" altLang="en-US" sz="16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添加</a:t>
            </a:r>
            <a:endParaRPr lang="en-US" altLang="zh-CN" sz="1600" dirty="0" smtClean="0">
              <a:solidFill>
                <a:schemeClr val="tx1">
                  <a:lumMod val="95000"/>
                  <a:lumOff val="5000"/>
                </a:schemeClr>
              </a:solidFill>
              <a:latin typeface="方正大黑简体" panose="03000509000000000000" pitchFamily="65" charset="-122"/>
              <a:ea typeface="方正大黑简体" panose="03000509000000000000" pitchFamily="65" charset="-122"/>
            </a:endParaRPr>
          </a:p>
          <a:p>
            <a:r>
              <a:rPr lang="zh-CN" altLang="en-US" sz="16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标题</a:t>
            </a:r>
            <a:endParaRPr lang="zh-CN" altLang="en-US" sz="160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
        <p:nvSpPr>
          <p:cNvPr id="33" name="TextBox 32"/>
          <p:cNvSpPr txBox="1"/>
          <p:nvPr/>
        </p:nvSpPr>
        <p:spPr>
          <a:xfrm rot="18480657">
            <a:off x="2974050" y="1562440"/>
            <a:ext cx="595035" cy="584775"/>
          </a:xfrm>
          <a:prstGeom prst="rect">
            <a:avLst/>
          </a:prstGeom>
          <a:noFill/>
        </p:spPr>
        <p:txBody>
          <a:bodyPr wrap="none" rtlCol="0">
            <a:spAutoFit/>
          </a:bodyPr>
          <a:lstStyle/>
          <a:p>
            <a:r>
              <a:rPr lang="zh-CN" altLang="en-US" sz="16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添加</a:t>
            </a:r>
            <a:endParaRPr lang="en-US" altLang="zh-CN" sz="1600" dirty="0" smtClean="0">
              <a:solidFill>
                <a:schemeClr val="tx1">
                  <a:lumMod val="95000"/>
                  <a:lumOff val="5000"/>
                </a:schemeClr>
              </a:solidFill>
              <a:latin typeface="方正大黑简体" panose="03000509000000000000" pitchFamily="65" charset="-122"/>
              <a:ea typeface="方正大黑简体" panose="03000509000000000000" pitchFamily="65" charset="-122"/>
            </a:endParaRPr>
          </a:p>
          <a:p>
            <a:r>
              <a:rPr lang="zh-CN" altLang="en-US" sz="16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标题</a:t>
            </a:r>
            <a:endParaRPr lang="zh-CN" altLang="en-US" sz="160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
        <p:nvSpPr>
          <p:cNvPr id="34" name="TextBox 33"/>
          <p:cNvSpPr txBox="1"/>
          <p:nvPr/>
        </p:nvSpPr>
        <p:spPr>
          <a:xfrm rot="2521727">
            <a:off x="2927300" y="4101567"/>
            <a:ext cx="595035" cy="584775"/>
          </a:xfrm>
          <a:prstGeom prst="rect">
            <a:avLst/>
          </a:prstGeom>
          <a:noFill/>
        </p:spPr>
        <p:txBody>
          <a:bodyPr wrap="none" rtlCol="0">
            <a:spAutoFit/>
          </a:bodyPr>
          <a:lstStyle/>
          <a:p>
            <a:r>
              <a:rPr lang="zh-CN" altLang="en-US" sz="16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添加</a:t>
            </a:r>
            <a:endParaRPr lang="en-US" altLang="zh-CN" sz="1600" dirty="0" smtClean="0">
              <a:solidFill>
                <a:schemeClr val="tx1">
                  <a:lumMod val="95000"/>
                  <a:lumOff val="5000"/>
                </a:schemeClr>
              </a:solidFill>
              <a:latin typeface="方正大黑简体" panose="03000509000000000000" pitchFamily="65" charset="-122"/>
              <a:ea typeface="方正大黑简体" panose="03000509000000000000" pitchFamily="65" charset="-122"/>
            </a:endParaRPr>
          </a:p>
          <a:p>
            <a:r>
              <a:rPr lang="zh-CN" altLang="en-US" sz="16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标题</a:t>
            </a:r>
            <a:endParaRPr lang="zh-CN" altLang="en-US" sz="160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
        <p:nvSpPr>
          <p:cNvPr id="35" name="TextBox 34"/>
          <p:cNvSpPr txBox="1"/>
          <p:nvPr/>
        </p:nvSpPr>
        <p:spPr>
          <a:xfrm>
            <a:off x="1318423" y="2789347"/>
            <a:ext cx="1620957" cy="523220"/>
          </a:xfrm>
          <a:prstGeom prst="rect">
            <a:avLst/>
          </a:prstGeom>
          <a:noFill/>
        </p:spPr>
        <p:txBody>
          <a:bodyPr wrap="none" rtlCol="0">
            <a:spAutoFit/>
          </a:bodyPr>
          <a:lstStyle/>
          <a:p>
            <a:r>
              <a:rPr lang="zh-CN" altLang="en-US" sz="2800" dirty="0" smtClean="0">
                <a:solidFill>
                  <a:schemeClr val="bg1"/>
                </a:solidFill>
                <a:latin typeface="方正大黑简体" panose="03000509000000000000" pitchFamily="65" charset="-122"/>
                <a:ea typeface="方正大黑简体" panose="03000509000000000000" pitchFamily="65" charset="-122"/>
              </a:rPr>
              <a:t>添加标题</a:t>
            </a:r>
            <a:endParaRPr lang="zh-CN" altLang="en-US" sz="2800" dirty="0">
              <a:solidFill>
                <a:schemeClr val="bg1"/>
              </a:solidFill>
              <a:latin typeface="方正大黑简体" panose="03000509000000000000" pitchFamily="65" charset="-122"/>
              <a:ea typeface="方正大黑简体" panose="03000509000000000000" pitchFamily="65" charset="-122"/>
            </a:endParaRPr>
          </a:p>
        </p:txBody>
      </p:sp>
      <p:sp>
        <p:nvSpPr>
          <p:cNvPr id="37" name="TextBox 36"/>
          <p:cNvSpPr txBox="1"/>
          <p:nvPr/>
        </p:nvSpPr>
        <p:spPr>
          <a:xfrm>
            <a:off x="935856" y="165701"/>
            <a:ext cx="1680268" cy="338554"/>
          </a:xfrm>
          <a:prstGeom prst="rect">
            <a:avLst/>
          </a:prstGeom>
          <a:noFill/>
        </p:spPr>
        <p:txBody>
          <a:bodyPr wrap="none" rtlCol="0">
            <a:spAutoFit/>
          </a:bodyPr>
          <a:lstStyle/>
          <a:p>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个人发展</a:t>
            </a: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计划等</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080350469"/>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heel(1)">
                                      <p:cBhvr>
                                        <p:cTn id="13" dur="20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par>
                                <p:cTn id="39" presetID="22" presetClass="entr" presetSubtype="8"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left)">
                                      <p:cBhvr>
                                        <p:cTn id="41" dur="500"/>
                                        <p:tgtEl>
                                          <p:spTgt spid="28"/>
                                        </p:tgtEl>
                                      </p:cBhvr>
                                    </p:animEffect>
                                  </p:childTnLst>
                                </p:cTn>
                              </p:par>
                              <p:par>
                                <p:cTn id="42" presetID="22" presetClass="entr" presetSubtype="8"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750"/>
                                        <p:tgtEl>
                                          <p:spTgt spid="31"/>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left)">
                                      <p:cBhvr>
                                        <p:cTn id="55" dur="1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6" grpId="0" animBg="1"/>
      <p:bldP spid="4" grpId="0" animBg="1"/>
      <p:bldP spid="18" grpId="0" animBg="1"/>
      <p:bldP spid="19" grpId="0" animBg="1"/>
      <p:bldP spid="30" grpId="0"/>
      <p:bldP spid="31" grpId="0"/>
      <p:bldP spid="32" grpId="0"/>
      <p:bldP spid="10" grpId="0"/>
      <p:bldP spid="33" grpId="0"/>
      <p:bldP spid="34" grpId="0"/>
      <p:bldP spid="3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680268" cy="338554"/>
          </a:xfrm>
          <a:prstGeom prst="rect">
            <a:avLst/>
          </a:prstGeom>
          <a:noFill/>
        </p:spPr>
        <p:txBody>
          <a:bodyPr wrap="none" rtlCol="0">
            <a:spAutoFit/>
          </a:bodyPr>
          <a:lstStyle/>
          <a:p>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个人发展</a:t>
            </a: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计划等</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cxnSp>
        <p:nvCxnSpPr>
          <p:cNvPr id="16" name="直接连接符 15"/>
          <p:cNvCxnSpPr/>
          <p:nvPr/>
        </p:nvCxnSpPr>
        <p:spPr>
          <a:xfrm flipH="1">
            <a:off x="2809324" y="2448471"/>
            <a:ext cx="4608512" cy="0"/>
          </a:xfrm>
          <a:prstGeom prst="line">
            <a:avLst/>
          </a:prstGeom>
          <a:ln w="19050">
            <a:solidFill>
              <a:schemeClr val="tx1">
                <a:lumMod val="95000"/>
                <a:lumOff val="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2809324" y="2664495"/>
            <a:ext cx="4608512" cy="0"/>
          </a:xfrm>
          <a:prstGeom prst="line">
            <a:avLst/>
          </a:prstGeom>
          <a:ln w="19050">
            <a:solidFill>
              <a:schemeClr val="tx1">
                <a:lumMod val="95000"/>
                <a:lumOff val="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同心圆 2"/>
          <p:cNvSpPr/>
          <p:nvPr/>
        </p:nvSpPr>
        <p:spPr>
          <a:xfrm>
            <a:off x="3830136" y="1296343"/>
            <a:ext cx="2520280" cy="2520280"/>
          </a:xfrm>
          <a:prstGeom prst="donut">
            <a:avLst>
              <a:gd name="adj" fmla="val 14295"/>
            </a:avLst>
          </a:prstGeom>
          <a:gradFill flip="none" rotWithShape="1">
            <a:gsLst>
              <a:gs pos="0">
                <a:schemeClr val="bg1">
                  <a:lumMod val="8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54000" dist="127000" dir="7620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左大括号 18"/>
          <p:cNvSpPr/>
          <p:nvPr/>
        </p:nvSpPr>
        <p:spPr>
          <a:xfrm>
            <a:off x="1871960" y="3960639"/>
            <a:ext cx="300732" cy="936104"/>
          </a:xfrm>
          <a:prstGeom prst="leftBrac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20" name="TextBox 19"/>
          <p:cNvSpPr txBox="1"/>
          <p:nvPr/>
        </p:nvSpPr>
        <p:spPr>
          <a:xfrm>
            <a:off x="2173688" y="4137754"/>
            <a:ext cx="5750292" cy="954107"/>
          </a:xfrm>
          <a:prstGeom prst="rect">
            <a:avLst/>
          </a:prstGeom>
          <a:noFill/>
        </p:spPr>
        <p:txBody>
          <a:bodyPr wrap="none" rtlCol="0">
            <a:spAutoFit/>
          </a:bodyPr>
          <a:lstStyle/>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单击添加标题或者复制粘贴已经写好的本内容到此处</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。单击添加标题</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或</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者复制</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粘贴</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已经</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写好的本内容到此处</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。亮亮图文旗舰</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店</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https</a:t>
            </a: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://liangliangtuwen.tmall.com</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a:p>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1" name="左大括号 20"/>
          <p:cNvSpPr/>
          <p:nvPr/>
        </p:nvSpPr>
        <p:spPr>
          <a:xfrm flipH="1">
            <a:off x="8005340" y="3960639"/>
            <a:ext cx="300732" cy="936104"/>
          </a:xfrm>
          <a:prstGeom prst="leftBrac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27" name="TextBox 26"/>
          <p:cNvSpPr txBox="1"/>
          <p:nvPr/>
        </p:nvSpPr>
        <p:spPr>
          <a:xfrm>
            <a:off x="8423428" y="2088431"/>
            <a:ext cx="1441420" cy="954107"/>
          </a:xfrm>
          <a:prstGeom prst="rect">
            <a:avLst/>
          </a:prstGeom>
          <a:noFill/>
        </p:spPr>
        <p:txBody>
          <a:bodyPr wrap="none" rtlCol="0">
            <a:spAutoFit/>
          </a:bodyPr>
          <a:lstStyle/>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者复制粘贴已经</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写好的本内容到</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此处。</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215776" y="2088431"/>
            <a:ext cx="1441420" cy="954107"/>
          </a:xfrm>
          <a:prstGeom prst="rect">
            <a:avLst/>
          </a:prstGeom>
          <a:noFill/>
        </p:spPr>
        <p:txBody>
          <a:bodyPr wrap="none" rtlCol="0">
            <a:spAutoFit/>
          </a:bodyPr>
          <a:lstStyle/>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者复制粘贴已经</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写好的本内容到</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此处。</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6697756" y="1656383"/>
            <a:ext cx="1656184" cy="1656184"/>
            <a:chOff x="6697756" y="1656383"/>
            <a:chExt cx="1656184" cy="1656184"/>
          </a:xfrm>
        </p:grpSpPr>
        <p:sp>
          <p:nvSpPr>
            <p:cNvPr id="15" name="椭圆 14"/>
            <p:cNvSpPr/>
            <p:nvPr/>
          </p:nvSpPr>
          <p:spPr>
            <a:xfrm>
              <a:off x="6697756" y="1656383"/>
              <a:ext cx="1656184" cy="165618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Line 334"/>
            <p:cNvSpPr>
              <a:spLocks noChangeShapeType="1"/>
            </p:cNvSpPr>
            <p:nvPr/>
          </p:nvSpPr>
          <p:spPr bwMode="auto">
            <a:xfrm flipH="1" flipV="1">
              <a:off x="7056536" y="2650901"/>
              <a:ext cx="987371"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335"/>
            <p:cNvSpPr>
              <a:spLocks noChangeShapeType="1"/>
            </p:cNvSpPr>
            <p:nvPr/>
          </p:nvSpPr>
          <p:spPr bwMode="auto">
            <a:xfrm rot="5400000" flipH="1" flipV="1">
              <a:off x="6749667" y="2596443"/>
              <a:ext cx="712166"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Freeform 336"/>
            <p:cNvSpPr>
              <a:spLocks/>
            </p:cNvSpPr>
            <p:nvPr/>
          </p:nvSpPr>
          <p:spPr bwMode="auto">
            <a:xfrm rot="21150248">
              <a:off x="7083389" y="2398327"/>
              <a:ext cx="933898" cy="422791"/>
            </a:xfrm>
            <a:custGeom>
              <a:avLst/>
              <a:gdLst>
                <a:gd name="T0" fmla="*/ 0 w 522"/>
                <a:gd name="T1" fmla="*/ 227 h 227"/>
                <a:gd name="T2" fmla="*/ 114 w 522"/>
                <a:gd name="T3" fmla="*/ 136 h 227"/>
                <a:gd name="T4" fmla="*/ 159 w 522"/>
                <a:gd name="T5" fmla="*/ 182 h 227"/>
                <a:gd name="T6" fmla="*/ 182 w 522"/>
                <a:gd name="T7" fmla="*/ 91 h 227"/>
                <a:gd name="T8" fmla="*/ 250 w 522"/>
                <a:gd name="T9" fmla="*/ 136 h 227"/>
                <a:gd name="T10" fmla="*/ 272 w 522"/>
                <a:gd name="T11" fmla="*/ 46 h 227"/>
                <a:gd name="T12" fmla="*/ 340 w 522"/>
                <a:gd name="T13" fmla="*/ 136 h 227"/>
                <a:gd name="T14" fmla="*/ 408 w 522"/>
                <a:gd name="T15" fmla="*/ 114 h 227"/>
                <a:gd name="T16" fmla="*/ 431 w 522"/>
                <a:gd name="T17" fmla="*/ 46 h 227"/>
                <a:gd name="T18" fmla="*/ 499 w 522"/>
                <a:gd name="T19" fmla="*/ 46 h 227"/>
                <a:gd name="T20" fmla="*/ 522 w 522"/>
                <a:gd name="T21"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2" h="227">
                  <a:moveTo>
                    <a:pt x="0" y="227"/>
                  </a:moveTo>
                  <a:lnTo>
                    <a:pt x="114" y="136"/>
                  </a:lnTo>
                  <a:lnTo>
                    <a:pt x="159" y="182"/>
                  </a:lnTo>
                  <a:lnTo>
                    <a:pt x="182" y="91"/>
                  </a:lnTo>
                  <a:lnTo>
                    <a:pt x="250" y="136"/>
                  </a:lnTo>
                  <a:lnTo>
                    <a:pt x="272" y="46"/>
                  </a:lnTo>
                  <a:lnTo>
                    <a:pt x="340" y="136"/>
                  </a:lnTo>
                  <a:lnTo>
                    <a:pt x="408" y="114"/>
                  </a:lnTo>
                  <a:lnTo>
                    <a:pt x="431" y="46"/>
                  </a:lnTo>
                  <a:lnTo>
                    <a:pt x="499" y="46"/>
                  </a:lnTo>
                  <a:lnTo>
                    <a:pt x="522" y="0"/>
                  </a:lnTo>
                </a:path>
              </a:pathLst>
            </a:custGeom>
            <a:noFill/>
            <a:ln w="381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 name="组合 4"/>
          <p:cNvGrpSpPr/>
          <p:nvPr/>
        </p:nvGrpSpPr>
        <p:grpSpPr>
          <a:xfrm>
            <a:off x="1801212" y="1656383"/>
            <a:ext cx="1656184" cy="1656184"/>
            <a:chOff x="1801212" y="1656383"/>
            <a:chExt cx="1656184" cy="1656184"/>
          </a:xfrm>
        </p:grpSpPr>
        <p:sp>
          <p:nvSpPr>
            <p:cNvPr id="14" name="椭圆 13"/>
            <p:cNvSpPr/>
            <p:nvPr/>
          </p:nvSpPr>
          <p:spPr>
            <a:xfrm>
              <a:off x="1801212" y="1656383"/>
              <a:ext cx="1656184" cy="165618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Group 182"/>
            <p:cNvGrpSpPr>
              <a:grpSpLocks/>
            </p:cNvGrpSpPr>
            <p:nvPr/>
          </p:nvGrpSpPr>
          <p:grpSpPr bwMode="auto">
            <a:xfrm flipH="1">
              <a:off x="2183697" y="2118333"/>
              <a:ext cx="842962" cy="876300"/>
              <a:chOff x="3244" y="3940"/>
              <a:chExt cx="1007" cy="1047"/>
            </a:xfrm>
          </p:grpSpPr>
          <p:sp>
            <p:nvSpPr>
              <p:cNvPr id="42" name="Freeform 179"/>
              <p:cNvSpPr>
                <a:spLocks/>
              </p:cNvSpPr>
              <p:nvPr/>
            </p:nvSpPr>
            <p:spPr bwMode="auto">
              <a:xfrm>
                <a:off x="3244" y="3940"/>
                <a:ext cx="614" cy="614"/>
              </a:xfrm>
              <a:custGeom>
                <a:avLst/>
                <a:gdLst>
                  <a:gd name="T0" fmla="*/ 4725 w 9817"/>
                  <a:gd name="T1" fmla="*/ 1045 h 9817"/>
                  <a:gd name="T2" fmla="*/ 5732 w 9817"/>
                  <a:gd name="T3" fmla="*/ 1170 h 9817"/>
                  <a:gd name="T4" fmla="*/ 6866 w 9817"/>
                  <a:gd name="T5" fmla="*/ 307 h 9817"/>
                  <a:gd name="T6" fmla="*/ 7710 w 9817"/>
                  <a:gd name="T7" fmla="*/ 740 h 9817"/>
                  <a:gd name="T8" fmla="*/ 7467 w 9817"/>
                  <a:gd name="T9" fmla="*/ 2079 h 9817"/>
                  <a:gd name="T10" fmla="*/ 8069 w 9817"/>
                  <a:gd name="T11" fmla="*/ 2853 h 9817"/>
                  <a:gd name="T12" fmla="*/ 9519 w 9817"/>
                  <a:gd name="T13" fmla="*/ 2979 h 9817"/>
                  <a:gd name="T14" fmla="*/ 9817 w 9817"/>
                  <a:gd name="T15" fmla="*/ 3887 h 9817"/>
                  <a:gd name="T16" fmla="*/ 8781 w 9817"/>
                  <a:gd name="T17" fmla="*/ 4858 h 9817"/>
                  <a:gd name="T18" fmla="*/ 8684 w 9817"/>
                  <a:gd name="T19" fmla="*/ 5868 h 9817"/>
                  <a:gd name="T20" fmla="*/ 9519 w 9817"/>
                  <a:gd name="T21" fmla="*/ 6866 h 9817"/>
                  <a:gd name="T22" fmla="*/ 9079 w 9817"/>
                  <a:gd name="T23" fmla="*/ 7711 h 9817"/>
                  <a:gd name="T24" fmla="*/ 7674 w 9817"/>
                  <a:gd name="T25" fmla="*/ 7542 h 9817"/>
                  <a:gd name="T26" fmla="*/ 6936 w 9817"/>
                  <a:gd name="T27" fmla="*/ 8106 h 9817"/>
                  <a:gd name="T28" fmla="*/ 6866 w 9817"/>
                  <a:gd name="T29" fmla="*/ 9519 h 9817"/>
                  <a:gd name="T30" fmla="*/ 5929 w 9817"/>
                  <a:gd name="T31" fmla="*/ 9817 h 9817"/>
                  <a:gd name="T32" fmla="*/ 5029 w 9817"/>
                  <a:gd name="T33" fmla="*/ 8745 h 9817"/>
                  <a:gd name="T34" fmla="*/ 4022 w 9817"/>
                  <a:gd name="T35" fmla="*/ 8648 h 9817"/>
                  <a:gd name="T36" fmla="*/ 2979 w 9817"/>
                  <a:gd name="T37" fmla="*/ 9519 h 9817"/>
                  <a:gd name="T38" fmla="*/ 2115 w 9817"/>
                  <a:gd name="T39" fmla="*/ 9080 h 9817"/>
                  <a:gd name="T40" fmla="*/ 2115 w 9817"/>
                  <a:gd name="T41" fmla="*/ 7440 h 9817"/>
                  <a:gd name="T42" fmla="*/ 1539 w 9817"/>
                  <a:gd name="T43" fmla="*/ 6667 h 9817"/>
                  <a:gd name="T44" fmla="*/ 307 w 9817"/>
                  <a:gd name="T45" fmla="*/ 6866 h 9817"/>
                  <a:gd name="T46" fmla="*/ 0 w 9817"/>
                  <a:gd name="T47" fmla="*/ 5930 h 9817"/>
                  <a:gd name="T48" fmla="*/ 1072 w 9817"/>
                  <a:gd name="T49" fmla="*/ 4923 h 9817"/>
                  <a:gd name="T50" fmla="*/ 1207 w 9817"/>
                  <a:gd name="T51" fmla="*/ 3924 h 9817"/>
                  <a:gd name="T52" fmla="*/ 307 w 9817"/>
                  <a:gd name="T53" fmla="*/ 2979 h 9817"/>
                  <a:gd name="T54" fmla="*/ 740 w 9817"/>
                  <a:gd name="T55" fmla="*/ 2079 h 9817"/>
                  <a:gd name="T56" fmla="*/ 2017 w 9817"/>
                  <a:gd name="T57" fmla="*/ 2447 h 9817"/>
                  <a:gd name="T58" fmla="*/ 2717 w 9817"/>
                  <a:gd name="T59" fmla="*/ 1846 h 9817"/>
                  <a:gd name="T60" fmla="*/ 2979 w 9817"/>
                  <a:gd name="T61" fmla="*/ 307 h 9817"/>
                  <a:gd name="T62" fmla="*/ 3887 w 9817"/>
                  <a:gd name="T63" fmla="*/ 0 h 9817"/>
                  <a:gd name="T64" fmla="*/ 4725 w 9817"/>
                  <a:gd name="T65" fmla="*/ 1045 h 9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17" h="9817">
                    <a:moveTo>
                      <a:pt x="4725" y="1045"/>
                    </a:moveTo>
                    <a:lnTo>
                      <a:pt x="5732" y="1170"/>
                    </a:lnTo>
                    <a:lnTo>
                      <a:pt x="6866" y="307"/>
                    </a:lnTo>
                    <a:lnTo>
                      <a:pt x="7710" y="740"/>
                    </a:lnTo>
                    <a:lnTo>
                      <a:pt x="7467" y="2079"/>
                    </a:lnTo>
                    <a:lnTo>
                      <a:pt x="8069" y="2853"/>
                    </a:lnTo>
                    <a:lnTo>
                      <a:pt x="9519" y="2979"/>
                    </a:lnTo>
                    <a:lnTo>
                      <a:pt x="9817" y="3887"/>
                    </a:lnTo>
                    <a:lnTo>
                      <a:pt x="8781" y="4858"/>
                    </a:lnTo>
                    <a:lnTo>
                      <a:pt x="8684" y="5868"/>
                    </a:lnTo>
                    <a:lnTo>
                      <a:pt x="9519" y="6866"/>
                    </a:lnTo>
                    <a:lnTo>
                      <a:pt x="9079" y="7711"/>
                    </a:lnTo>
                    <a:lnTo>
                      <a:pt x="7674" y="7542"/>
                    </a:lnTo>
                    <a:lnTo>
                      <a:pt x="6936" y="8106"/>
                    </a:lnTo>
                    <a:lnTo>
                      <a:pt x="6866" y="9519"/>
                    </a:lnTo>
                    <a:lnTo>
                      <a:pt x="5929" y="9817"/>
                    </a:lnTo>
                    <a:lnTo>
                      <a:pt x="5029" y="8745"/>
                    </a:lnTo>
                    <a:lnTo>
                      <a:pt x="4022" y="8648"/>
                    </a:lnTo>
                    <a:lnTo>
                      <a:pt x="2979" y="9519"/>
                    </a:lnTo>
                    <a:lnTo>
                      <a:pt x="2115" y="9080"/>
                    </a:lnTo>
                    <a:lnTo>
                      <a:pt x="2115" y="7440"/>
                    </a:lnTo>
                    <a:lnTo>
                      <a:pt x="1539" y="6667"/>
                    </a:lnTo>
                    <a:lnTo>
                      <a:pt x="307" y="6866"/>
                    </a:lnTo>
                    <a:lnTo>
                      <a:pt x="0" y="5930"/>
                    </a:lnTo>
                    <a:lnTo>
                      <a:pt x="1072" y="4923"/>
                    </a:lnTo>
                    <a:lnTo>
                      <a:pt x="1207" y="3924"/>
                    </a:lnTo>
                    <a:lnTo>
                      <a:pt x="307" y="2979"/>
                    </a:lnTo>
                    <a:lnTo>
                      <a:pt x="740" y="2079"/>
                    </a:lnTo>
                    <a:lnTo>
                      <a:pt x="2017" y="2447"/>
                    </a:lnTo>
                    <a:lnTo>
                      <a:pt x="2717" y="1846"/>
                    </a:lnTo>
                    <a:lnTo>
                      <a:pt x="2979" y="307"/>
                    </a:lnTo>
                    <a:lnTo>
                      <a:pt x="3887" y="0"/>
                    </a:lnTo>
                    <a:lnTo>
                      <a:pt x="4725" y="1045"/>
                    </a:lnTo>
                    <a:close/>
                  </a:path>
                </a:pathLst>
              </a:custGeom>
              <a:solidFill>
                <a:schemeClr val="tx1"/>
              </a:solidFill>
              <a:ln>
                <a:noFill/>
              </a:ln>
              <a:extLst>
                <a:ext uri="{91240B29-F687-4F45-9708-019B960494DF}">
                  <a14:hiddenLine xmlns="" xmlns:a14="http://schemas.microsoft.com/office/drawing/2010/main" w="3175">
                    <a:solidFill>
                      <a:srgbClr val="1F1A17"/>
                    </a:solidFill>
                    <a:prstDash val="solid"/>
                    <a:round/>
                    <a:headEnd/>
                    <a:tailEnd/>
                  </a14:hiddenLine>
                </a:ext>
              </a:extLst>
            </p:spPr>
            <p:txBody>
              <a:bodyPr/>
              <a:lstStyle/>
              <a:p>
                <a:endParaRPr lang="zh-CN" altLang="en-US"/>
              </a:p>
            </p:txBody>
          </p:sp>
          <p:sp>
            <p:nvSpPr>
              <p:cNvPr id="43" name="Freeform 181"/>
              <p:cNvSpPr>
                <a:spLocks/>
              </p:cNvSpPr>
              <p:nvPr/>
            </p:nvSpPr>
            <p:spPr bwMode="auto">
              <a:xfrm>
                <a:off x="3631" y="4365"/>
                <a:ext cx="620" cy="622"/>
              </a:xfrm>
              <a:custGeom>
                <a:avLst/>
                <a:gdLst>
                  <a:gd name="T0" fmla="*/ 2914 w 9915"/>
                  <a:gd name="T1" fmla="*/ 1675 h 9953"/>
                  <a:gd name="T2" fmla="*/ 3887 w 9915"/>
                  <a:gd name="T3" fmla="*/ 1269 h 9953"/>
                  <a:gd name="T4" fmla="*/ 4453 w 9915"/>
                  <a:gd name="T5" fmla="*/ 0 h 9953"/>
                  <a:gd name="T6" fmla="*/ 5426 w 9915"/>
                  <a:gd name="T7" fmla="*/ 0 h 9953"/>
                  <a:gd name="T8" fmla="*/ 5829 w 9915"/>
                  <a:gd name="T9" fmla="*/ 1269 h 9953"/>
                  <a:gd name="T10" fmla="*/ 6728 w 9915"/>
                  <a:gd name="T11" fmla="*/ 1638 h 9953"/>
                  <a:gd name="T12" fmla="*/ 8069 w 9915"/>
                  <a:gd name="T13" fmla="*/ 1036 h 9953"/>
                  <a:gd name="T14" fmla="*/ 8779 w 9915"/>
                  <a:gd name="T15" fmla="*/ 1748 h 9953"/>
                  <a:gd name="T16" fmla="*/ 8303 w 9915"/>
                  <a:gd name="T17" fmla="*/ 3050 h 9953"/>
                  <a:gd name="T18" fmla="*/ 8671 w 9915"/>
                  <a:gd name="T19" fmla="*/ 3987 h 9953"/>
                  <a:gd name="T20" fmla="*/ 9915 w 9915"/>
                  <a:gd name="T21" fmla="*/ 4490 h 9953"/>
                  <a:gd name="T22" fmla="*/ 9915 w 9915"/>
                  <a:gd name="T23" fmla="*/ 5427 h 9953"/>
                  <a:gd name="T24" fmla="*/ 8611 w 9915"/>
                  <a:gd name="T25" fmla="*/ 5930 h 9953"/>
                  <a:gd name="T26" fmla="*/ 8241 w 9915"/>
                  <a:gd name="T27" fmla="*/ 6802 h 9953"/>
                  <a:gd name="T28" fmla="*/ 8843 w 9915"/>
                  <a:gd name="T29" fmla="*/ 8070 h 9953"/>
                  <a:gd name="T30" fmla="*/ 8177 w 9915"/>
                  <a:gd name="T31" fmla="*/ 8808 h 9953"/>
                  <a:gd name="T32" fmla="*/ 6863 w 9915"/>
                  <a:gd name="T33" fmla="*/ 8279 h 9953"/>
                  <a:gd name="T34" fmla="*/ 5929 w 9915"/>
                  <a:gd name="T35" fmla="*/ 8648 h 9953"/>
                  <a:gd name="T36" fmla="*/ 5460 w 9915"/>
                  <a:gd name="T37" fmla="*/ 9953 h 9953"/>
                  <a:gd name="T38" fmla="*/ 4453 w 9915"/>
                  <a:gd name="T39" fmla="*/ 9953 h 9953"/>
                  <a:gd name="T40" fmla="*/ 3716 w 9915"/>
                  <a:gd name="T41" fmla="*/ 8513 h 9953"/>
                  <a:gd name="T42" fmla="*/ 2844 w 9915"/>
                  <a:gd name="T43" fmla="*/ 8107 h 9953"/>
                  <a:gd name="T44" fmla="*/ 1846 w 9915"/>
                  <a:gd name="T45" fmla="*/ 8845 h 9953"/>
                  <a:gd name="T46" fmla="*/ 1142 w 9915"/>
                  <a:gd name="T47" fmla="*/ 8145 h 9953"/>
                  <a:gd name="T48" fmla="*/ 1609 w 9915"/>
                  <a:gd name="T49" fmla="*/ 6765 h 9953"/>
                  <a:gd name="T50" fmla="*/ 1241 w 9915"/>
                  <a:gd name="T51" fmla="*/ 5866 h 9953"/>
                  <a:gd name="T52" fmla="*/ 0 w 9915"/>
                  <a:gd name="T53" fmla="*/ 5427 h 9953"/>
                  <a:gd name="T54" fmla="*/ 0 w 9915"/>
                  <a:gd name="T55" fmla="*/ 4453 h 9953"/>
                  <a:gd name="T56" fmla="*/ 1241 w 9915"/>
                  <a:gd name="T57" fmla="*/ 4159 h 9953"/>
                  <a:gd name="T58" fmla="*/ 1539 w 9915"/>
                  <a:gd name="T59" fmla="*/ 3287 h 9953"/>
                  <a:gd name="T60" fmla="*/ 1035 w 9915"/>
                  <a:gd name="T61" fmla="*/ 1847 h 9953"/>
                  <a:gd name="T62" fmla="*/ 1711 w 9915"/>
                  <a:gd name="T63" fmla="*/ 1143 h 9953"/>
                  <a:gd name="T64" fmla="*/ 2914 w 9915"/>
                  <a:gd name="T65" fmla="*/ 1675 h 9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15" h="9953">
                    <a:moveTo>
                      <a:pt x="2914" y="1675"/>
                    </a:moveTo>
                    <a:lnTo>
                      <a:pt x="3887" y="1269"/>
                    </a:lnTo>
                    <a:lnTo>
                      <a:pt x="4453" y="0"/>
                    </a:lnTo>
                    <a:lnTo>
                      <a:pt x="5426" y="0"/>
                    </a:lnTo>
                    <a:lnTo>
                      <a:pt x="5829" y="1269"/>
                    </a:lnTo>
                    <a:lnTo>
                      <a:pt x="6728" y="1638"/>
                    </a:lnTo>
                    <a:lnTo>
                      <a:pt x="8069" y="1036"/>
                    </a:lnTo>
                    <a:lnTo>
                      <a:pt x="8779" y="1748"/>
                    </a:lnTo>
                    <a:lnTo>
                      <a:pt x="8303" y="3050"/>
                    </a:lnTo>
                    <a:lnTo>
                      <a:pt x="8671" y="3987"/>
                    </a:lnTo>
                    <a:lnTo>
                      <a:pt x="9915" y="4490"/>
                    </a:lnTo>
                    <a:lnTo>
                      <a:pt x="9915" y="5427"/>
                    </a:lnTo>
                    <a:lnTo>
                      <a:pt x="8611" y="5930"/>
                    </a:lnTo>
                    <a:lnTo>
                      <a:pt x="8241" y="6802"/>
                    </a:lnTo>
                    <a:lnTo>
                      <a:pt x="8843" y="8070"/>
                    </a:lnTo>
                    <a:lnTo>
                      <a:pt x="8177" y="8808"/>
                    </a:lnTo>
                    <a:lnTo>
                      <a:pt x="6863" y="8279"/>
                    </a:lnTo>
                    <a:lnTo>
                      <a:pt x="5929" y="8648"/>
                    </a:lnTo>
                    <a:lnTo>
                      <a:pt x="5460" y="9953"/>
                    </a:lnTo>
                    <a:lnTo>
                      <a:pt x="4453" y="9953"/>
                    </a:lnTo>
                    <a:lnTo>
                      <a:pt x="3716" y="8513"/>
                    </a:lnTo>
                    <a:lnTo>
                      <a:pt x="2844" y="8107"/>
                    </a:lnTo>
                    <a:lnTo>
                      <a:pt x="1846" y="8845"/>
                    </a:lnTo>
                    <a:lnTo>
                      <a:pt x="1142" y="8145"/>
                    </a:lnTo>
                    <a:lnTo>
                      <a:pt x="1609" y="6765"/>
                    </a:lnTo>
                    <a:lnTo>
                      <a:pt x="1241" y="5866"/>
                    </a:lnTo>
                    <a:lnTo>
                      <a:pt x="0" y="5427"/>
                    </a:lnTo>
                    <a:lnTo>
                      <a:pt x="0" y="4453"/>
                    </a:lnTo>
                    <a:lnTo>
                      <a:pt x="1241" y="4159"/>
                    </a:lnTo>
                    <a:lnTo>
                      <a:pt x="1539" y="3287"/>
                    </a:lnTo>
                    <a:lnTo>
                      <a:pt x="1035" y="1847"/>
                    </a:lnTo>
                    <a:lnTo>
                      <a:pt x="1711" y="1143"/>
                    </a:lnTo>
                    <a:lnTo>
                      <a:pt x="2914" y="1675"/>
                    </a:lnTo>
                  </a:path>
                </a:pathLst>
              </a:custGeom>
              <a:solidFill>
                <a:schemeClr val="tx1"/>
              </a:solidFill>
              <a:ln>
                <a:noFill/>
              </a:ln>
              <a:extLst>
                <a:ext uri="{91240B29-F687-4F45-9708-019B960494DF}">
                  <a14:hiddenLine xmlns="" xmlns:a14="http://schemas.microsoft.com/office/drawing/2010/main" w="3175">
                    <a:solidFill>
                      <a:srgbClr val="1F1A17"/>
                    </a:solidFill>
                    <a:prstDash val="solid"/>
                    <a:round/>
                    <a:headEnd/>
                    <a:tailEnd/>
                  </a14:hiddenLine>
                </a:ext>
              </a:extLst>
            </p:spPr>
            <p:txBody>
              <a:bodyPr/>
              <a:lstStyle/>
              <a:p>
                <a:endParaRPr lang="zh-CN" altLang="en-US"/>
              </a:p>
            </p:txBody>
          </p:sp>
          <p:sp>
            <p:nvSpPr>
              <p:cNvPr id="44" name="Freeform 178"/>
              <p:cNvSpPr>
                <a:spLocks/>
              </p:cNvSpPr>
              <p:nvPr/>
            </p:nvSpPr>
            <p:spPr bwMode="auto">
              <a:xfrm>
                <a:off x="3483" y="4179"/>
                <a:ext cx="136" cy="138"/>
              </a:xfrm>
              <a:custGeom>
                <a:avLst/>
                <a:gdLst>
                  <a:gd name="T0" fmla="*/ 962 w 2177"/>
                  <a:gd name="T1" fmla="*/ 6 h 2202"/>
                  <a:gd name="T2" fmla="*/ 834 w 2177"/>
                  <a:gd name="T3" fmla="*/ 26 h 2202"/>
                  <a:gd name="T4" fmla="*/ 712 w 2177"/>
                  <a:gd name="T5" fmla="*/ 61 h 2202"/>
                  <a:gd name="T6" fmla="*/ 596 w 2177"/>
                  <a:gd name="T7" fmla="*/ 112 h 2202"/>
                  <a:gd name="T8" fmla="*/ 485 w 2177"/>
                  <a:gd name="T9" fmla="*/ 179 h 2202"/>
                  <a:gd name="T10" fmla="*/ 380 w 2177"/>
                  <a:gd name="T11" fmla="*/ 262 h 2202"/>
                  <a:gd name="T12" fmla="*/ 280 w 2177"/>
                  <a:gd name="T13" fmla="*/ 360 h 2202"/>
                  <a:gd name="T14" fmla="*/ 194 w 2177"/>
                  <a:gd name="T15" fmla="*/ 464 h 2202"/>
                  <a:gd name="T16" fmla="*/ 124 w 2177"/>
                  <a:gd name="T17" fmla="*/ 573 h 2202"/>
                  <a:gd name="T18" fmla="*/ 69 w 2177"/>
                  <a:gd name="T19" fmla="*/ 689 h 2202"/>
                  <a:gd name="T20" fmla="*/ 31 w 2177"/>
                  <a:gd name="T21" fmla="*/ 810 h 2202"/>
                  <a:gd name="T22" fmla="*/ 8 w 2177"/>
                  <a:gd name="T23" fmla="*/ 936 h 2202"/>
                  <a:gd name="T24" fmla="*/ 0 w 2177"/>
                  <a:gd name="T25" fmla="*/ 1069 h 2202"/>
                  <a:gd name="T26" fmla="*/ 8 w 2177"/>
                  <a:gd name="T27" fmla="*/ 1210 h 2202"/>
                  <a:gd name="T28" fmla="*/ 31 w 2177"/>
                  <a:gd name="T29" fmla="*/ 1344 h 2202"/>
                  <a:gd name="T30" fmla="*/ 69 w 2177"/>
                  <a:gd name="T31" fmla="*/ 1473 h 2202"/>
                  <a:gd name="T32" fmla="*/ 124 w 2177"/>
                  <a:gd name="T33" fmla="*/ 1595 h 2202"/>
                  <a:gd name="T34" fmla="*/ 194 w 2177"/>
                  <a:gd name="T35" fmla="*/ 1711 h 2202"/>
                  <a:gd name="T36" fmla="*/ 280 w 2177"/>
                  <a:gd name="T37" fmla="*/ 1822 h 2202"/>
                  <a:gd name="T38" fmla="*/ 380 w 2177"/>
                  <a:gd name="T39" fmla="*/ 1925 h 2202"/>
                  <a:gd name="T40" fmla="*/ 485 w 2177"/>
                  <a:gd name="T41" fmla="*/ 2012 h 2202"/>
                  <a:gd name="T42" fmla="*/ 596 w 2177"/>
                  <a:gd name="T43" fmla="*/ 2084 h 2202"/>
                  <a:gd name="T44" fmla="*/ 712 w 2177"/>
                  <a:gd name="T45" fmla="*/ 2138 h 2202"/>
                  <a:gd name="T46" fmla="*/ 834 w 2177"/>
                  <a:gd name="T47" fmla="*/ 2176 h 2202"/>
                  <a:gd name="T48" fmla="*/ 962 w 2177"/>
                  <a:gd name="T49" fmla="*/ 2197 h 2202"/>
                  <a:gd name="T50" fmla="*/ 1096 w 2177"/>
                  <a:gd name="T51" fmla="*/ 2201 h 2202"/>
                  <a:gd name="T52" fmla="*/ 1233 w 2177"/>
                  <a:gd name="T53" fmla="*/ 2191 h 2202"/>
                  <a:gd name="T54" fmla="*/ 1364 w 2177"/>
                  <a:gd name="T55" fmla="*/ 2162 h 2202"/>
                  <a:gd name="T56" fmla="*/ 1489 w 2177"/>
                  <a:gd name="T57" fmla="*/ 2118 h 2202"/>
                  <a:gd name="T58" fmla="*/ 1607 w 2177"/>
                  <a:gd name="T59" fmla="*/ 2058 h 2202"/>
                  <a:gd name="T60" fmla="*/ 1719 w 2177"/>
                  <a:gd name="T61" fmla="*/ 1980 h 2202"/>
                  <a:gd name="T62" fmla="*/ 1827 w 2177"/>
                  <a:gd name="T63" fmla="*/ 1886 h 2202"/>
                  <a:gd name="T64" fmla="*/ 1925 w 2177"/>
                  <a:gd name="T65" fmla="*/ 1779 h 2202"/>
                  <a:gd name="T66" fmla="*/ 2007 w 2177"/>
                  <a:gd name="T67" fmla="*/ 1665 h 2202"/>
                  <a:gd name="T68" fmla="*/ 2072 w 2177"/>
                  <a:gd name="T69" fmla="*/ 1547 h 2202"/>
                  <a:gd name="T70" fmla="*/ 2122 w 2177"/>
                  <a:gd name="T71" fmla="*/ 1422 h 2202"/>
                  <a:gd name="T72" fmla="*/ 2156 w 2177"/>
                  <a:gd name="T73" fmla="*/ 1291 h 2202"/>
                  <a:gd name="T74" fmla="*/ 2174 w 2177"/>
                  <a:gd name="T75" fmla="*/ 1154 h 2202"/>
                  <a:gd name="T76" fmla="*/ 2176 w 2177"/>
                  <a:gd name="T77" fmla="*/ 1015 h 2202"/>
                  <a:gd name="T78" fmla="*/ 2161 w 2177"/>
                  <a:gd name="T79" fmla="*/ 885 h 2202"/>
                  <a:gd name="T80" fmla="*/ 2131 w 2177"/>
                  <a:gd name="T81" fmla="*/ 761 h 2202"/>
                  <a:gd name="T82" fmla="*/ 2083 w 2177"/>
                  <a:gd name="T83" fmla="*/ 642 h 2202"/>
                  <a:gd name="T84" fmla="*/ 2021 w 2177"/>
                  <a:gd name="T85" fmla="*/ 529 h 2202"/>
                  <a:gd name="T86" fmla="*/ 1943 w 2177"/>
                  <a:gd name="T87" fmla="*/ 422 h 2202"/>
                  <a:gd name="T88" fmla="*/ 1848 w 2177"/>
                  <a:gd name="T89" fmla="*/ 319 h 2202"/>
                  <a:gd name="T90" fmla="*/ 1741 w 2177"/>
                  <a:gd name="T91" fmla="*/ 227 h 2202"/>
                  <a:gd name="T92" fmla="*/ 1630 w 2177"/>
                  <a:gd name="T93" fmla="*/ 150 h 2202"/>
                  <a:gd name="T94" fmla="*/ 1513 w 2177"/>
                  <a:gd name="T95" fmla="*/ 90 h 2202"/>
                  <a:gd name="T96" fmla="*/ 1389 w 2177"/>
                  <a:gd name="T97" fmla="*/ 45 h 2202"/>
                  <a:gd name="T98" fmla="*/ 1260 w 2177"/>
                  <a:gd name="T99" fmla="*/ 15 h 2202"/>
                  <a:gd name="T100" fmla="*/ 1125 w 2177"/>
                  <a:gd name="T101" fmla="*/ 2 h 2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77" h="2202">
                    <a:moveTo>
                      <a:pt x="1068" y="0"/>
                    </a:moveTo>
                    <a:lnTo>
                      <a:pt x="1042" y="0"/>
                    </a:lnTo>
                    <a:lnTo>
                      <a:pt x="1015" y="2"/>
                    </a:lnTo>
                    <a:lnTo>
                      <a:pt x="988" y="3"/>
                    </a:lnTo>
                    <a:lnTo>
                      <a:pt x="962" y="6"/>
                    </a:lnTo>
                    <a:lnTo>
                      <a:pt x="936" y="8"/>
                    </a:lnTo>
                    <a:lnTo>
                      <a:pt x="910" y="11"/>
                    </a:lnTo>
                    <a:lnTo>
                      <a:pt x="884" y="15"/>
                    </a:lnTo>
                    <a:lnTo>
                      <a:pt x="859" y="20"/>
                    </a:lnTo>
                    <a:lnTo>
                      <a:pt x="834" y="26"/>
                    </a:lnTo>
                    <a:lnTo>
                      <a:pt x="809" y="31"/>
                    </a:lnTo>
                    <a:lnTo>
                      <a:pt x="785" y="37"/>
                    </a:lnTo>
                    <a:lnTo>
                      <a:pt x="761" y="45"/>
                    </a:lnTo>
                    <a:lnTo>
                      <a:pt x="737" y="53"/>
                    </a:lnTo>
                    <a:lnTo>
                      <a:pt x="712" y="61"/>
                    </a:lnTo>
                    <a:lnTo>
                      <a:pt x="688" y="70"/>
                    </a:lnTo>
                    <a:lnTo>
                      <a:pt x="665" y="79"/>
                    </a:lnTo>
                    <a:lnTo>
                      <a:pt x="641" y="90"/>
                    </a:lnTo>
                    <a:lnTo>
                      <a:pt x="618" y="100"/>
                    </a:lnTo>
                    <a:lnTo>
                      <a:pt x="596" y="112"/>
                    </a:lnTo>
                    <a:lnTo>
                      <a:pt x="573" y="124"/>
                    </a:lnTo>
                    <a:lnTo>
                      <a:pt x="551" y="137"/>
                    </a:lnTo>
                    <a:lnTo>
                      <a:pt x="529" y="150"/>
                    </a:lnTo>
                    <a:lnTo>
                      <a:pt x="507" y="164"/>
                    </a:lnTo>
                    <a:lnTo>
                      <a:pt x="485" y="179"/>
                    </a:lnTo>
                    <a:lnTo>
                      <a:pt x="464" y="195"/>
                    </a:lnTo>
                    <a:lnTo>
                      <a:pt x="442" y="210"/>
                    </a:lnTo>
                    <a:lnTo>
                      <a:pt x="421" y="227"/>
                    </a:lnTo>
                    <a:lnTo>
                      <a:pt x="400" y="244"/>
                    </a:lnTo>
                    <a:lnTo>
                      <a:pt x="380" y="262"/>
                    </a:lnTo>
                    <a:lnTo>
                      <a:pt x="359" y="281"/>
                    </a:lnTo>
                    <a:lnTo>
                      <a:pt x="339" y="299"/>
                    </a:lnTo>
                    <a:lnTo>
                      <a:pt x="319" y="319"/>
                    </a:lnTo>
                    <a:lnTo>
                      <a:pt x="299" y="339"/>
                    </a:lnTo>
                    <a:lnTo>
                      <a:pt x="280" y="360"/>
                    </a:lnTo>
                    <a:lnTo>
                      <a:pt x="261" y="380"/>
                    </a:lnTo>
                    <a:lnTo>
                      <a:pt x="244" y="401"/>
                    </a:lnTo>
                    <a:lnTo>
                      <a:pt x="227" y="422"/>
                    </a:lnTo>
                    <a:lnTo>
                      <a:pt x="210" y="443"/>
                    </a:lnTo>
                    <a:lnTo>
                      <a:pt x="194" y="464"/>
                    </a:lnTo>
                    <a:lnTo>
                      <a:pt x="179" y="485"/>
                    </a:lnTo>
                    <a:lnTo>
                      <a:pt x="164" y="507"/>
                    </a:lnTo>
                    <a:lnTo>
                      <a:pt x="149" y="529"/>
                    </a:lnTo>
                    <a:lnTo>
                      <a:pt x="137" y="551"/>
                    </a:lnTo>
                    <a:lnTo>
                      <a:pt x="124" y="573"/>
                    </a:lnTo>
                    <a:lnTo>
                      <a:pt x="111" y="596"/>
                    </a:lnTo>
                    <a:lnTo>
                      <a:pt x="100" y="619"/>
                    </a:lnTo>
                    <a:lnTo>
                      <a:pt x="89" y="642"/>
                    </a:lnTo>
                    <a:lnTo>
                      <a:pt x="79" y="666"/>
                    </a:lnTo>
                    <a:lnTo>
                      <a:pt x="69" y="689"/>
                    </a:lnTo>
                    <a:lnTo>
                      <a:pt x="60" y="713"/>
                    </a:lnTo>
                    <a:lnTo>
                      <a:pt x="52" y="737"/>
                    </a:lnTo>
                    <a:lnTo>
                      <a:pt x="44" y="761"/>
                    </a:lnTo>
                    <a:lnTo>
                      <a:pt x="37" y="785"/>
                    </a:lnTo>
                    <a:lnTo>
                      <a:pt x="31" y="810"/>
                    </a:lnTo>
                    <a:lnTo>
                      <a:pt x="24" y="834"/>
                    </a:lnTo>
                    <a:lnTo>
                      <a:pt x="19" y="860"/>
                    </a:lnTo>
                    <a:lnTo>
                      <a:pt x="15" y="885"/>
                    </a:lnTo>
                    <a:lnTo>
                      <a:pt x="11" y="911"/>
                    </a:lnTo>
                    <a:lnTo>
                      <a:pt x="8" y="936"/>
                    </a:lnTo>
                    <a:lnTo>
                      <a:pt x="4" y="962"/>
                    </a:lnTo>
                    <a:lnTo>
                      <a:pt x="2" y="989"/>
                    </a:lnTo>
                    <a:lnTo>
                      <a:pt x="1" y="1015"/>
                    </a:lnTo>
                    <a:lnTo>
                      <a:pt x="0" y="1042"/>
                    </a:lnTo>
                    <a:lnTo>
                      <a:pt x="0" y="1069"/>
                    </a:lnTo>
                    <a:lnTo>
                      <a:pt x="0" y="1098"/>
                    </a:lnTo>
                    <a:lnTo>
                      <a:pt x="1" y="1126"/>
                    </a:lnTo>
                    <a:lnTo>
                      <a:pt x="2" y="1154"/>
                    </a:lnTo>
                    <a:lnTo>
                      <a:pt x="4" y="1182"/>
                    </a:lnTo>
                    <a:lnTo>
                      <a:pt x="8" y="1210"/>
                    </a:lnTo>
                    <a:lnTo>
                      <a:pt x="11" y="1237"/>
                    </a:lnTo>
                    <a:lnTo>
                      <a:pt x="15" y="1265"/>
                    </a:lnTo>
                    <a:lnTo>
                      <a:pt x="19" y="1291"/>
                    </a:lnTo>
                    <a:lnTo>
                      <a:pt x="24" y="1318"/>
                    </a:lnTo>
                    <a:lnTo>
                      <a:pt x="31" y="1344"/>
                    </a:lnTo>
                    <a:lnTo>
                      <a:pt x="37" y="1370"/>
                    </a:lnTo>
                    <a:lnTo>
                      <a:pt x="44" y="1397"/>
                    </a:lnTo>
                    <a:lnTo>
                      <a:pt x="52" y="1422"/>
                    </a:lnTo>
                    <a:lnTo>
                      <a:pt x="60" y="1448"/>
                    </a:lnTo>
                    <a:lnTo>
                      <a:pt x="69" y="1473"/>
                    </a:lnTo>
                    <a:lnTo>
                      <a:pt x="79" y="1497"/>
                    </a:lnTo>
                    <a:lnTo>
                      <a:pt x="89" y="1523"/>
                    </a:lnTo>
                    <a:lnTo>
                      <a:pt x="100" y="1547"/>
                    </a:lnTo>
                    <a:lnTo>
                      <a:pt x="111" y="1571"/>
                    </a:lnTo>
                    <a:lnTo>
                      <a:pt x="124" y="1595"/>
                    </a:lnTo>
                    <a:lnTo>
                      <a:pt x="137" y="1619"/>
                    </a:lnTo>
                    <a:lnTo>
                      <a:pt x="149" y="1642"/>
                    </a:lnTo>
                    <a:lnTo>
                      <a:pt x="164" y="1665"/>
                    </a:lnTo>
                    <a:lnTo>
                      <a:pt x="179" y="1688"/>
                    </a:lnTo>
                    <a:lnTo>
                      <a:pt x="194" y="1711"/>
                    </a:lnTo>
                    <a:lnTo>
                      <a:pt x="210" y="1734"/>
                    </a:lnTo>
                    <a:lnTo>
                      <a:pt x="227" y="1757"/>
                    </a:lnTo>
                    <a:lnTo>
                      <a:pt x="244" y="1779"/>
                    </a:lnTo>
                    <a:lnTo>
                      <a:pt x="261" y="1801"/>
                    </a:lnTo>
                    <a:lnTo>
                      <a:pt x="280" y="1822"/>
                    </a:lnTo>
                    <a:lnTo>
                      <a:pt x="299" y="1844"/>
                    </a:lnTo>
                    <a:lnTo>
                      <a:pt x="319" y="1865"/>
                    </a:lnTo>
                    <a:lnTo>
                      <a:pt x="339" y="1886"/>
                    </a:lnTo>
                    <a:lnTo>
                      <a:pt x="359" y="1905"/>
                    </a:lnTo>
                    <a:lnTo>
                      <a:pt x="380" y="1925"/>
                    </a:lnTo>
                    <a:lnTo>
                      <a:pt x="400" y="1944"/>
                    </a:lnTo>
                    <a:lnTo>
                      <a:pt x="421" y="1962"/>
                    </a:lnTo>
                    <a:lnTo>
                      <a:pt x="442" y="1980"/>
                    </a:lnTo>
                    <a:lnTo>
                      <a:pt x="464" y="1997"/>
                    </a:lnTo>
                    <a:lnTo>
                      <a:pt x="485" y="2012"/>
                    </a:lnTo>
                    <a:lnTo>
                      <a:pt x="507" y="2028"/>
                    </a:lnTo>
                    <a:lnTo>
                      <a:pt x="529" y="2043"/>
                    </a:lnTo>
                    <a:lnTo>
                      <a:pt x="551" y="2058"/>
                    </a:lnTo>
                    <a:lnTo>
                      <a:pt x="573" y="2071"/>
                    </a:lnTo>
                    <a:lnTo>
                      <a:pt x="596" y="2084"/>
                    </a:lnTo>
                    <a:lnTo>
                      <a:pt x="618" y="2096"/>
                    </a:lnTo>
                    <a:lnTo>
                      <a:pt x="641" y="2108"/>
                    </a:lnTo>
                    <a:lnTo>
                      <a:pt x="665" y="2118"/>
                    </a:lnTo>
                    <a:lnTo>
                      <a:pt x="688" y="2129"/>
                    </a:lnTo>
                    <a:lnTo>
                      <a:pt x="712" y="2138"/>
                    </a:lnTo>
                    <a:lnTo>
                      <a:pt x="737" y="2147"/>
                    </a:lnTo>
                    <a:lnTo>
                      <a:pt x="761" y="2155"/>
                    </a:lnTo>
                    <a:lnTo>
                      <a:pt x="785" y="2162"/>
                    </a:lnTo>
                    <a:lnTo>
                      <a:pt x="809" y="2170"/>
                    </a:lnTo>
                    <a:lnTo>
                      <a:pt x="834" y="2176"/>
                    </a:lnTo>
                    <a:lnTo>
                      <a:pt x="859" y="2181"/>
                    </a:lnTo>
                    <a:lnTo>
                      <a:pt x="884" y="2187"/>
                    </a:lnTo>
                    <a:lnTo>
                      <a:pt x="910" y="2191"/>
                    </a:lnTo>
                    <a:lnTo>
                      <a:pt x="936" y="2194"/>
                    </a:lnTo>
                    <a:lnTo>
                      <a:pt x="962" y="2197"/>
                    </a:lnTo>
                    <a:lnTo>
                      <a:pt x="988" y="2199"/>
                    </a:lnTo>
                    <a:lnTo>
                      <a:pt x="1015" y="2201"/>
                    </a:lnTo>
                    <a:lnTo>
                      <a:pt x="1042" y="2201"/>
                    </a:lnTo>
                    <a:lnTo>
                      <a:pt x="1068" y="2202"/>
                    </a:lnTo>
                    <a:lnTo>
                      <a:pt x="1096" y="2201"/>
                    </a:lnTo>
                    <a:lnTo>
                      <a:pt x="1125" y="2201"/>
                    </a:lnTo>
                    <a:lnTo>
                      <a:pt x="1152" y="2199"/>
                    </a:lnTo>
                    <a:lnTo>
                      <a:pt x="1179" y="2197"/>
                    </a:lnTo>
                    <a:lnTo>
                      <a:pt x="1206" y="2194"/>
                    </a:lnTo>
                    <a:lnTo>
                      <a:pt x="1233" y="2191"/>
                    </a:lnTo>
                    <a:lnTo>
                      <a:pt x="1260" y="2187"/>
                    </a:lnTo>
                    <a:lnTo>
                      <a:pt x="1286" y="2181"/>
                    </a:lnTo>
                    <a:lnTo>
                      <a:pt x="1312" y="2176"/>
                    </a:lnTo>
                    <a:lnTo>
                      <a:pt x="1338" y="2170"/>
                    </a:lnTo>
                    <a:lnTo>
                      <a:pt x="1364" y="2162"/>
                    </a:lnTo>
                    <a:lnTo>
                      <a:pt x="1389" y="2155"/>
                    </a:lnTo>
                    <a:lnTo>
                      <a:pt x="1414" y="2147"/>
                    </a:lnTo>
                    <a:lnTo>
                      <a:pt x="1439" y="2138"/>
                    </a:lnTo>
                    <a:lnTo>
                      <a:pt x="1463" y="2129"/>
                    </a:lnTo>
                    <a:lnTo>
                      <a:pt x="1489" y="2118"/>
                    </a:lnTo>
                    <a:lnTo>
                      <a:pt x="1513" y="2108"/>
                    </a:lnTo>
                    <a:lnTo>
                      <a:pt x="1536" y="2096"/>
                    </a:lnTo>
                    <a:lnTo>
                      <a:pt x="1560" y="2084"/>
                    </a:lnTo>
                    <a:lnTo>
                      <a:pt x="1584" y="2071"/>
                    </a:lnTo>
                    <a:lnTo>
                      <a:pt x="1607" y="2058"/>
                    </a:lnTo>
                    <a:lnTo>
                      <a:pt x="1630" y="2043"/>
                    </a:lnTo>
                    <a:lnTo>
                      <a:pt x="1652" y="2028"/>
                    </a:lnTo>
                    <a:lnTo>
                      <a:pt x="1675" y="2012"/>
                    </a:lnTo>
                    <a:lnTo>
                      <a:pt x="1697" y="1997"/>
                    </a:lnTo>
                    <a:lnTo>
                      <a:pt x="1719" y="1980"/>
                    </a:lnTo>
                    <a:lnTo>
                      <a:pt x="1741" y="1962"/>
                    </a:lnTo>
                    <a:lnTo>
                      <a:pt x="1763" y="1944"/>
                    </a:lnTo>
                    <a:lnTo>
                      <a:pt x="1785" y="1925"/>
                    </a:lnTo>
                    <a:lnTo>
                      <a:pt x="1806" y="1905"/>
                    </a:lnTo>
                    <a:lnTo>
                      <a:pt x="1827" y="1886"/>
                    </a:lnTo>
                    <a:lnTo>
                      <a:pt x="1848" y="1865"/>
                    </a:lnTo>
                    <a:lnTo>
                      <a:pt x="1868" y="1844"/>
                    </a:lnTo>
                    <a:lnTo>
                      <a:pt x="1888" y="1822"/>
                    </a:lnTo>
                    <a:lnTo>
                      <a:pt x="1906" y="1801"/>
                    </a:lnTo>
                    <a:lnTo>
                      <a:pt x="1925" y="1779"/>
                    </a:lnTo>
                    <a:lnTo>
                      <a:pt x="1943" y="1757"/>
                    </a:lnTo>
                    <a:lnTo>
                      <a:pt x="1960" y="1734"/>
                    </a:lnTo>
                    <a:lnTo>
                      <a:pt x="1975" y="1711"/>
                    </a:lnTo>
                    <a:lnTo>
                      <a:pt x="1991" y="1688"/>
                    </a:lnTo>
                    <a:lnTo>
                      <a:pt x="2007" y="1665"/>
                    </a:lnTo>
                    <a:lnTo>
                      <a:pt x="2021" y="1642"/>
                    </a:lnTo>
                    <a:lnTo>
                      <a:pt x="2035" y="1619"/>
                    </a:lnTo>
                    <a:lnTo>
                      <a:pt x="2048" y="1595"/>
                    </a:lnTo>
                    <a:lnTo>
                      <a:pt x="2060" y="1571"/>
                    </a:lnTo>
                    <a:lnTo>
                      <a:pt x="2072" y="1547"/>
                    </a:lnTo>
                    <a:lnTo>
                      <a:pt x="2083" y="1523"/>
                    </a:lnTo>
                    <a:lnTo>
                      <a:pt x="2094" y="1497"/>
                    </a:lnTo>
                    <a:lnTo>
                      <a:pt x="2104" y="1473"/>
                    </a:lnTo>
                    <a:lnTo>
                      <a:pt x="2114" y="1448"/>
                    </a:lnTo>
                    <a:lnTo>
                      <a:pt x="2122" y="1422"/>
                    </a:lnTo>
                    <a:lnTo>
                      <a:pt x="2131" y="1397"/>
                    </a:lnTo>
                    <a:lnTo>
                      <a:pt x="2138" y="1370"/>
                    </a:lnTo>
                    <a:lnTo>
                      <a:pt x="2144" y="1344"/>
                    </a:lnTo>
                    <a:lnTo>
                      <a:pt x="2151" y="1318"/>
                    </a:lnTo>
                    <a:lnTo>
                      <a:pt x="2156" y="1291"/>
                    </a:lnTo>
                    <a:lnTo>
                      <a:pt x="2161" y="1265"/>
                    </a:lnTo>
                    <a:lnTo>
                      <a:pt x="2165" y="1237"/>
                    </a:lnTo>
                    <a:lnTo>
                      <a:pt x="2168" y="1210"/>
                    </a:lnTo>
                    <a:lnTo>
                      <a:pt x="2171" y="1182"/>
                    </a:lnTo>
                    <a:lnTo>
                      <a:pt x="2174" y="1154"/>
                    </a:lnTo>
                    <a:lnTo>
                      <a:pt x="2176" y="1126"/>
                    </a:lnTo>
                    <a:lnTo>
                      <a:pt x="2177" y="1098"/>
                    </a:lnTo>
                    <a:lnTo>
                      <a:pt x="2177" y="1069"/>
                    </a:lnTo>
                    <a:lnTo>
                      <a:pt x="2177" y="1042"/>
                    </a:lnTo>
                    <a:lnTo>
                      <a:pt x="2176" y="1015"/>
                    </a:lnTo>
                    <a:lnTo>
                      <a:pt x="2174" y="989"/>
                    </a:lnTo>
                    <a:lnTo>
                      <a:pt x="2171" y="962"/>
                    </a:lnTo>
                    <a:lnTo>
                      <a:pt x="2168" y="936"/>
                    </a:lnTo>
                    <a:lnTo>
                      <a:pt x="2165" y="911"/>
                    </a:lnTo>
                    <a:lnTo>
                      <a:pt x="2161" y="885"/>
                    </a:lnTo>
                    <a:lnTo>
                      <a:pt x="2156" y="860"/>
                    </a:lnTo>
                    <a:lnTo>
                      <a:pt x="2151" y="834"/>
                    </a:lnTo>
                    <a:lnTo>
                      <a:pt x="2144" y="810"/>
                    </a:lnTo>
                    <a:lnTo>
                      <a:pt x="2138" y="785"/>
                    </a:lnTo>
                    <a:lnTo>
                      <a:pt x="2131" y="761"/>
                    </a:lnTo>
                    <a:lnTo>
                      <a:pt x="2122" y="737"/>
                    </a:lnTo>
                    <a:lnTo>
                      <a:pt x="2114" y="713"/>
                    </a:lnTo>
                    <a:lnTo>
                      <a:pt x="2104" y="689"/>
                    </a:lnTo>
                    <a:lnTo>
                      <a:pt x="2094" y="666"/>
                    </a:lnTo>
                    <a:lnTo>
                      <a:pt x="2083" y="642"/>
                    </a:lnTo>
                    <a:lnTo>
                      <a:pt x="2072" y="619"/>
                    </a:lnTo>
                    <a:lnTo>
                      <a:pt x="2060" y="596"/>
                    </a:lnTo>
                    <a:lnTo>
                      <a:pt x="2048" y="573"/>
                    </a:lnTo>
                    <a:lnTo>
                      <a:pt x="2035" y="551"/>
                    </a:lnTo>
                    <a:lnTo>
                      <a:pt x="2021" y="529"/>
                    </a:lnTo>
                    <a:lnTo>
                      <a:pt x="2007" y="507"/>
                    </a:lnTo>
                    <a:lnTo>
                      <a:pt x="1991" y="485"/>
                    </a:lnTo>
                    <a:lnTo>
                      <a:pt x="1975" y="464"/>
                    </a:lnTo>
                    <a:lnTo>
                      <a:pt x="1960" y="443"/>
                    </a:lnTo>
                    <a:lnTo>
                      <a:pt x="1943" y="422"/>
                    </a:lnTo>
                    <a:lnTo>
                      <a:pt x="1925" y="401"/>
                    </a:lnTo>
                    <a:lnTo>
                      <a:pt x="1906" y="380"/>
                    </a:lnTo>
                    <a:lnTo>
                      <a:pt x="1888" y="360"/>
                    </a:lnTo>
                    <a:lnTo>
                      <a:pt x="1868" y="339"/>
                    </a:lnTo>
                    <a:lnTo>
                      <a:pt x="1848" y="319"/>
                    </a:lnTo>
                    <a:lnTo>
                      <a:pt x="1827" y="299"/>
                    </a:lnTo>
                    <a:lnTo>
                      <a:pt x="1806" y="281"/>
                    </a:lnTo>
                    <a:lnTo>
                      <a:pt x="1785" y="262"/>
                    </a:lnTo>
                    <a:lnTo>
                      <a:pt x="1763" y="244"/>
                    </a:lnTo>
                    <a:lnTo>
                      <a:pt x="1741" y="227"/>
                    </a:lnTo>
                    <a:lnTo>
                      <a:pt x="1719" y="210"/>
                    </a:lnTo>
                    <a:lnTo>
                      <a:pt x="1697" y="195"/>
                    </a:lnTo>
                    <a:lnTo>
                      <a:pt x="1675" y="179"/>
                    </a:lnTo>
                    <a:lnTo>
                      <a:pt x="1652" y="164"/>
                    </a:lnTo>
                    <a:lnTo>
                      <a:pt x="1630" y="150"/>
                    </a:lnTo>
                    <a:lnTo>
                      <a:pt x="1607" y="137"/>
                    </a:lnTo>
                    <a:lnTo>
                      <a:pt x="1584" y="124"/>
                    </a:lnTo>
                    <a:lnTo>
                      <a:pt x="1560" y="112"/>
                    </a:lnTo>
                    <a:lnTo>
                      <a:pt x="1536" y="100"/>
                    </a:lnTo>
                    <a:lnTo>
                      <a:pt x="1513" y="90"/>
                    </a:lnTo>
                    <a:lnTo>
                      <a:pt x="1489" y="79"/>
                    </a:lnTo>
                    <a:lnTo>
                      <a:pt x="1463" y="70"/>
                    </a:lnTo>
                    <a:lnTo>
                      <a:pt x="1439" y="61"/>
                    </a:lnTo>
                    <a:lnTo>
                      <a:pt x="1414" y="53"/>
                    </a:lnTo>
                    <a:lnTo>
                      <a:pt x="1389" y="45"/>
                    </a:lnTo>
                    <a:lnTo>
                      <a:pt x="1364" y="37"/>
                    </a:lnTo>
                    <a:lnTo>
                      <a:pt x="1338" y="31"/>
                    </a:lnTo>
                    <a:lnTo>
                      <a:pt x="1312" y="26"/>
                    </a:lnTo>
                    <a:lnTo>
                      <a:pt x="1286" y="20"/>
                    </a:lnTo>
                    <a:lnTo>
                      <a:pt x="1260" y="15"/>
                    </a:lnTo>
                    <a:lnTo>
                      <a:pt x="1233" y="11"/>
                    </a:lnTo>
                    <a:lnTo>
                      <a:pt x="1206" y="8"/>
                    </a:lnTo>
                    <a:lnTo>
                      <a:pt x="1179" y="6"/>
                    </a:lnTo>
                    <a:lnTo>
                      <a:pt x="1152" y="3"/>
                    </a:lnTo>
                    <a:lnTo>
                      <a:pt x="1125" y="2"/>
                    </a:lnTo>
                    <a:lnTo>
                      <a:pt x="1096" y="0"/>
                    </a:lnTo>
                    <a:lnTo>
                      <a:pt x="1068" y="0"/>
                    </a:lnTo>
                    <a:close/>
                  </a:path>
                </a:pathLst>
              </a:custGeom>
              <a:solidFill>
                <a:schemeClr val="bg1"/>
              </a:solidFill>
              <a:ln>
                <a:noFill/>
              </a:ln>
              <a:extLst>
                <a:ext uri="{91240B29-F687-4F45-9708-019B960494DF}">
                  <a14:hiddenLine xmlns="" xmlns:a14="http://schemas.microsoft.com/office/drawing/2010/main" w="3175">
                    <a:solidFill>
                      <a:srgbClr val="1F1A17"/>
                    </a:solidFill>
                    <a:prstDash val="solid"/>
                    <a:round/>
                    <a:headEnd/>
                    <a:tailEnd/>
                  </a14:hiddenLine>
                </a:ext>
              </a:extLst>
            </p:spPr>
            <p:txBody>
              <a:bodyPr/>
              <a:lstStyle/>
              <a:p>
                <a:endParaRPr lang="zh-CN" altLang="en-US"/>
              </a:p>
            </p:txBody>
          </p:sp>
          <p:sp>
            <p:nvSpPr>
              <p:cNvPr id="45" name="Freeform 180"/>
              <p:cNvSpPr>
                <a:spLocks/>
              </p:cNvSpPr>
              <p:nvPr/>
            </p:nvSpPr>
            <p:spPr bwMode="auto">
              <a:xfrm>
                <a:off x="3873" y="4607"/>
                <a:ext cx="137" cy="138"/>
              </a:xfrm>
              <a:custGeom>
                <a:avLst/>
                <a:gdLst>
                  <a:gd name="T0" fmla="*/ 481 w 2188"/>
                  <a:gd name="T1" fmla="*/ 164 h 2205"/>
                  <a:gd name="T2" fmla="*/ 395 w 2188"/>
                  <a:gd name="T3" fmla="*/ 230 h 2205"/>
                  <a:gd name="T4" fmla="*/ 318 w 2188"/>
                  <a:gd name="T5" fmla="*/ 302 h 2205"/>
                  <a:gd name="T6" fmla="*/ 249 w 2188"/>
                  <a:gd name="T7" fmla="*/ 381 h 2205"/>
                  <a:gd name="T8" fmla="*/ 188 w 2188"/>
                  <a:gd name="T9" fmla="*/ 466 h 2205"/>
                  <a:gd name="T10" fmla="*/ 135 w 2188"/>
                  <a:gd name="T11" fmla="*/ 556 h 2205"/>
                  <a:gd name="T12" fmla="*/ 90 w 2188"/>
                  <a:gd name="T13" fmla="*/ 654 h 2205"/>
                  <a:gd name="T14" fmla="*/ 52 w 2188"/>
                  <a:gd name="T15" fmla="*/ 758 h 2205"/>
                  <a:gd name="T16" fmla="*/ 23 w 2188"/>
                  <a:gd name="T17" fmla="*/ 865 h 2205"/>
                  <a:gd name="T18" fmla="*/ 6 w 2188"/>
                  <a:gd name="T19" fmla="*/ 970 h 2205"/>
                  <a:gd name="T20" fmla="*/ 0 w 2188"/>
                  <a:gd name="T21" fmla="*/ 1075 h 2205"/>
                  <a:gd name="T22" fmla="*/ 6 w 2188"/>
                  <a:gd name="T23" fmla="*/ 1178 h 2205"/>
                  <a:gd name="T24" fmla="*/ 22 w 2188"/>
                  <a:gd name="T25" fmla="*/ 1279 h 2205"/>
                  <a:gd name="T26" fmla="*/ 50 w 2188"/>
                  <a:gd name="T27" fmla="*/ 1378 h 2205"/>
                  <a:gd name="T28" fmla="*/ 90 w 2188"/>
                  <a:gd name="T29" fmla="*/ 1475 h 2205"/>
                  <a:gd name="T30" fmla="*/ 140 w 2188"/>
                  <a:gd name="T31" fmla="*/ 1572 h 2205"/>
                  <a:gd name="T32" fmla="*/ 192 w 2188"/>
                  <a:gd name="T33" fmla="*/ 1668 h 2205"/>
                  <a:gd name="T34" fmla="*/ 251 w 2188"/>
                  <a:gd name="T35" fmla="*/ 1759 h 2205"/>
                  <a:gd name="T36" fmla="*/ 316 w 2188"/>
                  <a:gd name="T37" fmla="*/ 1843 h 2205"/>
                  <a:gd name="T38" fmla="*/ 388 w 2188"/>
                  <a:gd name="T39" fmla="*/ 1918 h 2205"/>
                  <a:gd name="T40" fmla="*/ 467 w 2188"/>
                  <a:gd name="T41" fmla="*/ 1985 h 2205"/>
                  <a:gd name="T42" fmla="*/ 554 w 2188"/>
                  <a:gd name="T43" fmla="*/ 2045 h 2205"/>
                  <a:gd name="T44" fmla="*/ 648 w 2188"/>
                  <a:gd name="T45" fmla="*/ 2095 h 2205"/>
                  <a:gd name="T46" fmla="*/ 747 w 2188"/>
                  <a:gd name="T47" fmla="*/ 2138 h 2205"/>
                  <a:gd name="T48" fmla="*/ 853 w 2188"/>
                  <a:gd name="T49" fmla="*/ 2172 h 2205"/>
                  <a:gd name="T50" fmla="*/ 959 w 2188"/>
                  <a:gd name="T51" fmla="*/ 2194 h 2205"/>
                  <a:gd name="T52" fmla="*/ 1065 w 2188"/>
                  <a:gd name="T53" fmla="*/ 2204 h 2205"/>
                  <a:gd name="T54" fmla="*/ 1172 w 2188"/>
                  <a:gd name="T55" fmla="*/ 2202 h 2205"/>
                  <a:gd name="T56" fmla="*/ 1278 w 2188"/>
                  <a:gd name="T57" fmla="*/ 2188 h 2205"/>
                  <a:gd name="T58" fmla="*/ 1385 w 2188"/>
                  <a:gd name="T59" fmla="*/ 2163 h 2205"/>
                  <a:gd name="T60" fmla="*/ 1493 w 2188"/>
                  <a:gd name="T61" fmla="*/ 2125 h 2205"/>
                  <a:gd name="T62" fmla="*/ 1601 w 2188"/>
                  <a:gd name="T63" fmla="*/ 2076 h 2205"/>
                  <a:gd name="T64" fmla="*/ 1778 w 2188"/>
                  <a:gd name="T65" fmla="*/ 1960 h 2205"/>
                  <a:gd name="T66" fmla="*/ 1942 w 2188"/>
                  <a:gd name="T67" fmla="*/ 1813 h 2205"/>
                  <a:gd name="T68" fmla="*/ 2065 w 2188"/>
                  <a:gd name="T69" fmla="*/ 1652 h 2205"/>
                  <a:gd name="T70" fmla="*/ 2145 w 2188"/>
                  <a:gd name="T71" fmla="*/ 1478 h 2205"/>
                  <a:gd name="T72" fmla="*/ 2185 w 2188"/>
                  <a:gd name="T73" fmla="*/ 1290 h 2205"/>
                  <a:gd name="T74" fmla="*/ 2182 w 2188"/>
                  <a:gd name="T75" fmla="*/ 1089 h 2205"/>
                  <a:gd name="T76" fmla="*/ 2138 w 2188"/>
                  <a:gd name="T77" fmla="*/ 873 h 2205"/>
                  <a:gd name="T78" fmla="*/ 2052 w 2188"/>
                  <a:gd name="T79" fmla="*/ 644 h 2205"/>
                  <a:gd name="T80" fmla="*/ 1984 w 2188"/>
                  <a:gd name="T81" fmla="*/ 513 h 2205"/>
                  <a:gd name="T82" fmla="*/ 1925 w 2188"/>
                  <a:gd name="T83" fmla="*/ 425 h 2205"/>
                  <a:gd name="T84" fmla="*/ 1859 w 2188"/>
                  <a:gd name="T85" fmla="*/ 345 h 2205"/>
                  <a:gd name="T86" fmla="*/ 1786 w 2188"/>
                  <a:gd name="T87" fmla="*/ 273 h 2205"/>
                  <a:gd name="T88" fmla="*/ 1704 w 2188"/>
                  <a:gd name="T89" fmla="*/ 209 h 2205"/>
                  <a:gd name="T90" fmla="*/ 1616 w 2188"/>
                  <a:gd name="T91" fmla="*/ 152 h 2205"/>
                  <a:gd name="T92" fmla="*/ 1519 w 2188"/>
                  <a:gd name="T93" fmla="*/ 105 h 2205"/>
                  <a:gd name="T94" fmla="*/ 1415 w 2188"/>
                  <a:gd name="T95" fmla="*/ 65 h 2205"/>
                  <a:gd name="T96" fmla="*/ 1307 w 2188"/>
                  <a:gd name="T97" fmla="*/ 34 h 2205"/>
                  <a:gd name="T98" fmla="*/ 1199 w 2188"/>
                  <a:gd name="T99" fmla="*/ 12 h 2205"/>
                  <a:gd name="T100" fmla="*/ 1093 w 2188"/>
                  <a:gd name="T101" fmla="*/ 1 h 2205"/>
                  <a:gd name="T102" fmla="*/ 987 w 2188"/>
                  <a:gd name="T103" fmla="*/ 1 h 2205"/>
                  <a:gd name="T104" fmla="*/ 883 w 2188"/>
                  <a:gd name="T105" fmla="*/ 12 h 2205"/>
                  <a:gd name="T106" fmla="*/ 779 w 2188"/>
                  <a:gd name="T107" fmla="*/ 33 h 2205"/>
                  <a:gd name="T108" fmla="*/ 676 w 2188"/>
                  <a:gd name="T109" fmla="*/ 64 h 2205"/>
                  <a:gd name="T110" fmla="*/ 575 w 2188"/>
                  <a:gd name="T111" fmla="*/ 10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88" h="2205">
                    <a:moveTo>
                      <a:pt x="550" y="118"/>
                    </a:moveTo>
                    <a:lnTo>
                      <a:pt x="526" y="132"/>
                    </a:lnTo>
                    <a:lnTo>
                      <a:pt x="503" y="148"/>
                    </a:lnTo>
                    <a:lnTo>
                      <a:pt x="481" y="164"/>
                    </a:lnTo>
                    <a:lnTo>
                      <a:pt x="459" y="180"/>
                    </a:lnTo>
                    <a:lnTo>
                      <a:pt x="437" y="196"/>
                    </a:lnTo>
                    <a:lnTo>
                      <a:pt x="416" y="213"/>
                    </a:lnTo>
                    <a:lnTo>
                      <a:pt x="395" y="230"/>
                    </a:lnTo>
                    <a:lnTo>
                      <a:pt x="375" y="248"/>
                    </a:lnTo>
                    <a:lnTo>
                      <a:pt x="356" y="266"/>
                    </a:lnTo>
                    <a:lnTo>
                      <a:pt x="337" y="283"/>
                    </a:lnTo>
                    <a:lnTo>
                      <a:pt x="318" y="302"/>
                    </a:lnTo>
                    <a:lnTo>
                      <a:pt x="300" y="321"/>
                    </a:lnTo>
                    <a:lnTo>
                      <a:pt x="283" y="341"/>
                    </a:lnTo>
                    <a:lnTo>
                      <a:pt x="266" y="361"/>
                    </a:lnTo>
                    <a:lnTo>
                      <a:pt x="249" y="381"/>
                    </a:lnTo>
                    <a:lnTo>
                      <a:pt x="233" y="401"/>
                    </a:lnTo>
                    <a:lnTo>
                      <a:pt x="217" y="423"/>
                    </a:lnTo>
                    <a:lnTo>
                      <a:pt x="203" y="444"/>
                    </a:lnTo>
                    <a:lnTo>
                      <a:pt x="188" y="466"/>
                    </a:lnTo>
                    <a:lnTo>
                      <a:pt x="174" y="488"/>
                    </a:lnTo>
                    <a:lnTo>
                      <a:pt x="161" y="510"/>
                    </a:lnTo>
                    <a:lnTo>
                      <a:pt x="147" y="533"/>
                    </a:lnTo>
                    <a:lnTo>
                      <a:pt x="135" y="556"/>
                    </a:lnTo>
                    <a:lnTo>
                      <a:pt x="123" y="580"/>
                    </a:lnTo>
                    <a:lnTo>
                      <a:pt x="112" y="604"/>
                    </a:lnTo>
                    <a:lnTo>
                      <a:pt x="100" y="629"/>
                    </a:lnTo>
                    <a:lnTo>
                      <a:pt x="90" y="654"/>
                    </a:lnTo>
                    <a:lnTo>
                      <a:pt x="79" y="679"/>
                    </a:lnTo>
                    <a:lnTo>
                      <a:pt x="70" y="705"/>
                    </a:lnTo>
                    <a:lnTo>
                      <a:pt x="60" y="731"/>
                    </a:lnTo>
                    <a:lnTo>
                      <a:pt x="52" y="758"/>
                    </a:lnTo>
                    <a:lnTo>
                      <a:pt x="43" y="784"/>
                    </a:lnTo>
                    <a:lnTo>
                      <a:pt x="36" y="811"/>
                    </a:lnTo>
                    <a:lnTo>
                      <a:pt x="29" y="838"/>
                    </a:lnTo>
                    <a:lnTo>
                      <a:pt x="23" y="865"/>
                    </a:lnTo>
                    <a:lnTo>
                      <a:pt x="18" y="892"/>
                    </a:lnTo>
                    <a:lnTo>
                      <a:pt x="13" y="918"/>
                    </a:lnTo>
                    <a:lnTo>
                      <a:pt x="9" y="944"/>
                    </a:lnTo>
                    <a:lnTo>
                      <a:pt x="6" y="970"/>
                    </a:lnTo>
                    <a:lnTo>
                      <a:pt x="4" y="997"/>
                    </a:lnTo>
                    <a:lnTo>
                      <a:pt x="1" y="1023"/>
                    </a:lnTo>
                    <a:lnTo>
                      <a:pt x="0" y="1049"/>
                    </a:lnTo>
                    <a:lnTo>
                      <a:pt x="0" y="1075"/>
                    </a:lnTo>
                    <a:lnTo>
                      <a:pt x="0" y="1101"/>
                    </a:lnTo>
                    <a:lnTo>
                      <a:pt x="1" y="1127"/>
                    </a:lnTo>
                    <a:lnTo>
                      <a:pt x="4" y="1152"/>
                    </a:lnTo>
                    <a:lnTo>
                      <a:pt x="6" y="1178"/>
                    </a:lnTo>
                    <a:lnTo>
                      <a:pt x="9" y="1203"/>
                    </a:lnTo>
                    <a:lnTo>
                      <a:pt x="13" y="1229"/>
                    </a:lnTo>
                    <a:lnTo>
                      <a:pt x="17" y="1254"/>
                    </a:lnTo>
                    <a:lnTo>
                      <a:pt x="22" y="1279"/>
                    </a:lnTo>
                    <a:lnTo>
                      <a:pt x="28" y="1304"/>
                    </a:lnTo>
                    <a:lnTo>
                      <a:pt x="35" y="1328"/>
                    </a:lnTo>
                    <a:lnTo>
                      <a:pt x="42" y="1353"/>
                    </a:lnTo>
                    <a:lnTo>
                      <a:pt x="50" y="1378"/>
                    </a:lnTo>
                    <a:lnTo>
                      <a:pt x="59" y="1403"/>
                    </a:lnTo>
                    <a:lnTo>
                      <a:pt x="69" y="1427"/>
                    </a:lnTo>
                    <a:lnTo>
                      <a:pt x="78" y="1451"/>
                    </a:lnTo>
                    <a:lnTo>
                      <a:pt x="90" y="1475"/>
                    </a:lnTo>
                    <a:lnTo>
                      <a:pt x="101" y="1499"/>
                    </a:lnTo>
                    <a:lnTo>
                      <a:pt x="113" y="1523"/>
                    </a:lnTo>
                    <a:lnTo>
                      <a:pt x="126" y="1547"/>
                    </a:lnTo>
                    <a:lnTo>
                      <a:pt x="140" y="1572"/>
                    </a:lnTo>
                    <a:lnTo>
                      <a:pt x="154" y="1595"/>
                    </a:lnTo>
                    <a:lnTo>
                      <a:pt x="166" y="1620"/>
                    </a:lnTo>
                    <a:lnTo>
                      <a:pt x="180" y="1644"/>
                    </a:lnTo>
                    <a:lnTo>
                      <a:pt x="192" y="1668"/>
                    </a:lnTo>
                    <a:lnTo>
                      <a:pt x="207" y="1692"/>
                    </a:lnTo>
                    <a:lnTo>
                      <a:pt x="221" y="1715"/>
                    </a:lnTo>
                    <a:lnTo>
                      <a:pt x="235" y="1737"/>
                    </a:lnTo>
                    <a:lnTo>
                      <a:pt x="251" y="1759"/>
                    </a:lnTo>
                    <a:lnTo>
                      <a:pt x="267" y="1781"/>
                    </a:lnTo>
                    <a:lnTo>
                      <a:pt x="283" y="1802"/>
                    </a:lnTo>
                    <a:lnTo>
                      <a:pt x="299" y="1823"/>
                    </a:lnTo>
                    <a:lnTo>
                      <a:pt x="316" y="1843"/>
                    </a:lnTo>
                    <a:lnTo>
                      <a:pt x="334" y="1862"/>
                    </a:lnTo>
                    <a:lnTo>
                      <a:pt x="352" y="1882"/>
                    </a:lnTo>
                    <a:lnTo>
                      <a:pt x="370" y="1900"/>
                    </a:lnTo>
                    <a:lnTo>
                      <a:pt x="388" y="1918"/>
                    </a:lnTo>
                    <a:lnTo>
                      <a:pt x="407" y="1936"/>
                    </a:lnTo>
                    <a:lnTo>
                      <a:pt x="427" y="1952"/>
                    </a:lnTo>
                    <a:lnTo>
                      <a:pt x="447" y="1969"/>
                    </a:lnTo>
                    <a:lnTo>
                      <a:pt x="467" y="1985"/>
                    </a:lnTo>
                    <a:lnTo>
                      <a:pt x="488" y="2001"/>
                    </a:lnTo>
                    <a:lnTo>
                      <a:pt x="510" y="2015"/>
                    </a:lnTo>
                    <a:lnTo>
                      <a:pt x="531" y="2030"/>
                    </a:lnTo>
                    <a:lnTo>
                      <a:pt x="554" y="2045"/>
                    </a:lnTo>
                    <a:lnTo>
                      <a:pt x="576" y="2057"/>
                    </a:lnTo>
                    <a:lnTo>
                      <a:pt x="599" y="2071"/>
                    </a:lnTo>
                    <a:lnTo>
                      <a:pt x="623" y="2083"/>
                    </a:lnTo>
                    <a:lnTo>
                      <a:pt x="648" y="2095"/>
                    </a:lnTo>
                    <a:lnTo>
                      <a:pt x="672" y="2107"/>
                    </a:lnTo>
                    <a:lnTo>
                      <a:pt x="697" y="2118"/>
                    </a:lnTo>
                    <a:lnTo>
                      <a:pt x="722" y="2129"/>
                    </a:lnTo>
                    <a:lnTo>
                      <a:pt x="747" y="2138"/>
                    </a:lnTo>
                    <a:lnTo>
                      <a:pt x="774" y="2147"/>
                    </a:lnTo>
                    <a:lnTo>
                      <a:pt x="801" y="2156"/>
                    </a:lnTo>
                    <a:lnTo>
                      <a:pt x="827" y="2164"/>
                    </a:lnTo>
                    <a:lnTo>
                      <a:pt x="853" y="2172"/>
                    </a:lnTo>
                    <a:lnTo>
                      <a:pt x="880" y="2179"/>
                    </a:lnTo>
                    <a:lnTo>
                      <a:pt x="907" y="2184"/>
                    </a:lnTo>
                    <a:lnTo>
                      <a:pt x="933" y="2189"/>
                    </a:lnTo>
                    <a:lnTo>
                      <a:pt x="959" y="2194"/>
                    </a:lnTo>
                    <a:lnTo>
                      <a:pt x="986" y="2198"/>
                    </a:lnTo>
                    <a:lnTo>
                      <a:pt x="1013" y="2201"/>
                    </a:lnTo>
                    <a:lnTo>
                      <a:pt x="1039" y="2203"/>
                    </a:lnTo>
                    <a:lnTo>
                      <a:pt x="1065" y="2204"/>
                    </a:lnTo>
                    <a:lnTo>
                      <a:pt x="1092" y="2205"/>
                    </a:lnTo>
                    <a:lnTo>
                      <a:pt x="1119" y="2205"/>
                    </a:lnTo>
                    <a:lnTo>
                      <a:pt x="1145" y="2204"/>
                    </a:lnTo>
                    <a:lnTo>
                      <a:pt x="1172" y="2202"/>
                    </a:lnTo>
                    <a:lnTo>
                      <a:pt x="1198" y="2200"/>
                    </a:lnTo>
                    <a:lnTo>
                      <a:pt x="1226" y="2197"/>
                    </a:lnTo>
                    <a:lnTo>
                      <a:pt x="1252" y="2194"/>
                    </a:lnTo>
                    <a:lnTo>
                      <a:pt x="1278" y="2188"/>
                    </a:lnTo>
                    <a:lnTo>
                      <a:pt x="1305" y="2183"/>
                    </a:lnTo>
                    <a:lnTo>
                      <a:pt x="1331" y="2178"/>
                    </a:lnTo>
                    <a:lnTo>
                      <a:pt x="1359" y="2171"/>
                    </a:lnTo>
                    <a:lnTo>
                      <a:pt x="1385" y="2163"/>
                    </a:lnTo>
                    <a:lnTo>
                      <a:pt x="1412" y="2155"/>
                    </a:lnTo>
                    <a:lnTo>
                      <a:pt x="1438" y="2145"/>
                    </a:lnTo>
                    <a:lnTo>
                      <a:pt x="1466" y="2136"/>
                    </a:lnTo>
                    <a:lnTo>
                      <a:pt x="1493" y="2125"/>
                    </a:lnTo>
                    <a:lnTo>
                      <a:pt x="1519" y="2114"/>
                    </a:lnTo>
                    <a:lnTo>
                      <a:pt x="1546" y="2102"/>
                    </a:lnTo>
                    <a:lnTo>
                      <a:pt x="1574" y="2090"/>
                    </a:lnTo>
                    <a:lnTo>
                      <a:pt x="1601" y="2076"/>
                    </a:lnTo>
                    <a:lnTo>
                      <a:pt x="1627" y="2061"/>
                    </a:lnTo>
                    <a:lnTo>
                      <a:pt x="1681" y="2029"/>
                    </a:lnTo>
                    <a:lnTo>
                      <a:pt x="1731" y="1994"/>
                    </a:lnTo>
                    <a:lnTo>
                      <a:pt x="1778" y="1960"/>
                    </a:lnTo>
                    <a:lnTo>
                      <a:pt x="1823" y="1925"/>
                    </a:lnTo>
                    <a:lnTo>
                      <a:pt x="1865" y="1888"/>
                    </a:lnTo>
                    <a:lnTo>
                      <a:pt x="1905" y="1852"/>
                    </a:lnTo>
                    <a:lnTo>
                      <a:pt x="1942" y="1813"/>
                    </a:lnTo>
                    <a:lnTo>
                      <a:pt x="1977" y="1774"/>
                    </a:lnTo>
                    <a:lnTo>
                      <a:pt x="2009" y="1734"/>
                    </a:lnTo>
                    <a:lnTo>
                      <a:pt x="2038" y="1694"/>
                    </a:lnTo>
                    <a:lnTo>
                      <a:pt x="2065" y="1652"/>
                    </a:lnTo>
                    <a:lnTo>
                      <a:pt x="2089" y="1610"/>
                    </a:lnTo>
                    <a:lnTo>
                      <a:pt x="2111" y="1567"/>
                    </a:lnTo>
                    <a:lnTo>
                      <a:pt x="2130" y="1523"/>
                    </a:lnTo>
                    <a:lnTo>
                      <a:pt x="2145" y="1478"/>
                    </a:lnTo>
                    <a:lnTo>
                      <a:pt x="2159" y="1432"/>
                    </a:lnTo>
                    <a:lnTo>
                      <a:pt x="2171" y="1386"/>
                    </a:lnTo>
                    <a:lnTo>
                      <a:pt x="2179" y="1339"/>
                    </a:lnTo>
                    <a:lnTo>
                      <a:pt x="2185" y="1290"/>
                    </a:lnTo>
                    <a:lnTo>
                      <a:pt x="2188" y="1241"/>
                    </a:lnTo>
                    <a:lnTo>
                      <a:pt x="2188" y="1191"/>
                    </a:lnTo>
                    <a:lnTo>
                      <a:pt x="2187" y="1140"/>
                    </a:lnTo>
                    <a:lnTo>
                      <a:pt x="2182" y="1089"/>
                    </a:lnTo>
                    <a:lnTo>
                      <a:pt x="2175" y="1036"/>
                    </a:lnTo>
                    <a:lnTo>
                      <a:pt x="2165" y="983"/>
                    </a:lnTo>
                    <a:lnTo>
                      <a:pt x="2153" y="929"/>
                    </a:lnTo>
                    <a:lnTo>
                      <a:pt x="2138" y="873"/>
                    </a:lnTo>
                    <a:lnTo>
                      <a:pt x="2120" y="817"/>
                    </a:lnTo>
                    <a:lnTo>
                      <a:pt x="2100" y="761"/>
                    </a:lnTo>
                    <a:lnTo>
                      <a:pt x="2077" y="703"/>
                    </a:lnTo>
                    <a:lnTo>
                      <a:pt x="2052" y="644"/>
                    </a:lnTo>
                    <a:lnTo>
                      <a:pt x="2024" y="584"/>
                    </a:lnTo>
                    <a:lnTo>
                      <a:pt x="2011" y="560"/>
                    </a:lnTo>
                    <a:lnTo>
                      <a:pt x="1998" y="536"/>
                    </a:lnTo>
                    <a:lnTo>
                      <a:pt x="1984" y="513"/>
                    </a:lnTo>
                    <a:lnTo>
                      <a:pt x="1970" y="490"/>
                    </a:lnTo>
                    <a:lnTo>
                      <a:pt x="1956" y="468"/>
                    </a:lnTo>
                    <a:lnTo>
                      <a:pt x="1941" y="446"/>
                    </a:lnTo>
                    <a:lnTo>
                      <a:pt x="1925" y="425"/>
                    </a:lnTo>
                    <a:lnTo>
                      <a:pt x="1909" y="404"/>
                    </a:lnTo>
                    <a:lnTo>
                      <a:pt x="1894" y="384"/>
                    </a:lnTo>
                    <a:lnTo>
                      <a:pt x="1877" y="364"/>
                    </a:lnTo>
                    <a:lnTo>
                      <a:pt x="1859" y="345"/>
                    </a:lnTo>
                    <a:lnTo>
                      <a:pt x="1841" y="326"/>
                    </a:lnTo>
                    <a:lnTo>
                      <a:pt x="1823" y="308"/>
                    </a:lnTo>
                    <a:lnTo>
                      <a:pt x="1805" y="290"/>
                    </a:lnTo>
                    <a:lnTo>
                      <a:pt x="1786" y="273"/>
                    </a:lnTo>
                    <a:lnTo>
                      <a:pt x="1766" y="256"/>
                    </a:lnTo>
                    <a:lnTo>
                      <a:pt x="1746" y="239"/>
                    </a:lnTo>
                    <a:lnTo>
                      <a:pt x="1725" y="224"/>
                    </a:lnTo>
                    <a:lnTo>
                      <a:pt x="1704" y="209"/>
                    </a:lnTo>
                    <a:lnTo>
                      <a:pt x="1683" y="194"/>
                    </a:lnTo>
                    <a:lnTo>
                      <a:pt x="1661" y="180"/>
                    </a:lnTo>
                    <a:lnTo>
                      <a:pt x="1638" y="166"/>
                    </a:lnTo>
                    <a:lnTo>
                      <a:pt x="1616" y="152"/>
                    </a:lnTo>
                    <a:lnTo>
                      <a:pt x="1592" y="140"/>
                    </a:lnTo>
                    <a:lnTo>
                      <a:pt x="1569" y="127"/>
                    </a:lnTo>
                    <a:lnTo>
                      <a:pt x="1543" y="116"/>
                    </a:lnTo>
                    <a:lnTo>
                      <a:pt x="1519" y="105"/>
                    </a:lnTo>
                    <a:lnTo>
                      <a:pt x="1494" y="94"/>
                    </a:lnTo>
                    <a:lnTo>
                      <a:pt x="1468" y="84"/>
                    </a:lnTo>
                    <a:lnTo>
                      <a:pt x="1442" y="74"/>
                    </a:lnTo>
                    <a:lnTo>
                      <a:pt x="1415" y="65"/>
                    </a:lnTo>
                    <a:lnTo>
                      <a:pt x="1388" y="56"/>
                    </a:lnTo>
                    <a:lnTo>
                      <a:pt x="1361" y="48"/>
                    </a:lnTo>
                    <a:lnTo>
                      <a:pt x="1334" y="40"/>
                    </a:lnTo>
                    <a:lnTo>
                      <a:pt x="1307" y="34"/>
                    </a:lnTo>
                    <a:lnTo>
                      <a:pt x="1280" y="27"/>
                    </a:lnTo>
                    <a:lnTo>
                      <a:pt x="1253" y="21"/>
                    </a:lnTo>
                    <a:lnTo>
                      <a:pt x="1227" y="17"/>
                    </a:lnTo>
                    <a:lnTo>
                      <a:pt x="1199" y="12"/>
                    </a:lnTo>
                    <a:lnTo>
                      <a:pt x="1173" y="9"/>
                    </a:lnTo>
                    <a:lnTo>
                      <a:pt x="1146" y="5"/>
                    </a:lnTo>
                    <a:lnTo>
                      <a:pt x="1120" y="3"/>
                    </a:lnTo>
                    <a:lnTo>
                      <a:pt x="1093" y="1"/>
                    </a:lnTo>
                    <a:lnTo>
                      <a:pt x="1066" y="0"/>
                    </a:lnTo>
                    <a:lnTo>
                      <a:pt x="1040" y="0"/>
                    </a:lnTo>
                    <a:lnTo>
                      <a:pt x="1014" y="0"/>
                    </a:lnTo>
                    <a:lnTo>
                      <a:pt x="987" y="1"/>
                    </a:lnTo>
                    <a:lnTo>
                      <a:pt x="961" y="3"/>
                    </a:lnTo>
                    <a:lnTo>
                      <a:pt x="935" y="5"/>
                    </a:lnTo>
                    <a:lnTo>
                      <a:pt x="909" y="9"/>
                    </a:lnTo>
                    <a:lnTo>
                      <a:pt x="883" y="12"/>
                    </a:lnTo>
                    <a:lnTo>
                      <a:pt x="856" y="16"/>
                    </a:lnTo>
                    <a:lnTo>
                      <a:pt x="830" y="21"/>
                    </a:lnTo>
                    <a:lnTo>
                      <a:pt x="805" y="26"/>
                    </a:lnTo>
                    <a:lnTo>
                      <a:pt x="779" y="33"/>
                    </a:lnTo>
                    <a:lnTo>
                      <a:pt x="752" y="39"/>
                    </a:lnTo>
                    <a:lnTo>
                      <a:pt x="727" y="47"/>
                    </a:lnTo>
                    <a:lnTo>
                      <a:pt x="702" y="55"/>
                    </a:lnTo>
                    <a:lnTo>
                      <a:pt x="676" y="64"/>
                    </a:lnTo>
                    <a:lnTo>
                      <a:pt x="651" y="74"/>
                    </a:lnTo>
                    <a:lnTo>
                      <a:pt x="626" y="83"/>
                    </a:lnTo>
                    <a:lnTo>
                      <a:pt x="600" y="95"/>
                    </a:lnTo>
                    <a:lnTo>
                      <a:pt x="575" y="106"/>
                    </a:lnTo>
                    <a:lnTo>
                      <a:pt x="550" y="118"/>
                    </a:lnTo>
                  </a:path>
                </a:pathLst>
              </a:custGeom>
              <a:solidFill>
                <a:schemeClr val="bg1"/>
              </a:solidFill>
              <a:ln>
                <a:noFill/>
              </a:ln>
              <a:extLst>
                <a:ext uri="{91240B29-F687-4F45-9708-019B960494DF}">
                  <a14:hiddenLine xmlns="" xmlns:a14="http://schemas.microsoft.com/office/drawing/2010/main" w="3175">
                    <a:solidFill>
                      <a:srgbClr val="1F1A17"/>
                    </a:solidFill>
                    <a:prstDash val="solid"/>
                    <a:round/>
                    <a:headEnd/>
                    <a:tailEnd/>
                  </a14:hiddenLine>
                </a:ext>
              </a:extLst>
            </p:spPr>
            <p:txBody>
              <a:bodyPr/>
              <a:lstStyle/>
              <a:p>
                <a:endParaRPr lang="zh-CN" altLang="en-US"/>
              </a:p>
            </p:txBody>
          </p:sp>
        </p:grpSp>
      </p:grpSp>
    </p:spTree>
    <p:extLst>
      <p:ext uri="{BB962C8B-B14F-4D97-AF65-F5344CB8AC3E}">
        <p14:creationId xmlns="" xmlns:p14="http://schemas.microsoft.com/office/powerpoint/2010/main" val="3355357736"/>
      </p:ext>
    </p:extLst>
  </p:cSld>
  <p:clrMapOvr>
    <a:masterClrMapping/>
  </p:clrMapOvr>
  <p:transition spd="slow" advClick="0" advTm="4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style.rotation</p:attrName>
                                        </p:attrNameLst>
                                      </p:cBhvr>
                                      <p:tavLst>
                                        <p:tav tm="0">
                                          <p:val>
                                            <p:fltVal val="720"/>
                                          </p:val>
                                        </p:tav>
                                        <p:tav tm="100000">
                                          <p:val>
                                            <p:fltVal val="0"/>
                                          </p:val>
                                        </p:tav>
                                      </p:tavLst>
                                    </p:anim>
                                    <p:anim calcmode="lin" valueType="num">
                                      <p:cBhvr>
                                        <p:cTn id="9" dur="2000" fill="hold"/>
                                        <p:tgtEl>
                                          <p:spTgt spid="3"/>
                                        </p:tgtEl>
                                        <p:attrNameLst>
                                          <p:attrName>ppt_h</p:attrName>
                                        </p:attrNameLst>
                                      </p:cBhvr>
                                      <p:tavLst>
                                        <p:tav tm="0">
                                          <p:val>
                                            <p:fltVal val="0"/>
                                          </p:val>
                                        </p:tav>
                                        <p:tav tm="100000">
                                          <p:val>
                                            <p:strVal val="#ppt_h"/>
                                          </p:val>
                                        </p:tav>
                                      </p:tavLst>
                                    </p:anim>
                                    <p:anim calcmode="lin" valueType="num">
                                      <p:cBhvr>
                                        <p:cTn id="10" dur="2000" fill="hold"/>
                                        <p:tgtEl>
                                          <p:spTgt spid="3"/>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arn(outVertical)">
                                      <p:cBhvr>
                                        <p:cTn id="15" dur="500"/>
                                        <p:tgtEl>
                                          <p:spTgt spid="18"/>
                                        </p:tgtEl>
                                      </p:cBhvr>
                                    </p:animEffect>
                                  </p:childTnLst>
                                </p:cTn>
                              </p:par>
                              <p:par>
                                <p:cTn id="16" presetID="16" presetClass="entr" presetSubtype="37"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outVertical)">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2"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ppt_x</p:attrName>
                                        </p:attrNameLst>
                                      </p:cBhvr>
                                      <p:tavLst>
                                        <p:tav tm="0">
                                          <p:val>
                                            <p:strVal val="#ppt_x+#ppt_w*1.125000"/>
                                          </p:val>
                                        </p:tav>
                                        <p:tav tm="100000">
                                          <p:val>
                                            <p:strVal val="#ppt_x"/>
                                          </p:val>
                                        </p:tav>
                                      </p:tavLst>
                                    </p:anim>
                                    <p:animEffect transition="in" filter="wipe(left)">
                                      <p:cBhvr>
                                        <p:cTn id="24" dur="500"/>
                                        <p:tgtEl>
                                          <p:spTgt spid="5"/>
                                        </p:tgtEl>
                                      </p:cBhvr>
                                    </p:animEffect>
                                  </p:childTnLst>
                                </p:cTn>
                              </p:par>
                              <p:par>
                                <p:cTn id="25" presetID="12" presetClass="entr" presetSubtype="8"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p:tgtEl>
                                          <p:spTgt spid="4"/>
                                        </p:tgtEl>
                                        <p:attrNameLst>
                                          <p:attrName>ppt_x</p:attrName>
                                        </p:attrNameLst>
                                      </p:cBhvr>
                                      <p:tavLst>
                                        <p:tav tm="0">
                                          <p:val>
                                            <p:strVal val="#ppt_x-#ppt_w*1.125000"/>
                                          </p:val>
                                        </p:tav>
                                        <p:tav tm="100000">
                                          <p:val>
                                            <p:strVal val="#ppt_x"/>
                                          </p:val>
                                        </p:tav>
                                      </p:tavLst>
                                    </p:anim>
                                    <p:animEffect transition="in" filter="wipe(right)">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0-#ppt_w/2"/>
                                          </p:val>
                                        </p:tav>
                                        <p:tav tm="100000">
                                          <p:val>
                                            <p:strVal val="#ppt_x"/>
                                          </p:val>
                                        </p:tav>
                                      </p:tavLst>
                                    </p:anim>
                                    <p:anim calcmode="lin" valueType="num">
                                      <p:cBhvr additive="base">
                                        <p:cTn id="42" dur="500" fill="hold"/>
                                        <p:tgtEl>
                                          <p:spTgt spid="19"/>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1+#ppt_w/2"/>
                                          </p:val>
                                        </p:tav>
                                        <p:tav tm="100000">
                                          <p:val>
                                            <p:strVal val="#ppt_x"/>
                                          </p:val>
                                        </p:tav>
                                      </p:tavLst>
                                    </p:anim>
                                    <p:anim calcmode="lin" valueType="num">
                                      <p:cBhvr additive="base">
                                        <p:cTn id="4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0" grpId="0"/>
      <p:bldP spid="21" grpId="0" animBg="1"/>
      <p:bldP spid="27" grpId="0"/>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六边形 24"/>
          <p:cNvSpPr/>
          <p:nvPr/>
        </p:nvSpPr>
        <p:spPr>
          <a:xfrm rot="16200000" flipV="1">
            <a:off x="3463088" y="1836269"/>
            <a:ext cx="2923522" cy="2520279"/>
          </a:xfrm>
          <a:prstGeom prst="hexagon">
            <a:avLst/>
          </a:prstGeom>
          <a:noFill/>
          <a:ln>
            <a:solidFill>
              <a:schemeClr val="tx1">
                <a:lumMod val="95000"/>
                <a:lumOff val="5000"/>
                <a:alpha val="72941"/>
              </a:schemeClr>
            </a:solidFill>
            <a:prstDash val="sysDot"/>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104208" y="2250646"/>
            <a:ext cx="1640816" cy="1584394"/>
            <a:chOff x="1277205" y="2880519"/>
            <a:chExt cx="1338099" cy="1292087"/>
          </a:xfrm>
        </p:grpSpPr>
        <p:sp>
          <p:nvSpPr>
            <p:cNvPr id="14" name="椭圆 13"/>
            <p:cNvSpPr/>
            <p:nvPr/>
          </p:nvSpPr>
          <p:spPr>
            <a:xfrm>
              <a:off x="1439912" y="3024535"/>
              <a:ext cx="1008112" cy="1008112"/>
            </a:xfrm>
            <a:prstGeom prst="ellipse">
              <a:avLst/>
            </a:prstGeom>
            <a:effectLst>
              <a:outerShdw blurRad="330200" dist="215900" dir="8880000" sx="120000" sy="12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Picture 4" descr="F:\未标题-1.png"/>
            <p:cNvPicPr>
              <a:picLocks noChangeAspect="1" noChangeArrowheads="1"/>
            </p:cNvPicPr>
            <p:nvPr/>
          </p:nvPicPr>
          <p:blipFill rotWithShape="1">
            <a:blip r:embed="rId3" cstate="print">
              <a:grayscl/>
              <a:extLst>
                <a:ext uri="{BEBA8EAE-BF5A-486C-A8C5-ECC9F3942E4B}">
                  <a14:imgProps xmlns="" xmlns:a14="http://schemas.microsoft.com/office/drawing/2010/main">
                    <a14:imgLayer r:embed="rId4">
                      <a14:imgEffect>
                        <a14:sharpenSoften amount="25000"/>
                      </a14:imgEffect>
                    </a14:imgLayer>
                  </a14:imgProps>
                </a:ext>
                <a:ext uri="{28A0092B-C50C-407E-A947-70E740481C1C}">
                  <a14:useLocalDpi xmlns="" xmlns:a14="http://schemas.microsoft.com/office/drawing/2010/main" val="0"/>
                </a:ext>
              </a:extLst>
            </a:blip>
            <a:srcRect l="15211" t="17203" r="14255" b="14689"/>
            <a:stretch/>
          </p:blipFill>
          <p:spPr bwMode="auto">
            <a:xfrm>
              <a:off x="1277205" y="2880519"/>
              <a:ext cx="1338099" cy="1292087"/>
            </a:xfrm>
            <a:prstGeom prst="ellipse">
              <a:avLst/>
            </a:prstGeom>
            <a:noFill/>
            <a:extLst>
              <a:ext uri="{909E8E84-426E-40DD-AFC4-6F175D3DCCD1}">
                <a14:hiddenFill xmlns="" xmlns:a14="http://schemas.microsoft.com/office/drawing/2010/main">
                  <a:solidFill>
                    <a:srgbClr val="FFFFFF"/>
                  </a:solidFill>
                </a14:hiddenFill>
              </a:ext>
            </a:extLst>
          </p:spPr>
        </p:pic>
      </p:grpSp>
      <p:sp>
        <p:nvSpPr>
          <p:cNvPr id="16" name="椭圆 15"/>
          <p:cNvSpPr/>
          <p:nvPr/>
        </p:nvSpPr>
        <p:spPr>
          <a:xfrm>
            <a:off x="4570078" y="1212017"/>
            <a:ext cx="750815" cy="750815"/>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570078" y="4051064"/>
            <a:ext cx="750815" cy="750815"/>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232661" y="1915754"/>
            <a:ext cx="750815" cy="750815"/>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289301" y="3553138"/>
            <a:ext cx="750815" cy="750815"/>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66222" y="1771738"/>
            <a:ext cx="750815" cy="750815"/>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809581" y="3553139"/>
            <a:ext cx="750815" cy="750815"/>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6758956" y="2116618"/>
            <a:ext cx="2031325" cy="461665"/>
          </a:xfrm>
          <a:prstGeom prst="rect">
            <a:avLst/>
          </a:prstGeom>
          <a:noFill/>
        </p:spPr>
        <p:txBody>
          <a:bodyPr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单击添加标题或者复制粘贴</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已经写好的本内容到此处。</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6740794" y="1839786"/>
            <a:ext cx="1569660" cy="369332"/>
          </a:xfrm>
          <a:prstGeom prst="rect">
            <a:avLst/>
          </a:prstGeom>
          <a:noFill/>
        </p:spPr>
        <p:txBody>
          <a:bodyPr wrap="none" rtlCol="0">
            <a:spAutoFit/>
          </a:bodyPr>
          <a:lstStyle/>
          <a:p>
            <a:r>
              <a:rPr lang="zh-CN" altLang="en-US" dirty="0">
                <a:solidFill>
                  <a:srgbClr val="C00000"/>
                </a:solidFill>
                <a:latin typeface="方正大黑简体" panose="03000509000000000000" pitchFamily="65" charset="-122"/>
                <a:ea typeface="方正大黑简体" panose="03000509000000000000" pitchFamily="65" charset="-122"/>
              </a:rPr>
              <a:t>输入</a:t>
            </a:r>
            <a:r>
              <a:rPr lang="zh-CN" altLang="en-US" dirty="0" smtClean="0">
                <a:solidFill>
                  <a:srgbClr val="C00000"/>
                </a:solidFill>
                <a:latin typeface="方正大黑简体" panose="03000509000000000000" pitchFamily="65" charset="-122"/>
                <a:ea typeface="方正大黑简体" panose="03000509000000000000" pitchFamily="65" charset="-122"/>
              </a:rPr>
              <a:t>标题文本</a:t>
            </a:r>
            <a:endParaRPr lang="zh-CN" altLang="en-US" dirty="0">
              <a:solidFill>
                <a:srgbClr val="C00000"/>
              </a:solidFill>
              <a:latin typeface="方正大黑简体" panose="03000509000000000000" pitchFamily="65" charset="-122"/>
              <a:ea typeface="方正大黑简体" panose="03000509000000000000" pitchFamily="65" charset="-122"/>
            </a:endParaRPr>
          </a:p>
        </p:txBody>
      </p:sp>
      <p:sp>
        <p:nvSpPr>
          <p:cNvPr id="29" name="TextBox 28"/>
          <p:cNvSpPr txBox="1"/>
          <p:nvPr/>
        </p:nvSpPr>
        <p:spPr>
          <a:xfrm>
            <a:off x="6779215" y="3895848"/>
            <a:ext cx="2031325" cy="461665"/>
          </a:xfrm>
          <a:prstGeom prst="rect">
            <a:avLst/>
          </a:prstGeom>
          <a:noFill/>
        </p:spPr>
        <p:txBody>
          <a:bodyPr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单击添加标题或者复制粘贴</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已经写好的本内容到此处。</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6761053" y="3619016"/>
            <a:ext cx="1569660" cy="369332"/>
          </a:xfrm>
          <a:prstGeom prst="rect">
            <a:avLst/>
          </a:prstGeom>
          <a:noFill/>
        </p:spPr>
        <p:txBody>
          <a:bodyPr wrap="none" rtlCol="0">
            <a:spAutoFit/>
          </a:bodyPr>
          <a:lstStyle/>
          <a:p>
            <a:r>
              <a:rPr lang="zh-CN" altLang="en-US" dirty="0">
                <a:solidFill>
                  <a:srgbClr val="C00000"/>
                </a:solidFill>
                <a:latin typeface="方正大黑简体" panose="03000509000000000000" pitchFamily="65" charset="-122"/>
                <a:ea typeface="方正大黑简体" panose="03000509000000000000" pitchFamily="65" charset="-122"/>
              </a:rPr>
              <a:t>输入</a:t>
            </a:r>
            <a:r>
              <a:rPr lang="zh-CN" altLang="en-US" dirty="0" smtClean="0">
                <a:solidFill>
                  <a:srgbClr val="C00000"/>
                </a:solidFill>
                <a:latin typeface="方正大黑简体" panose="03000509000000000000" pitchFamily="65" charset="-122"/>
                <a:ea typeface="方正大黑简体" panose="03000509000000000000" pitchFamily="65" charset="-122"/>
              </a:rPr>
              <a:t>标题文本</a:t>
            </a:r>
            <a:endParaRPr lang="zh-CN" altLang="en-US" dirty="0">
              <a:solidFill>
                <a:srgbClr val="C00000"/>
              </a:solidFill>
              <a:latin typeface="方正大黑简体" panose="03000509000000000000" pitchFamily="65" charset="-122"/>
              <a:ea typeface="方正大黑简体" panose="03000509000000000000" pitchFamily="65" charset="-122"/>
            </a:endParaRPr>
          </a:p>
        </p:txBody>
      </p:sp>
      <p:sp>
        <p:nvSpPr>
          <p:cNvPr id="31" name="TextBox 30"/>
          <p:cNvSpPr txBox="1"/>
          <p:nvPr/>
        </p:nvSpPr>
        <p:spPr>
          <a:xfrm>
            <a:off x="954018" y="2149619"/>
            <a:ext cx="2031325" cy="461665"/>
          </a:xfrm>
          <a:prstGeom prst="rect">
            <a:avLst/>
          </a:prstGeom>
          <a:noFill/>
        </p:spPr>
        <p:txBody>
          <a:bodyPr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单击添加标题或者复制粘贴</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已经写好的本内容到此处。</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935856" y="1872787"/>
            <a:ext cx="1569660" cy="369332"/>
          </a:xfrm>
          <a:prstGeom prst="rect">
            <a:avLst/>
          </a:prstGeom>
          <a:noFill/>
        </p:spPr>
        <p:txBody>
          <a:bodyPr wrap="none" rtlCol="0">
            <a:spAutoFit/>
          </a:bodyPr>
          <a:lstStyle/>
          <a:p>
            <a:r>
              <a:rPr lang="zh-CN" altLang="en-US" dirty="0">
                <a:solidFill>
                  <a:srgbClr val="C00000"/>
                </a:solidFill>
                <a:latin typeface="方正大黑简体" panose="03000509000000000000" pitchFamily="65" charset="-122"/>
                <a:ea typeface="方正大黑简体" panose="03000509000000000000" pitchFamily="65" charset="-122"/>
              </a:rPr>
              <a:t>输入</a:t>
            </a:r>
            <a:r>
              <a:rPr lang="zh-CN" altLang="en-US" dirty="0" smtClean="0">
                <a:solidFill>
                  <a:srgbClr val="C00000"/>
                </a:solidFill>
                <a:latin typeface="方正大黑简体" panose="03000509000000000000" pitchFamily="65" charset="-122"/>
                <a:ea typeface="方正大黑简体" panose="03000509000000000000" pitchFamily="65" charset="-122"/>
              </a:rPr>
              <a:t>标题文本</a:t>
            </a:r>
            <a:endParaRPr lang="zh-CN" altLang="en-US" dirty="0">
              <a:solidFill>
                <a:srgbClr val="C00000"/>
              </a:solidFill>
              <a:latin typeface="方正大黑简体" panose="03000509000000000000" pitchFamily="65" charset="-122"/>
              <a:ea typeface="方正大黑简体" panose="03000509000000000000" pitchFamily="65" charset="-122"/>
            </a:endParaRPr>
          </a:p>
        </p:txBody>
      </p:sp>
      <p:sp>
        <p:nvSpPr>
          <p:cNvPr id="33" name="TextBox 32"/>
          <p:cNvSpPr txBox="1"/>
          <p:nvPr/>
        </p:nvSpPr>
        <p:spPr>
          <a:xfrm>
            <a:off x="974277" y="3928849"/>
            <a:ext cx="2031325" cy="461665"/>
          </a:xfrm>
          <a:prstGeom prst="rect">
            <a:avLst/>
          </a:prstGeom>
          <a:noFill/>
        </p:spPr>
        <p:txBody>
          <a:bodyPr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单击添加标题或者复制粘贴</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已经写好的本内容到此处。</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956115" y="3652017"/>
            <a:ext cx="1569660" cy="369332"/>
          </a:xfrm>
          <a:prstGeom prst="rect">
            <a:avLst/>
          </a:prstGeom>
          <a:noFill/>
        </p:spPr>
        <p:txBody>
          <a:bodyPr wrap="none" rtlCol="0">
            <a:spAutoFit/>
          </a:bodyPr>
          <a:lstStyle/>
          <a:p>
            <a:r>
              <a:rPr lang="zh-CN" altLang="en-US" dirty="0">
                <a:solidFill>
                  <a:srgbClr val="C00000"/>
                </a:solidFill>
                <a:latin typeface="方正大黑简体" panose="03000509000000000000" pitchFamily="65" charset="-122"/>
                <a:ea typeface="方正大黑简体" panose="03000509000000000000" pitchFamily="65" charset="-122"/>
              </a:rPr>
              <a:t>输入</a:t>
            </a:r>
            <a:r>
              <a:rPr lang="zh-CN" altLang="en-US" dirty="0" smtClean="0">
                <a:solidFill>
                  <a:srgbClr val="C00000"/>
                </a:solidFill>
                <a:latin typeface="方正大黑简体" panose="03000509000000000000" pitchFamily="65" charset="-122"/>
                <a:ea typeface="方正大黑简体" panose="03000509000000000000" pitchFamily="65" charset="-122"/>
              </a:rPr>
              <a:t>标题文本</a:t>
            </a:r>
            <a:endParaRPr lang="zh-CN" altLang="en-US" dirty="0">
              <a:solidFill>
                <a:srgbClr val="C00000"/>
              </a:solidFill>
              <a:latin typeface="方正大黑简体" panose="03000509000000000000" pitchFamily="65" charset="-122"/>
              <a:ea typeface="方正大黑简体" panose="03000509000000000000" pitchFamily="65" charset="-122"/>
            </a:endParaRPr>
          </a:p>
        </p:txBody>
      </p:sp>
      <p:sp>
        <p:nvSpPr>
          <p:cNvPr id="42" name="TextBox 41"/>
          <p:cNvSpPr txBox="1"/>
          <p:nvPr/>
        </p:nvSpPr>
        <p:spPr>
          <a:xfrm>
            <a:off x="4122370" y="781087"/>
            <a:ext cx="2031325" cy="461665"/>
          </a:xfrm>
          <a:prstGeom prst="rect">
            <a:avLst/>
          </a:prstGeom>
          <a:noFill/>
        </p:spPr>
        <p:txBody>
          <a:bodyPr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单击添加标题或者复制粘贴</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已经写好的本内容到此处。</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4104208" y="504255"/>
            <a:ext cx="1569660" cy="369332"/>
          </a:xfrm>
          <a:prstGeom prst="rect">
            <a:avLst/>
          </a:prstGeom>
          <a:noFill/>
        </p:spPr>
        <p:txBody>
          <a:bodyPr wrap="none" rtlCol="0">
            <a:spAutoFit/>
          </a:bodyPr>
          <a:lstStyle/>
          <a:p>
            <a:r>
              <a:rPr lang="zh-CN" altLang="en-US" dirty="0">
                <a:solidFill>
                  <a:srgbClr val="C00000"/>
                </a:solidFill>
                <a:latin typeface="方正大黑简体" panose="03000509000000000000" pitchFamily="65" charset="-122"/>
                <a:ea typeface="方正大黑简体" panose="03000509000000000000" pitchFamily="65" charset="-122"/>
              </a:rPr>
              <a:t>输入</a:t>
            </a:r>
            <a:r>
              <a:rPr lang="zh-CN" altLang="en-US" dirty="0" smtClean="0">
                <a:solidFill>
                  <a:srgbClr val="C00000"/>
                </a:solidFill>
                <a:latin typeface="方正大黑简体" panose="03000509000000000000" pitchFamily="65" charset="-122"/>
                <a:ea typeface="方正大黑简体" panose="03000509000000000000" pitchFamily="65" charset="-122"/>
              </a:rPr>
              <a:t>标题文本</a:t>
            </a:r>
            <a:endParaRPr lang="zh-CN" altLang="en-US" dirty="0">
              <a:solidFill>
                <a:srgbClr val="C00000"/>
              </a:solidFill>
              <a:latin typeface="方正大黑简体" panose="03000509000000000000" pitchFamily="65" charset="-122"/>
              <a:ea typeface="方正大黑简体" panose="03000509000000000000" pitchFamily="65" charset="-122"/>
            </a:endParaRPr>
          </a:p>
        </p:txBody>
      </p:sp>
      <p:sp>
        <p:nvSpPr>
          <p:cNvPr id="44" name="TextBox 43"/>
          <p:cNvSpPr txBox="1"/>
          <p:nvPr/>
        </p:nvSpPr>
        <p:spPr>
          <a:xfrm>
            <a:off x="4161115" y="5245583"/>
            <a:ext cx="2031325" cy="461665"/>
          </a:xfrm>
          <a:prstGeom prst="rect">
            <a:avLst/>
          </a:prstGeom>
          <a:noFill/>
        </p:spPr>
        <p:txBody>
          <a:bodyPr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单击添加标题或者复制粘贴</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已经写好的本内容到此处。</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4142953" y="4968751"/>
            <a:ext cx="1569660" cy="369332"/>
          </a:xfrm>
          <a:prstGeom prst="rect">
            <a:avLst/>
          </a:prstGeom>
          <a:noFill/>
        </p:spPr>
        <p:txBody>
          <a:bodyPr wrap="none" rtlCol="0">
            <a:spAutoFit/>
          </a:bodyPr>
          <a:lstStyle/>
          <a:p>
            <a:r>
              <a:rPr lang="zh-CN" altLang="en-US" dirty="0">
                <a:solidFill>
                  <a:srgbClr val="C00000"/>
                </a:solidFill>
                <a:latin typeface="方正大黑简体" panose="03000509000000000000" pitchFamily="65" charset="-122"/>
                <a:ea typeface="方正大黑简体" panose="03000509000000000000" pitchFamily="65" charset="-122"/>
              </a:rPr>
              <a:t>输入</a:t>
            </a:r>
            <a:r>
              <a:rPr lang="zh-CN" altLang="en-US" dirty="0" smtClean="0">
                <a:solidFill>
                  <a:srgbClr val="C00000"/>
                </a:solidFill>
                <a:latin typeface="方正大黑简体" panose="03000509000000000000" pitchFamily="65" charset="-122"/>
                <a:ea typeface="方正大黑简体" panose="03000509000000000000" pitchFamily="65" charset="-122"/>
              </a:rPr>
              <a:t>标题文本</a:t>
            </a:r>
            <a:endParaRPr lang="zh-CN" altLang="en-US" dirty="0">
              <a:solidFill>
                <a:srgbClr val="C00000"/>
              </a:solidFill>
              <a:latin typeface="方正大黑简体" panose="03000509000000000000" pitchFamily="65" charset="-122"/>
              <a:ea typeface="方正大黑简体" panose="03000509000000000000" pitchFamily="65" charset="-122"/>
            </a:endParaRPr>
          </a:p>
        </p:txBody>
      </p:sp>
      <p:sp>
        <p:nvSpPr>
          <p:cNvPr id="35" name="Freeform 12"/>
          <p:cNvSpPr>
            <a:spLocks noEditPoints="1"/>
          </p:cNvSpPr>
          <p:nvPr/>
        </p:nvSpPr>
        <p:spPr bwMode="auto">
          <a:xfrm>
            <a:off x="4680601" y="2706311"/>
            <a:ext cx="529768" cy="752139"/>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chemeClr val="tx1">
              <a:lumMod val="95000"/>
              <a:lumOff val="5000"/>
            </a:schemeClr>
          </a:solidFill>
          <a:ln w="9525">
            <a:noFill/>
            <a:round/>
            <a:headEnd/>
            <a:tailEnd/>
          </a:ln>
        </p:spPr>
        <p:txBody>
          <a:bodyPr/>
          <a:lstStyle/>
          <a:p>
            <a:pPr fontAlgn="auto">
              <a:spcBef>
                <a:spcPts val="0"/>
              </a:spcBef>
              <a:spcAft>
                <a:spcPts val="0"/>
              </a:spcAft>
              <a:defRPr/>
            </a:pPr>
            <a:endParaRPr lang="en-US" kern="0" dirty="0">
              <a:solidFill>
                <a:sysClr val="windowText" lastClr="000000"/>
              </a:solidFill>
              <a:latin typeface="Arial" charset="0"/>
              <a:ea typeface="ＭＳ Ｐゴシック" pitchFamily="-97" charset="-128"/>
            </a:endParaRPr>
          </a:p>
        </p:txBody>
      </p:sp>
      <p:grpSp>
        <p:nvGrpSpPr>
          <p:cNvPr id="36" name="Group 149"/>
          <p:cNvGrpSpPr>
            <a:grpSpLocks/>
          </p:cNvGrpSpPr>
          <p:nvPr/>
        </p:nvGrpSpPr>
        <p:grpSpPr bwMode="auto">
          <a:xfrm>
            <a:off x="4592668" y="1252993"/>
            <a:ext cx="670229" cy="668861"/>
            <a:chOff x="4216906" y="4857744"/>
            <a:chExt cx="713232" cy="713231"/>
          </a:xfrm>
          <a:solidFill>
            <a:schemeClr val="tx1">
              <a:lumMod val="95000"/>
              <a:lumOff val="5000"/>
            </a:schemeClr>
          </a:solidFill>
        </p:grpSpPr>
        <p:sp>
          <p:nvSpPr>
            <p:cNvPr id="37" name="Donut 32"/>
            <p:cNvSpPr>
              <a:spLocks noChangeArrowheads="1"/>
            </p:cNvSpPr>
            <p:nvPr/>
          </p:nvSpPr>
          <p:spPr bwMode="auto">
            <a:xfrm>
              <a:off x="4216618" y="4857744"/>
              <a:ext cx="713768" cy="71288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headEnd/>
              <a:tailEnd/>
            </a:ln>
            <a:effectLst/>
          </p:spPr>
          <p:txBody>
            <a:bodyPr anchor="ctr"/>
            <a:lstStyle/>
            <a:p>
              <a:pPr algn="ctr" defTabSz="457200">
                <a:defRPr/>
              </a:pPr>
              <a:endParaRPr lang="en-US" dirty="0">
                <a:solidFill>
                  <a:prstClr val="black"/>
                </a:solidFill>
                <a:latin typeface="Calibri"/>
                <a:ea typeface="ＭＳ Ｐゴシック" pitchFamily="-108" charset="-128"/>
              </a:endParaRPr>
            </a:p>
          </p:txBody>
        </p:sp>
        <p:grpSp>
          <p:nvGrpSpPr>
            <p:cNvPr id="38" name="Gruppe 67"/>
            <p:cNvGrpSpPr/>
            <p:nvPr/>
          </p:nvGrpSpPr>
          <p:grpSpPr bwMode="auto">
            <a:xfrm>
              <a:off x="4370796" y="5028441"/>
              <a:ext cx="405456" cy="371850"/>
              <a:chOff x="355442" y="4350695"/>
              <a:chExt cx="900893" cy="825896"/>
            </a:xfrm>
            <a:grpFill/>
          </p:grpSpPr>
          <p:sp>
            <p:nvSpPr>
              <p:cNvPr id="46" name="Freeform 26"/>
              <p:cNvSpPr>
                <a:spLocks noEditPoints="1"/>
              </p:cNvSpPr>
              <p:nvPr/>
            </p:nvSpPr>
            <p:spPr bwMode="auto">
              <a:xfrm>
                <a:off x="355442" y="4350695"/>
                <a:ext cx="584955" cy="588138"/>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grp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Arial" charset="0"/>
                  <a:ea typeface="ＭＳ Ｐゴシック" pitchFamily="-97" charset="-128"/>
                </a:endParaRPr>
              </a:p>
            </p:txBody>
          </p:sp>
          <p:sp>
            <p:nvSpPr>
              <p:cNvPr id="47" name="Freeform 27"/>
              <p:cNvSpPr>
                <a:spLocks noEditPoints="1"/>
              </p:cNvSpPr>
              <p:nvPr/>
            </p:nvSpPr>
            <p:spPr bwMode="auto">
              <a:xfrm>
                <a:off x="840298" y="4757386"/>
                <a:ext cx="416037" cy="419205"/>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grp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Arial" charset="0"/>
                  <a:ea typeface="ＭＳ Ｐゴシック" pitchFamily="-97" charset="-128"/>
                </a:endParaRPr>
              </a:p>
            </p:txBody>
          </p:sp>
        </p:grpSp>
      </p:grpSp>
      <p:grpSp>
        <p:nvGrpSpPr>
          <p:cNvPr id="48" name="Group 131"/>
          <p:cNvGrpSpPr>
            <a:grpSpLocks/>
          </p:cNvGrpSpPr>
          <p:nvPr/>
        </p:nvGrpSpPr>
        <p:grpSpPr bwMode="auto">
          <a:xfrm>
            <a:off x="3270037" y="1956730"/>
            <a:ext cx="668739" cy="668861"/>
            <a:chOff x="5109971" y="1507999"/>
            <a:chExt cx="713232" cy="713232"/>
          </a:xfrm>
          <a:solidFill>
            <a:schemeClr val="tx1">
              <a:lumMod val="95000"/>
              <a:lumOff val="5000"/>
            </a:schemeClr>
          </a:solidFill>
        </p:grpSpPr>
        <p:sp>
          <p:nvSpPr>
            <p:cNvPr id="49" name="Donut 12"/>
            <p:cNvSpPr>
              <a:spLocks noChangeArrowheads="1"/>
            </p:cNvSpPr>
            <p:nvPr/>
          </p:nvSpPr>
          <p:spPr bwMode="auto">
            <a:xfrm flipV="1">
              <a:off x="5109852" y="1508172"/>
              <a:ext cx="713017"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headEnd/>
              <a:tailEnd/>
            </a:ln>
            <a:effectLst/>
          </p:spPr>
          <p:txBody>
            <a:bodyPr anchor="ctr"/>
            <a:lstStyle/>
            <a:p>
              <a:pPr algn="ctr" defTabSz="457200">
                <a:defRPr/>
              </a:pPr>
              <a:endParaRPr lang="en-US" dirty="0">
                <a:solidFill>
                  <a:prstClr val="black"/>
                </a:solidFill>
                <a:latin typeface="Calibri"/>
                <a:ea typeface="ＭＳ Ｐゴシック" pitchFamily="-108" charset="-128"/>
              </a:endParaRPr>
            </a:p>
          </p:txBody>
        </p:sp>
        <p:sp>
          <p:nvSpPr>
            <p:cNvPr id="50" name="Freeform 41"/>
            <p:cNvSpPr>
              <a:spLocks noEditPoints="1"/>
            </p:cNvSpPr>
            <p:nvPr/>
          </p:nvSpPr>
          <p:spPr bwMode="auto">
            <a:xfrm>
              <a:off x="5293668" y="1709513"/>
              <a:ext cx="345387" cy="310205"/>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grpFill/>
            <a:ln w="9525">
              <a:noFill/>
              <a:round/>
              <a:headEnd/>
              <a:tailEnd/>
            </a:ln>
          </p:spPr>
          <p:txBody>
            <a:bodyPr/>
            <a:lstStyle/>
            <a:p>
              <a:pPr fontAlgn="auto">
                <a:spcBef>
                  <a:spcPts val="0"/>
                </a:spcBef>
                <a:spcAft>
                  <a:spcPts val="0"/>
                </a:spcAft>
                <a:defRPr/>
              </a:pPr>
              <a:endParaRPr lang="en-US" kern="0" dirty="0">
                <a:solidFill>
                  <a:sysClr val="windowText" lastClr="000000"/>
                </a:solidFill>
                <a:latin typeface="Arial" charset="0"/>
                <a:ea typeface="ＭＳ Ｐゴシック" pitchFamily="-97" charset="-128"/>
              </a:endParaRPr>
            </a:p>
          </p:txBody>
        </p:sp>
      </p:grpSp>
      <p:grpSp>
        <p:nvGrpSpPr>
          <p:cNvPr id="51" name="Group 132"/>
          <p:cNvGrpSpPr>
            <a:grpSpLocks/>
          </p:cNvGrpSpPr>
          <p:nvPr/>
        </p:nvGrpSpPr>
        <p:grpSpPr bwMode="auto">
          <a:xfrm>
            <a:off x="4611115" y="4100794"/>
            <a:ext cx="668739" cy="670350"/>
            <a:chOff x="5765300" y="2141983"/>
            <a:chExt cx="713233" cy="713232"/>
          </a:xfrm>
          <a:solidFill>
            <a:schemeClr val="tx1">
              <a:lumMod val="95000"/>
              <a:lumOff val="5000"/>
            </a:schemeClr>
          </a:solidFill>
        </p:grpSpPr>
        <p:sp>
          <p:nvSpPr>
            <p:cNvPr id="52" name="Donut 13"/>
            <p:cNvSpPr>
              <a:spLocks noChangeArrowheads="1"/>
            </p:cNvSpPr>
            <p:nvPr/>
          </p:nvSpPr>
          <p:spPr bwMode="auto">
            <a:xfrm flipV="1">
              <a:off x="5764784" y="2141636"/>
              <a:ext cx="714189" cy="713640"/>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headEnd/>
              <a:tailEnd/>
            </a:ln>
            <a:effectLst/>
          </p:spPr>
          <p:txBody>
            <a:bodyPr anchor="ctr"/>
            <a:lstStyle/>
            <a:p>
              <a:pPr algn="ctr" defTabSz="457200">
                <a:defRPr/>
              </a:pPr>
              <a:endParaRPr lang="en-US" dirty="0">
                <a:solidFill>
                  <a:prstClr val="black"/>
                </a:solidFill>
                <a:latin typeface="Calibri"/>
                <a:ea typeface="ＭＳ Ｐゴシック" pitchFamily="-108" charset="-128"/>
              </a:endParaRPr>
            </a:p>
          </p:txBody>
        </p:sp>
        <p:sp>
          <p:nvSpPr>
            <p:cNvPr id="53" name="Freeform 41"/>
            <p:cNvSpPr>
              <a:spLocks noEditPoints="1"/>
            </p:cNvSpPr>
            <p:nvPr/>
          </p:nvSpPr>
          <p:spPr bwMode="auto">
            <a:xfrm>
              <a:off x="5946258" y="2357714"/>
              <a:ext cx="351240" cy="281484"/>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grpFill/>
            <a:ln w="9525">
              <a:noFill/>
              <a:round/>
              <a:headEnd/>
              <a:tailEnd/>
            </a:ln>
          </p:spPr>
          <p:txBody>
            <a:bodyPr/>
            <a:lstStyle/>
            <a:p>
              <a:pPr fontAlgn="auto">
                <a:spcBef>
                  <a:spcPts val="0"/>
                </a:spcBef>
                <a:spcAft>
                  <a:spcPts val="0"/>
                </a:spcAft>
                <a:defRPr/>
              </a:pPr>
              <a:endParaRPr lang="en-US" kern="0" dirty="0">
                <a:solidFill>
                  <a:sysClr val="windowText" lastClr="000000"/>
                </a:solidFill>
                <a:latin typeface="Arial" charset="0"/>
                <a:ea typeface="ＭＳ Ｐゴシック" pitchFamily="-97" charset="-128"/>
              </a:endParaRPr>
            </a:p>
          </p:txBody>
        </p:sp>
      </p:grpSp>
      <p:grpSp>
        <p:nvGrpSpPr>
          <p:cNvPr id="54" name="Group 133"/>
          <p:cNvGrpSpPr>
            <a:grpSpLocks/>
          </p:cNvGrpSpPr>
          <p:nvPr/>
        </p:nvGrpSpPr>
        <p:grpSpPr bwMode="auto">
          <a:xfrm>
            <a:off x="5902011" y="1807588"/>
            <a:ext cx="668739" cy="668860"/>
            <a:chOff x="5993893" y="3065525"/>
            <a:chExt cx="713232" cy="713232"/>
          </a:xfrm>
          <a:solidFill>
            <a:schemeClr val="tx1">
              <a:lumMod val="95000"/>
              <a:lumOff val="5000"/>
            </a:schemeClr>
          </a:solidFill>
        </p:grpSpPr>
        <p:sp>
          <p:nvSpPr>
            <p:cNvPr id="55" name="Donut 14"/>
            <p:cNvSpPr>
              <a:spLocks noChangeArrowheads="1"/>
            </p:cNvSpPr>
            <p:nvPr/>
          </p:nvSpPr>
          <p:spPr bwMode="auto">
            <a:xfrm flipV="1">
              <a:off x="5994108" y="3065443"/>
              <a:ext cx="713017"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headEnd/>
              <a:tailEnd/>
            </a:ln>
            <a:effectLst/>
          </p:spPr>
          <p:txBody>
            <a:bodyPr anchor="ctr"/>
            <a:lstStyle/>
            <a:p>
              <a:pPr algn="ctr" defTabSz="457200">
                <a:defRPr/>
              </a:pPr>
              <a:endParaRPr lang="en-US" dirty="0">
                <a:solidFill>
                  <a:prstClr val="black"/>
                </a:solidFill>
                <a:latin typeface="Calibri"/>
                <a:ea typeface="ＭＳ Ｐゴシック" pitchFamily="-108" charset="-128"/>
              </a:endParaRPr>
            </a:p>
          </p:txBody>
        </p:sp>
        <p:sp>
          <p:nvSpPr>
            <p:cNvPr id="56" name="Freeform 17"/>
            <p:cNvSpPr>
              <a:spLocks noEditPoints="1"/>
            </p:cNvSpPr>
            <p:nvPr/>
          </p:nvSpPr>
          <p:spPr bwMode="auto">
            <a:xfrm>
              <a:off x="6202511" y="3249226"/>
              <a:ext cx="296212" cy="345323"/>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grpFill/>
            <a:ln w="9525">
              <a:noFill/>
              <a:round/>
              <a:headEnd/>
              <a:tailEnd/>
            </a:ln>
          </p:spPr>
          <p:txBody>
            <a:bodyPr/>
            <a:lstStyle/>
            <a:p>
              <a:pPr fontAlgn="auto">
                <a:spcBef>
                  <a:spcPts val="0"/>
                </a:spcBef>
                <a:spcAft>
                  <a:spcPts val="0"/>
                </a:spcAft>
                <a:defRPr/>
              </a:pPr>
              <a:endParaRPr lang="en-US" kern="0" dirty="0">
                <a:solidFill>
                  <a:sysClr val="windowText" lastClr="000000"/>
                </a:solidFill>
                <a:latin typeface="Arial" charset="0"/>
                <a:ea typeface="ＭＳ Ｐゴシック" pitchFamily="-97" charset="-128"/>
              </a:endParaRPr>
            </a:p>
          </p:txBody>
        </p:sp>
      </p:grpSp>
      <p:grpSp>
        <p:nvGrpSpPr>
          <p:cNvPr id="57" name="Group 35"/>
          <p:cNvGrpSpPr>
            <a:grpSpLocks/>
          </p:cNvGrpSpPr>
          <p:nvPr/>
        </p:nvGrpSpPr>
        <p:grpSpPr bwMode="auto">
          <a:xfrm>
            <a:off x="3310298" y="3611017"/>
            <a:ext cx="668739" cy="670350"/>
            <a:chOff x="6093795" y="4270789"/>
            <a:chExt cx="967236" cy="969390"/>
          </a:xfrm>
          <a:solidFill>
            <a:schemeClr val="tx1">
              <a:lumMod val="95000"/>
              <a:lumOff val="5000"/>
            </a:schemeClr>
          </a:solidFill>
        </p:grpSpPr>
        <p:sp>
          <p:nvSpPr>
            <p:cNvPr id="58" name="Donut 34"/>
            <p:cNvSpPr>
              <a:spLocks noChangeArrowheads="1"/>
            </p:cNvSpPr>
            <p:nvPr/>
          </p:nvSpPr>
          <p:spPr bwMode="auto">
            <a:xfrm>
              <a:off x="6093093" y="4271262"/>
              <a:ext cx="968532" cy="96835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headEnd/>
              <a:tailEnd/>
            </a:ln>
            <a:effectLst/>
          </p:spPr>
          <p:txBody>
            <a:bodyPr anchor="ctr"/>
            <a:lstStyle/>
            <a:p>
              <a:pPr algn="ctr" defTabSz="457200">
                <a:defRPr/>
              </a:pPr>
              <a:endParaRPr lang="en-US" dirty="0">
                <a:solidFill>
                  <a:prstClr val="black"/>
                </a:solidFill>
                <a:latin typeface="Calibri"/>
                <a:ea typeface="ＭＳ Ｐゴシック" pitchFamily="-108" charset="-128"/>
              </a:endParaRPr>
            </a:p>
          </p:txBody>
        </p:sp>
        <p:grpSp>
          <p:nvGrpSpPr>
            <p:cNvPr id="59" name="Gruppe 344"/>
            <p:cNvGrpSpPr>
              <a:grpSpLocks/>
            </p:cNvGrpSpPr>
            <p:nvPr/>
          </p:nvGrpSpPr>
          <p:grpSpPr bwMode="auto">
            <a:xfrm>
              <a:off x="6431797" y="4509479"/>
              <a:ext cx="291210" cy="492007"/>
              <a:chOff x="2114233" y="1516380"/>
              <a:chExt cx="263525" cy="444500"/>
            </a:xfrm>
            <a:grpFill/>
          </p:grpSpPr>
          <p:sp>
            <p:nvSpPr>
              <p:cNvPr id="60" name="Freeform 15"/>
              <p:cNvSpPr>
                <a:spLocks noEditPoints="1"/>
              </p:cNvSpPr>
              <p:nvPr/>
            </p:nvSpPr>
            <p:spPr bwMode="auto">
              <a:xfrm>
                <a:off x="2113770" y="1516292"/>
                <a:ext cx="264373" cy="444598"/>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grpFill/>
              <a:ln w="9525">
                <a:noFill/>
                <a:round/>
                <a:headEnd/>
                <a:tailEnd/>
              </a:ln>
            </p:spPr>
            <p:txBody>
              <a:bodyPr/>
              <a:lstStyle/>
              <a:p>
                <a:pPr fontAlgn="auto">
                  <a:spcBef>
                    <a:spcPts val="0"/>
                  </a:spcBef>
                  <a:spcAft>
                    <a:spcPts val="0"/>
                  </a:spcAft>
                  <a:defRPr/>
                </a:pPr>
                <a:endParaRPr lang="en-US" kern="0" dirty="0">
                  <a:solidFill>
                    <a:sysClr val="windowText" lastClr="000000"/>
                  </a:solidFill>
                  <a:latin typeface="Arial" charset="0"/>
                  <a:ea typeface="ＭＳ Ｐゴシック" pitchFamily="-97" charset="-128"/>
                </a:endParaRPr>
              </a:p>
            </p:txBody>
          </p:sp>
          <p:sp>
            <p:nvSpPr>
              <p:cNvPr id="61" name="Freeform 16"/>
              <p:cNvSpPr>
                <a:spLocks noEditPoints="1"/>
              </p:cNvSpPr>
              <p:nvPr/>
            </p:nvSpPr>
            <p:spPr bwMode="auto">
              <a:xfrm>
                <a:off x="2135322" y="1557883"/>
                <a:ext cx="221269" cy="361415"/>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grpFill/>
              <a:ln w="9525">
                <a:noFill/>
                <a:round/>
                <a:headEnd/>
                <a:tailEnd/>
              </a:ln>
            </p:spPr>
            <p:txBody>
              <a:bodyPr/>
              <a:lstStyle/>
              <a:p>
                <a:pPr fontAlgn="auto">
                  <a:spcBef>
                    <a:spcPts val="0"/>
                  </a:spcBef>
                  <a:spcAft>
                    <a:spcPts val="0"/>
                  </a:spcAft>
                  <a:defRPr/>
                </a:pPr>
                <a:endParaRPr lang="en-US" kern="0" dirty="0">
                  <a:solidFill>
                    <a:sysClr val="windowText" lastClr="000000"/>
                  </a:solidFill>
                  <a:latin typeface="Arial" charset="0"/>
                  <a:ea typeface="ＭＳ Ｐゴシック" pitchFamily="-97" charset="-128"/>
                </a:endParaRPr>
              </a:p>
            </p:txBody>
          </p:sp>
          <p:sp>
            <p:nvSpPr>
              <p:cNvPr id="62" name="Freeform 17"/>
              <p:cNvSpPr>
                <a:spLocks/>
              </p:cNvSpPr>
              <p:nvPr/>
            </p:nvSpPr>
            <p:spPr bwMode="auto">
              <a:xfrm>
                <a:off x="2171242" y="1666881"/>
                <a:ext cx="149428" cy="252417"/>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grpFill/>
              <a:ln w="9525">
                <a:noFill/>
                <a:round/>
                <a:headEnd/>
                <a:tailEnd/>
              </a:ln>
            </p:spPr>
            <p:txBody>
              <a:bodyPr/>
              <a:lstStyle/>
              <a:p>
                <a:pPr fontAlgn="auto">
                  <a:spcBef>
                    <a:spcPts val="0"/>
                  </a:spcBef>
                  <a:spcAft>
                    <a:spcPts val="0"/>
                  </a:spcAft>
                  <a:defRPr/>
                </a:pPr>
                <a:endParaRPr lang="en-US" kern="0" dirty="0">
                  <a:solidFill>
                    <a:sysClr val="windowText" lastClr="000000"/>
                  </a:solidFill>
                  <a:latin typeface="Arial" charset="0"/>
                  <a:ea typeface="ＭＳ Ｐゴシック" pitchFamily="-97" charset="-128"/>
                </a:endParaRPr>
              </a:p>
            </p:txBody>
          </p:sp>
        </p:grpSp>
      </p:grpSp>
      <p:grpSp>
        <p:nvGrpSpPr>
          <p:cNvPr id="63" name="Group 144"/>
          <p:cNvGrpSpPr>
            <a:grpSpLocks/>
          </p:cNvGrpSpPr>
          <p:nvPr/>
        </p:nvGrpSpPr>
        <p:grpSpPr bwMode="auto">
          <a:xfrm>
            <a:off x="5845370" y="3594115"/>
            <a:ext cx="668739" cy="668860"/>
            <a:chOff x="5109976" y="4636766"/>
            <a:chExt cx="713233" cy="713231"/>
          </a:xfrm>
          <a:solidFill>
            <a:schemeClr val="tx1">
              <a:lumMod val="95000"/>
              <a:lumOff val="5000"/>
            </a:schemeClr>
          </a:solidFill>
        </p:grpSpPr>
        <p:sp>
          <p:nvSpPr>
            <p:cNvPr id="64" name="Donut 33"/>
            <p:cNvSpPr>
              <a:spLocks noChangeArrowheads="1"/>
            </p:cNvSpPr>
            <p:nvPr/>
          </p:nvSpPr>
          <p:spPr bwMode="auto">
            <a:xfrm>
              <a:off x="5109859" y="4637346"/>
              <a:ext cx="713018"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headEnd/>
              <a:tailEnd/>
            </a:ln>
            <a:effectLst/>
          </p:spPr>
          <p:txBody>
            <a:bodyPr anchor="ctr"/>
            <a:lstStyle/>
            <a:p>
              <a:pPr algn="ctr" defTabSz="457200">
                <a:defRPr/>
              </a:pPr>
              <a:endParaRPr lang="en-US" dirty="0">
                <a:solidFill>
                  <a:prstClr val="black"/>
                </a:solidFill>
                <a:latin typeface="Calibri"/>
                <a:ea typeface="ＭＳ Ｐゴシック" pitchFamily="-108" charset="-128"/>
              </a:endParaRPr>
            </a:p>
          </p:txBody>
        </p:sp>
        <p:grpSp>
          <p:nvGrpSpPr>
            <p:cNvPr id="65" name="Gruppe 66"/>
            <p:cNvGrpSpPr/>
            <p:nvPr/>
          </p:nvGrpSpPr>
          <p:grpSpPr bwMode="auto">
            <a:xfrm>
              <a:off x="5308125" y="4834464"/>
              <a:ext cx="316926" cy="317844"/>
              <a:chOff x="4167326" y="4389120"/>
              <a:chExt cx="785174" cy="787473"/>
            </a:xfrm>
            <a:grpFill/>
          </p:grpSpPr>
          <p:sp>
            <p:nvSpPr>
              <p:cNvPr id="66" name="Freeform 36"/>
              <p:cNvSpPr>
                <a:spLocks/>
              </p:cNvSpPr>
              <p:nvPr/>
            </p:nvSpPr>
            <p:spPr bwMode="auto">
              <a:xfrm>
                <a:off x="4469208" y="4794927"/>
                <a:ext cx="190814" cy="381664"/>
              </a:xfrm>
              <a:custGeom>
                <a:avLst/>
                <a:gdLst/>
                <a:ahLst/>
                <a:cxnLst>
                  <a:cxn ang="0">
                    <a:pos x="17" y="30"/>
                  </a:cxn>
                  <a:cxn ang="0">
                    <a:pos x="14" y="34"/>
                  </a:cxn>
                  <a:cxn ang="0">
                    <a:pos x="4" y="34"/>
                  </a:cxn>
                  <a:cxn ang="0">
                    <a:pos x="0" y="30"/>
                  </a:cxn>
                  <a:cxn ang="0">
                    <a:pos x="0" y="3"/>
                  </a:cxn>
                  <a:cxn ang="0">
                    <a:pos x="4" y="0"/>
                  </a:cxn>
                  <a:cxn ang="0">
                    <a:pos x="14" y="0"/>
                  </a:cxn>
                  <a:cxn ang="0">
                    <a:pos x="17" y="3"/>
                  </a:cxn>
                  <a:cxn ang="0">
                    <a:pos x="17" y="30"/>
                  </a:cxn>
                </a:cxnLst>
                <a:rect l="0" t="0" r="r" b="b"/>
                <a:pathLst>
                  <a:path w="17" h="34">
                    <a:moveTo>
                      <a:pt x="17" y="30"/>
                    </a:moveTo>
                    <a:cubicBezTo>
                      <a:pt x="17" y="32"/>
                      <a:pt x="16" y="34"/>
                      <a:pt x="14" y="34"/>
                    </a:cubicBezTo>
                    <a:cubicBezTo>
                      <a:pt x="4" y="34"/>
                      <a:pt x="4" y="34"/>
                      <a:pt x="4" y="34"/>
                    </a:cubicBezTo>
                    <a:cubicBezTo>
                      <a:pt x="2" y="34"/>
                      <a:pt x="0" y="32"/>
                      <a:pt x="0" y="30"/>
                    </a:cubicBezTo>
                    <a:cubicBezTo>
                      <a:pt x="0" y="3"/>
                      <a:pt x="0" y="3"/>
                      <a:pt x="0" y="3"/>
                    </a:cubicBezTo>
                    <a:cubicBezTo>
                      <a:pt x="0" y="1"/>
                      <a:pt x="2" y="0"/>
                      <a:pt x="4" y="0"/>
                    </a:cubicBezTo>
                    <a:cubicBezTo>
                      <a:pt x="14" y="0"/>
                      <a:pt x="14" y="0"/>
                      <a:pt x="14" y="0"/>
                    </a:cubicBezTo>
                    <a:cubicBezTo>
                      <a:pt x="16" y="0"/>
                      <a:pt x="17" y="1"/>
                      <a:pt x="17" y="3"/>
                    </a:cubicBezTo>
                    <a:lnTo>
                      <a:pt x="17" y="30"/>
                    </a:lnTo>
                    <a:close/>
                  </a:path>
                </a:pathLst>
              </a:custGeom>
              <a:grp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Arial" charset="0"/>
                  <a:ea typeface="ＭＳ Ｐゴシック" pitchFamily="-97" charset="-128"/>
                </a:endParaRPr>
              </a:p>
            </p:txBody>
          </p:sp>
          <p:sp>
            <p:nvSpPr>
              <p:cNvPr id="67" name="Freeform 37"/>
              <p:cNvSpPr>
                <a:spLocks/>
              </p:cNvSpPr>
              <p:nvPr/>
            </p:nvSpPr>
            <p:spPr bwMode="auto">
              <a:xfrm>
                <a:off x="4761686" y="4671356"/>
                <a:ext cx="190814" cy="505237"/>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grp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Arial" charset="0"/>
                  <a:ea typeface="ＭＳ Ｐゴシック" pitchFamily="-97" charset="-128"/>
                </a:endParaRPr>
              </a:p>
            </p:txBody>
          </p:sp>
          <p:sp>
            <p:nvSpPr>
              <p:cNvPr id="68" name="Freeform 37"/>
              <p:cNvSpPr>
                <a:spLocks/>
              </p:cNvSpPr>
              <p:nvPr/>
            </p:nvSpPr>
            <p:spPr bwMode="auto">
              <a:xfrm>
                <a:off x="4167326" y="4389120"/>
                <a:ext cx="206554" cy="787473"/>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grp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Arial" charset="0"/>
                  <a:ea typeface="ＭＳ Ｐゴシック" pitchFamily="-97" charset="-128"/>
                </a:endParaRPr>
              </a:p>
            </p:txBody>
          </p:sp>
        </p:grpSp>
      </p:grpSp>
      <p:sp>
        <p:nvSpPr>
          <p:cNvPr id="69" name="TextBox 68"/>
          <p:cNvSpPr txBox="1"/>
          <p:nvPr/>
        </p:nvSpPr>
        <p:spPr>
          <a:xfrm>
            <a:off x="935856" y="165701"/>
            <a:ext cx="1680268" cy="338554"/>
          </a:xfrm>
          <a:prstGeom prst="rect">
            <a:avLst/>
          </a:prstGeom>
          <a:noFill/>
        </p:spPr>
        <p:txBody>
          <a:bodyPr wrap="none" rtlCol="0">
            <a:spAutoFit/>
          </a:bodyPr>
          <a:lstStyle/>
          <a:p>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个人发展</a:t>
            </a: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计划等</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72921122"/>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360"/>
                                          </p:val>
                                        </p:tav>
                                        <p:tav tm="100000">
                                          <p:val>
                                            <p:fltVal val="0"/>
                                          </p:val>
                                        </p:tav>
                                      </p:tavLst>
                                    </p:anim>
                                    <p:animEffect transition="in" filter="fade">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1000"/>
                                        <p:tgtEl>
                                          <p:spTgt spid="35"/>
                                        </p:tgtEl>
                                      </p:cBhvr>
                                    </p:animEffect>
                                    <p:anim calcmode="lin" valueType="num">
                                      <p:cBhvr>
                                        <p:cTn id="16" dur="1000" fill="hold"/>
                                        <p:tgtEl>
                                          <p:spTgt spid="35"/>
                                        </p:tgtEl>
                                        <p:attrNameLst>
                                          <p:attrName>ppt_x</p:attrName>
                                        </p:attrNameLst>
                                      </p:cBhvr>
                                      <p:tavLst>
                                        <p:tav tm="0">
                                          <p:val>
                                            <p:strVal val="#ppt_x"/>
                                          </p:val>
                                        </p:tav>
                                        <p:tav tm="100000">
                                          <p:val>
                                            <p:strVal val="#ppt_x"/>
                                          </p:val>
                                        </p:tav>
                                      </p:tavLst>
                                    </p:anim>
                                    <p:anim calcmode="lin" valueType="num">
                                      <p:cBhvr>
                                        <p:cTn id="1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ppt_x"/>
                                          </p:val>
                                        </p:tav>
                                        <p:tav tm="100000">
                                          <p:val>
                                            <p:strVal val="#ppt_x"/>
                                          </p:val>
                                        </p:tav>
                                      </p:tavLst>
                                    </p:anim>
                                    <p:anim calcmode="lin" valueType="num">
                                      <p:cBhvr additive="base">
                                        <p:cTn id="2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12" fill="hold" nodeType="click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12" fill="hold" nodeType="click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additive="base">
                                        <p:cTn id="34" dur="500" fill="hold"/>
                                        <p:tgtEl>
                                          <p:spTgt spid="51"/>
                                        </p:tgtEl>
                                        <p:attrNameLst>
                                          <p:attrName>ppt_x</p:attrName>
                                        </p:attrNameLst>
                                      </p:cBhvr>
                                      <p:tavLst>
                                        <p:tav tm="0">
                                          <p:val>
                                            <p:strVal val="0-#ppt_w/2"/>
                                          </p:val>
                                        </p:tav>
                                        <p:tav tm="100000">
                                          <p:val>
                                            <p:strVal val="#ppt_x"/>
                                          </p:val>
                                        </p:tav>
                                      </p:tavLst>
                                    </p:anim>
                                    <p:anim calcmode="lin" valueType="num">
                                      <p:cBhvr additive="base">
                                        <p:cTn id="35"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54"/>
                                        </p:tgtEl>
                                        <p:attrNameLst>
                                          <p:attrName>style.visibility</p:attrName>
                                        </p:attrNameLst>
                                      </p:cBhvr>
                                      <p:to>
                                        <p:strVal val="visible"/>
                                      </p:to>
                                    </p:set>
                                    <p:anim calcmode="lin" valueType="num">
                                      <p:cBhvr additive="base">
                                        <p:cTn id="40" dur="500" fill="hold"/>
                                        <p:tgtEl>
                                          <p:spTgt spid="54"/>
                                        </p:tgtEl>
                                        <p:attrNameLst>
                                          <p:attrName>ppt_x</p:attrName>
                                        </p:attrNameLst>
                                      </p:cBhvr>
                                      <p:tavLst>
                                        <p:tav tm="0">
                                          <p:val>
                                            <p:strVal val="0-#ppt_w/2"/>
                                          </p:val>
                                        </p:tav>
                                        <p:tav tm="100000">
                                          <p:val>
                                            <p:strVal val="#ppt_x"/>
                                          </p:val>
                                        </p:tav>
                                      </p:tavLst>
                                    </p:anim>
                                    <p:anim calcmode="lin" valueType="num">
                                      <p:cBhvr additive="base">
                                        <p:cTn id="41"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9" fill="hold" nodeType="clickEffect">
                                  <p:stCondLst>
                                    <p:cond delay="0"/>
                                  </p:stCondLst>
                                  <p:childTnLst>
                                    <p:set>
                                      <p:cBhvr>
                                        <p:cTn id="45" dur="1" fill="hold">
                                          <p:stCondLst>
                                            <p:cond delay="0"/>
                                          </p:stCondLst>
                                        </p:cTn>
                                        <p:tgtEl>
                                          <p:spTgt spid="57"/>
                                        </p:tgtEl>
                                        <p:attrNameLst>
                                          <p:attrName>style.visibility</p:attrName>
                                        </p:attrNameLst>
                                      </p:cBhvr>
                                      <p:to>
                                        <p:strVal val="visible"/>
                                      </p:to>
                                    </p:set>
                                    <p:anim calcmode="lin" valueType="num">
                                      <p:cBhvr additive="base">
                                        <p:cTn id="46" dur="500" fill="hold"/>
                                        <p:tgtEl>
                                          <p:spTgt spid="57"/>
                                        </p:tgtEl>
                                        <p:attrNameLst>
                                          <p:attrName>ppt_x</p:attrName>
                                        </p:attrNameLst>
                                      </p:cBhvr>
                                      <p:tavLst>
                                        <p:tav tm="0">
                                          <p:val>
                                            <p:strVal val="0-#ppt_w/2"/>
                                          </p:val>
                                        </p:tav>
                                        <p:tav tm="100000">
                                          <p:val>
                                            <p:strVal val="#ppt_x"/>
                                          </p:val>
                                        </p:tav>
                                      </p:tavLst>
                                    </p:anim>
                                    <p:anim calcmode="lin" valueType="num">
                                      <p:cBhvr additive="base">
                                        <p:cTn id="47" dur="500" fill="hold"/>
                                        <p:tgtEl>
                                          <p:spTgt spid="57"/>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9" fill="hold" nodeType="clickEffect">
                                  <p:stCondLst>
                                    <p:cond delay="0"/>
                                  </p:stCondLst>
                                  <p:childTnLst>
                                    <p:set>
                                      <p:cBhvr>
                                        <p:cTn id="51" dur="1" fill="hold">
                                          <p:stCondLst>
                                            <p:cond delay="0"/>
                                          </p:stCondLst>
                                        </p:cTn>
                                        <p:tgtEl>
                                          <p:spTgt spid="63"/>
                                        </p:tgtEl>
                                        <p:attrNameLst>
                                          <p:attrName>style.visibility</p:attrName>
                                        </p:attrNameLst>
                                      </p:cBhvr>
                                      <p:to>
                                        <p:strVal val="visible"/>
                                      </p:to>
                                    </p:set>
                                    <p:anim calcmode="lin" valueType="num">
                                      <p:cBhvr additive="base">
                                        <p:cTn id="52" dur="500" fill="hold"/>
                                        <p:tgtEl>
                                          <p:spTgt spid="63"/>
                                        </p:tgtEl>
                                        <p:attrNameLst>
                                          <p:attrName>ppt_x</p:attrName>
                                        </p:attrNameLst>
                                      </p:cBhvr>
                                      <p:tavLst>
                                        <p:tav tm="0">
                                          <p:val>
                                            <p:strVal val="0-#ppt_w/2"/>
                                          </p:val>
                                        </p:tav>
                                        <p:tav tm="100000">
                                          <p:val>
                                            <p:strVal val="#ppt_x"/>
                                          </p:val>
                                        </p:tav>
                                      </p:tavLst>
                                    </p:anim>
                                    <p:anim calcmode="lin" valueType="num">
                                      <p:cBhvr additive="base">
                                        <p:cTn id="53" dur="500" fill="hold"/>
                                        <p:tgtEl>
                                          <p:spTgt spid="63"/>
                                        </p:tgtEl>
                                        <p:attrNameLst>
                                          <p:attrName>ppt_y</p:attrName>
                                        </p:attrNameLst>
                                      </p:cBhvr>
                                      <p:tavLst>
                                        <p:tav tm="0">
                                          <p:val>
                                            <p:strVal val="0-#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arn(inVertical)">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52"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Scale>
                                      <p:cBhvr>
                                        <p:cTn id="63"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4" dur="1000" decel="50000" fill="hold">
                                          <p:stCondLst>
                                            <p:cond delay="0"/>
                                          </p:stCondLst>
                                        </p:cTn>
                                        <p:tgtEl>
                                          <p:spTgt spid="27"/>
                                        </p:tgtEl>
                                        <p:attrNameLst>
                                          <p:attrName>ppt_x</p:attrName>
                                          <p:attrName>ppt_y</p:attrName>
                                        </p:attrNameLst>
                                      </p:cBhvr>
                                    </p:animMotion>
                                    <p:animEffect transition="in" filter="fade">
                                      <p:cBhvr>
                                        <p:cTn id="65" dur="1000"/>
                                        <p:tgtEl>
                                          <p:spTgt spid="27"/>
                                        </p:tgtEl>
                                      </p:cBhvr>
                                    </p:animEffect>
                                  </p:childTnLst>
                                </p:cTn>
                              </p:par>
                              <p:par>
                                <p:cTn id="66" presetID="52" presetClass="entr" presetSubtype="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Scale>
                                      <p:cBhvr>
                                        <p:cTn id="68"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9" dur="1000" decel="50000" fill="hold">
                                          <p:stCondLst>
                                            <p:cond delay="0"/>
                                          </p:stCondLst>
                                        </p:cTn>
                                        <p:tgtEl>
                                          <p:spTgt spid="28"/>
                                        </p:tgtEl>
                                        <p:attrNameLst>
                                          <p:attrName>ppt_x</p:attrName>
                                          <p:attrName>ppt_y</p:attrName>
                                        </p:attrNameLst>
                                      </p:cBhvr>
                                    </p:animMotion>
                                    <p:animEffect transition="in" filter="fade">
                                      <p:cBhvr>
                                        <p:cTn id="70" dur="1000"/>
                                        <p:tgtEl>
                                          <p:spTgt spid="28"/>
                                        </p:tgtEl>
                                      </p:cBhvr>
                                    </p:animEffect>
                                  </p:childTnLst>
                                </p:cTn>
                              </p:par>
                              <p:par>
                                <p:cTn id="71" presetID="52"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Scale>
                                      <p:cBhvr>
                                        <p:cTn id="73" dur="225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4" dur="2250" decel="50000" fill="hold">
                                          <p:stCondLst>
                                            <p:cond delay="0"/>
                                          </p:stCondLst>
                                        </p:cTn>
                                        <p:tgtEl>
                                          <p:spTgt spid="42"/>
                                        </p:tgtEl>
                                        <p:attrNameLst>
                                          <p:attrName>ppt_x</p:attrName>
                                          <p:attrName>ppt_y</p:attrName>
                                        </p:attrNameLst>
                                      </p:cBhvr>
                                    </p:animMotion>
                                    <p:animEffect transition="in" filter="fade">
                                      <p:cBhvr>
                                        <p:cTn id="75" dur="2250"/>
                                        <p:tgtEl>
                                          <p:spTgt spid="42"/>
                                        </p:tgtEl>
                                      </p:cBhvr>
                                    </p:animEffect>
                                  </p:childTnLst>
                                </p:cTn>
                              </p:par>
                              <p:par>
                                <p:cTn id="76" presetID="52" presetClass="entr" presetSubtype="0" fill="hold" grpId="0" nodeType="withEffect">
                                  <p:stCondLst>
                                    <p:cond delay="0"/>
                                  </p:stCondLst>
                                  <p:childTnLst>
                                    <p:set>
                                      <p:cBhvr>
                                        <p:cTn id="77" dur="1" fill="hold">
                                          <p:stCondLst>
                                            <p:cond delay="0"/>
                                          </p:stCondLst>
                                        </p:cTn>
                                        <p:tgtEl>
                                          <p:spTgt spid="43"/>
                                        </p:tgtEl>
                                        <p:attrNameLst>
                                          <p:attrName>style.visibility</p:attrName>
                                        </p:attrNameLst>
                                      </p:cBhvr>
                                      <p:to>
                                        <p:strVal val="visible"/>
                                      </p:to>
                                    </p:set>
                                    <p:animScale>
                                      <p:cBhvr>
                                        <p:cTn id="78" dur="225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9" dur="2250" decel="50000" fill="hold">
                                          <p:stCondLst>
                                            <p:cond delay="0"/>
                                          </p:stCondLst>
                                        </p:cTn>
                                        <p:tgtEl>
                                          <p:spTgt spid="43"/>
                                        </p:tgtEl>
                                        <p:attrNameLst>
                                          <p:attrName>ppt_x</p:attrName>
                                          <p:attrName>ppt_y</p:attrName>
                                        </p:attrNameLst>
                                      </p:cBhvr>
                                    </p:animMotion>
                                    <p:animEffect transition="in" filter="fade">
                                      <p:cBhvr>
                                        <p:cTn id="80" dur="2250"/>
                                        <p:tgtEl>
                                          <p:spTgt spid="43"/>
                                        </p:tgtEl>
                                      </p:cBhvr>
                                    </p:animEffect>
                                  </p:childTnLst>
                                </p:cTn>
                              </p:par>
                              <p:par>
                                <p:cTn id="81" presetID="52"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Scale>
                                      <p:cBhvr>
                                        <p:cTn id="83" dur="2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4" dur="2000" decel="50000" fill="hold">
                                          <p:stCondLst>
                                            <p:cond delay="0"/>
                                          </p:stCondLst>
                                        </p:cTn>
                                        <p:tgtEl>
                                          <p:spTgt spid="31"/>
                                        </p:tgtEl>
                                        <p:attrNameLst>
                                          <p:attrName>ppt_x</p:attrName>
                                          <p:attrName>ppt_y</p:attrName>
                                        </p:attrNameLst>
                                      </p:cBhvr>
                                    </p:animMotion>
                                    <p:animEffect transition="in" filter="fade">
                                      <p:cBhvr>
                                        <p:cTn id="85" dur="2000"/>
                                        <p:tgtEl>
                                          <p:spTgt spid="31"/>
                                        </p:tgtEl>
                                      </p:cBhvr>
                                    </p:animEffect>
                                  </p:childTnLst>
                                </p:cTn>
                              </p:par>
                              <p:par>
                                <p:cTn id="86" presetID="52" presetClass="entr" presetSubtype="0"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Scale>
                                      <p:cBhvr>
                                        <p:cTn id="88" dur="20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9" dur="2000" decel="50000" fill="hold">
                                          <p:stCondLst>
                                            <p:cond delay="0"/>
                                          </p:stCondLst>
                                        </p:cTn>
                                        <p:tgtEl>
                                          <p:spTgt spid="32"/>
                                        </p:tgtEl>
                                        <p:attrNameLst>
                                          <p:attrName>ppt_x</p:attrName>
                                          <p:attrName>ppt_y</p:attrName>
                                        </p:attrNameLst>
                                      </p:cBhvr>
                                    </p:animMotion>
                                    <p:animEffect transition="in" filter="fade">
                                      <p:cBhvr>
                                        <p:cTn id="90" dur="2000"/>
                                        <p:tgtEl>
                                          <p:spTgt spid="32"/>
                                        </p:tgtEl>
                                      </p:cBhvr>
                                    </p:animEffect>
                                  </p:childTnLst>
                                </p:cTn>
                              </p:par>
                              <p:par>
                                <p:cTn id="91" presetID="52" presetClass="entr" presetSubtype="0"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animScale>
                                      <p:cBhvr>
                                        <p:cTn id="93" dur="175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4" dur="1750" decel="50000" fill="hold">
                                          <p:stCondLst>
                                            <p:cond delay="0"/>
                                          </p:stCondLst>
                                        </p:cTn>
                                        <p:tgtEl>
                                          <p:spTgt spid="33"/>
                                        </p:tgtEl>
                                        <p:attrNameLst>
                                          <p:attrName>ppt_x</p:attrName>
                                          <p:attrName>ppt_y</p:attrName>
                                        </p:attrNameLst>
                                      </p:cBhvr>
                                    </p:animMotion>
                                    <p:animEffect transition="in" filter="fade">
                                      <p:cBhvr>
                                        <p:cTn id="95" dur="1750"/>
                                        <p:tgtEl>
                                          <p:spTgt spid="33"/>
                                        </p:tgtEl>
                                      </p:cBhvr>
                                    </p:animEffect>
                                  </p:childTnLst>
                                </p:cTn>
                              </p:par>
                              <p:par>
                                <p:cTn id="96" presetID="52" presetClass="entr" presetSubtype="0" fill="hold" grpId="0" nodeType="withEffect">
                                  <p:stCondLst>
                                    <p:cond delay="0"/>
                                  </p:stCondLst>
                                  <p:childTnLst>
                                    <p:set>
                                      <p:cBhvr>
                                        <p:cTn id="97" dur="1" fill="hold">
                                          <p:stCondLst>
                                            <p:cond delay="0"/>
                                          </p:stCondLst>
                                        </p:cTn>
                                        <p:tgtEl>
                                          <p:spTgt spid="34"/>
                                        </p:tgtEl>
                                        <p:attrNameLst>
                                          <p:attrName>style.visibility</p:attrName>
                                        </p:attrNameLst>
                                      </p:cBhvr>
                                      <p:to>
                                        <p:strVal val="visible"/>
                                      </p:to>
                                    </p:set>
                                    <p:animScale>
                                      <p:cBhvr>
                                        <p:cTn id="98" dur="175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9" dur="1750" decel="50000" fill="hold">
                                          <p:stCondLst>
                                            <p:cond delay="0"/>
                                          </p:stCondLst>
                                        </p:cTn>
                                        <p:tgtEl>
                                          <p:spTgt spid="34"/>
                                        </p:tgtEl>
                                        <p:attrNameLst>
                                          <p:attrName>ppt_x</p:attrName>
                                          <p:attrName>ppt_y</p:attrName>
                                        </p:attrNameLst>
                                      </p:cBhvr>
                                    </p:animMotion>
                                    <p:animEffect transition="in" filter="fade">
                                      <p:cBhvr>
                                        <p:cTn id="100" dur="1750"/>
                                        <p:tgtEl>
                                          <p:spTgt spid="34"/>
                                        </p:tgtEl>
                                      </p:cBhvr>
                                    </p:animEffect>
                                  </p:childTnLst>
                                </p:cTn>
                              </p:par>
                              <p:par>
                                <p:cTn id="101" presetID="52" presetClass="entr" presetSubtype="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Scale>
                                      <p:cBhvr>
                                        <p:cTn id="103" dur="15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4" dur="1500" decel="50000" fill="hold">
                                          <p:stCondLst>
                                            <p:cond delay="0"/>
                                          </p:stCondLst>
                                        </p:cTn>
                                        <p:tgtEl>
                                          <p:spTgt spid="44"/>
                                        </p:tgtEl>
                                        <p:attrNameLst>
                                          <p:attrName>ppt_x</p:attrName>
                                          <p:attrName>ppt_y</p:attrName>
                                        </p:attrNameLst>
                                      </p:cBhvr>
                                    </p:animMotion>
                                    <p:animEffect transition="in" filter="fade">
                                      <p:cBhvr>
                                        <p:cTn id="105" dur="1500"/>
                                        <p:tgtEl>
                                          <p:spTgt spid="44"/>
                                        </p:tgtEl>
                                      </p:cBhvr>
                                    </p:animEffect>
                                  </p:childTnLst>
                                </p:cTn>
                              </p:par>
                              <p:par>
                                <p:cTn id="106" presetID="52" presetClass="entr" presetSubtype="0" fill="hold" grpId="0" nodeType="withEffect">
                                  <p:stCondLst>
                                    <p:cond delay="0"/>
                                  </p:stCondLst>
                                  <p:childTnLst>
                                    <p:set>
                                      <p:cBhvr>
                                        <p:cTn id="107" dur="1" fill="hold">
                                          <p:stCondLst>
                                            <p:cond delay="0"/>
                                          </p:stCondLst>
                                        </p:cTn>
                                        <p:tgtEl>
                                          <p:spTgt spid="45"/>
                                        </p:tgtEl>
                                        <p:attrNameLst>
                                          <p:attrName>style.visibility</p:attrName>
                                        </p:attrNameLst>
                                      </p:cBhvr>
                                      <p:to>
                                        <p:strVal val="visible"/>
                                      </p:to>
                                    </p:set>
                                    <p:animScale>
                                      <p:cBhvr>
                                        <p:cTn id="108" dur="15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9" dur="1500" decel="50000" fill="hold">
                                          <p:stCondLst>
                                            <p:cond delay="0"/>
                                          </p:stCondLst>
                                        </p:cTn>
                                        <p:tgtEl>
                                          <p:spTgt spid="45"/>
                                        </p:tgtEl>
                                        <p:attrNameLst>
                                          <p:attrName>ppt_x</p:attrName>
                                          <p:attrName>ppt_y</p:attrName>
                                        </p:attrNameLst>
                                      </p:cBhvr>
                                    </p:animMotion>
                                    <p:animEffect transition="in" filter="fade">
                                      <p:cBhvr>
                                        <p:cTn id="110" dur="1500"/>
                                        <p:tgtEl>
                                          <p:spTgt spid="45"/>
                                        </p:tgtEl>
                                      </p:cBhvr>
                                    </p:animEffect>
                                  </p:childTnLst>
                                </p:cTn>
                              </p:par>
                              <p:par>
                                <p:cTn id="111" presetID="52" presetClass="entr" presetSubtype="0"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Scale>
                                      <p:cBhvr>
                                        <p:cTn id="113" dur="125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4" dur="1250" decel="50000" fill="hold">
                                          <p:stCondLst>
                                            <p:cond delay="0"/>
                                          </p:stCondLst>
                                        </p:cTn>
                                        <p:tgtEl>
                                          <p:spTgt spid="29"/>
                                        </p:tgtEl>
                                        <p:attrNameLst>
                                          <p:attrName>ppt_x</p:attrName>
                                          <p:attrName>ppt_y</p:attrName>
                                        </p:attrNameLst>
                                      </p:cBhvr>
                                    </p:animMotion>
                                    <p:animEffect transition="in" filter="fade">
                                      <p:cBhvr>
                                        <p:cTn id="115" dur="1250"/>
                                        <p:tgtEl>
                                          <p:spTgt spid="29"/>
                                        </p:tgtEl>
                                      </p:cBhvr>
                                    </p:animEffect>
                                  </p:childTnLst>
                                </p:cTn>
                              </p:par>
                              <p:par>
                                <p:cTn id="116" presetID="52" presetClass="entr" presetSubtype="0" fill="hold" grpId="0" nodeType="withEffect">
                                  <p:stCondLst>
                                    <p:cond delay="0"/>
                                  </p:stCondLst>
                                  <p:childTnLst>
                                    <p:set>
                                      <p:cBhvr>
                                        <p:cTn id="117" dur="1" fill="hold">
                                          <p:stCondLst>
                                            <p:cond delay="0"/>
                                          </p:stCondLst>
                                        </p:cTn>
                                        <p:tgtEl>
                                          <p:spTgt spid="30"/>
                                        </p:tgtEl>
                                        <p:attrNameLst>
                                          <p:attrName>style.visibility</p:attrName>
                                        </p:attrNameLst>
                                      </p:cBhvr>
                                      <p:to>
                                        <p:strVal val="visible"/>
                                      </p:to>
                                    </p:set>
                                    <p:animScale>
                                      <p:cBhvr>
                                        <p:cTn id="118" dur="125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9" dur="1250" decel="50000" fill="hold">
                                          <p:stCondLst>
                                            <p:cond delay="0"/>
                                          </p:stCondLst>
                                        </p:cTn>
                                        <p:tgtEl>
                                          <p:spTgt spid="30"/>
                                        </p:tgtEl>
                                        <p:attrNameLst>
                                          <p:attrName>ppt_x</p:attrName>
                                          <p:attrName>ppt_y</p:attrName>
                                        </p:attrNameLst>
                                      </p:cBhvr>
                                    </p:animMotion>
                                    <p:animEffect transition="in" filter="fade">
                                      <p:cBhvr>
                                        <p:cTn id="120" dur="1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28" grpId="0"/>
      <p:bldP spid="29" grpId="0"/>
      <p:bldP spid="30" grpId="0"/>
      <p:bldP spid="31" grpId="0"/>
      <p:bldP spid="32" grpId="0"/>
      <p:bldP spid="33" grpId="0"/>
      <p:bldP spid="34" grpId="0"/>
      <p:bldP spid="42" grpId="0"/>
      <p:bldP spid="43" grpId="0"/>
      <p:bldP spid="44" grpId="0"/>
      <p:bldP spid="45" grpId="0"/>
      <p:bldP spid="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2471834" y="1080320"/>
            <a:ext cx="6384902" cy="1170416"/>
          </a:xfrm>
          <a:prstGeom prst="parallelogram">
            <a:avLst>
              <a:gd name="adj" fmla="val 53213"/>
            </a:avLst>
          </a:prstGeom>
          <a:noFill/>
          <a:ln w="9525">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680268" cy="338554"/>
          </a:xfrm>
          <a:prstGeom prst="rect">
            <a:avLst/>
          </a:prstGeom>
          <a:noFill/>
        </p:spPr>
        <p:txBody>
          <a:bodyPr wrap="none" rtlCol="0">
            <a:spAutoFit/>
          </a:bodyPr>
          <a:lstStyle/>
          <a:p>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个人发展</a:t>
            </a: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计划等</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7" name="平行四边形 16"/>
          <p:cNvSpPr/>
          <p:nvPr/>
        </p:nvSpPr>
        <p:spPr>
          <a:xfrm>
            <a:off x="1728522" y="2421632"/>
            <a:ext cx="6505108" cy="1170416"/>
          </a:xfrm>
          <a:prstGeom prst="parallelogram">
            <a:avLst>
              <a:gd name="adj" fmla="val 51043"/>
            </a:avLst>
          </a:prstGeom>
          <a:noFill/>
          <a:ln w="9525">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59666" y="3761464"/>
            <a:ext cx="6505108" cy="1170416"/>
          </a:xfrm>
          <a:prstGeom prst="parallelogram">
            <a:avLst>
              <a:gd name="adj" fmla="val 57553"/>
            </a:avLst>
          </a:prstGeom>
          <a:noFill/>
          <a:ln w="9525">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flipV="1">
            <a:off x="791840" y="3600599"/>
            <a:ext cx="1824588" cy="1529017"/>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solidFill>
                <a:srgbClr val="860000"/>
              </a:solidFill>
            </a:endParaRPr>
          </a:p>
        </p:txBody>
      </p:sp>
      <p:sp>
        <p:nvSpPr>
          <p:cNvPr id="18" name="六边形 17"/>
          <p:cNvSpPr/>
          <p:nvPr/>
        </p:nvSpPr>
        <p:spPr>
          <a:xfrm flipV="1">
            <a:off x="7032148" y="2232447"/>
            <a:ext cx="1824588" cy="1529017"/>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solidFill>
                <a:srgbClr val="860000"/>
              </a:solidFill>
            </a:endParaRPr>
          </a:p>
        </p:txBody>
      </p:sp>
      <p:sp>
        <p:nvSpPr>
          <p:cNvPr id="13" name="六边形 12"/>
          <p:cNvSpPr/>
          <p:nvPr/>
        </p:nvSpPr>
        <p:spPr>
          <a:xfrm flipV="1">
            <a:off x="1704134" y="864295"/>
            <a:ext cx="1824588" cy="1529017"/>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solidFill>
                <a:srgbClr val="860000"/>
              </a:solidFill>
            </a:endParaRPr>
          </a:p>
        </p:txBody>
      </p:sp>
      <p:sp>
        <p:nvSpPr>
          <p:cNvPr id="19" name="TextBox 18"/>
          <p:cNvSpPr txBox="1"/>
          <p:nvPr/>
        </p:nvSpPr>
        <p:spPr>
          <a:xfrm>
            <a:off x="3821687" y="1278340"/>
            <a:ext cx="3954929" cy="954107"/>
          </a:xfrm>
          <a:prstGeom prst="rect">
            <a:avLst/>
          </a:prstGeom>
          <a:noFill/>
        </p:spPr>
        <p:txBody>
          <a:bodyPr wrap="none" rtlCol="0">
            <a:spAutoFit/>
          </a:bodyPr>
          <a:lstStyle/>
          <a:p>
            <a:r>
              <a:rPr lang="zh-CN" altLang="en-US" sz="1400" i="1"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单击添加标题或者复制粘贴已经写好的本内容到</a:t>
            </a:r>
            <a:endParaRPr lang="en-US" altLang="zh-CN" sz="1400" i="1"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i="1" dirty="0">
                <a:solidFill>
                  <a:schemeClr val="tx1">
                    <a:lumMod val="95000"/>
                    <a:lumOff val="5000"/>
                  </a:schemeClr>
                </a:solidFill>
                <a:latin typeface="微软雅黑" panose="020B0503020204020204" pitchFamily="34" charset="-122"/>
                <a:ea typeface="微软雅黑" panose="020B0503020204020204" pitchFamily="34" charset="-122"/>
              </a:rPr>
              <a:t>此处。单击添加标题或者复制粘贴已经写好的</a:t>
            </a:r>
            <a:r>
              <a:rPr lang="zh-CN" altLang="en-US" sz="1400" i="1" dirty="0" smtClean="0">
                <a:solidFill>
                  <a:schemeClr val="tx1">
                    <a:lumMod val="95000"/>
                    <a:lumOff val="5000"/>
                  </a:schemeClr>
                </a:solidFill>
                <a:latin typeface="微软雅黑" panose="020B0503020204020204" pitchFamily="34" charset="-122"/>
                <a:ea typeface="微软雅黑" panose="020B0503020204020204" pitchFamily="34" charset="-122"/>
              </a:rPr>
              <a:t>本</a:t>
            </a:r>
            <a:endParaRPr lang="en-US" altLang="zh-CN" sz="1400" i="1"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i="1" dirty="0" smtClean="0">
                <a:solidFill>
                  <a:schemeClr val="tx1">
                    <a:lumMod val="95000"/>
                    <a:lumOff val="5000"/>
                  </a:schemeClr>
                </a:solidFill>
                <a:latin typeface="微软雅黑" panose="020B0503020204020204" pitchFamily="34" charset="-122"/>
                <a:ea typeface="微软雅黑" panose="020B0503020204020204" pitchFamily="34" charset="-122"/>
              </a:rPr>
              <a:t>内容到此处</a:t>
            </a:r>
            <a:r>
              <a:rPr lang="zh-CN" altLang="en-US" sz="1400" i="1" dirty="0">
                <a:solidFill>
                  <a:schemeClr val="tx1">
                    <a:lumMod val="95000"/>
                    <a:lumOff val="5000"/>
                  </a:schemeClr>
                </a:solidFill>
                <a:latin typeface="微软雅黑" panose="020B0503020204020204" pitchFamily="34" charset="-122"/>
                <a:ea typeface="微软雅黑" panose="020B0503020204020204" pitchFamily="34" charset="-122"/>
              </a:rPr>
              <a:t>。</a:t>
            </a:r>
          </a:p>
          <a:p>
            <a:endParaRPr lang="zh-CN" altLang="en-US" sz="1400" i="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2669559" y="2646492"/>
            <a:ext cx="3954929" cy="954107"/>
          </a:xfrm>
          <a:prstGeom prst="rect">
            <a:avLst/>
          </a:prstGeom>
          <a:noFill/>
        </p:spPr>
        <p:txBody>
          <a:bodyPr wrap="none" rtlCol="0">
            <a:spAutoFit/>
          </a:bodyPr>
          <a:lstStyle/>
          <a:p>
            <a:r>
              <a:rPr lang="zh-CN" altLang="en-US" sz="1400" i="1"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单击添加标题或者复制粘贴已经写好的本内容到</a:t>
            </a:r>
            <a:endParaRPr lang="en-US" altLang="zh-CN" sz="1400" i="1"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i="1" dirty="0">
                <a:solidFill>
                  <a:schemeClr val="tx1">
                    <a:lumMod val="95000"/>
                    <a:lumOff val="5000"/>
                  </a:schemeClr>
                </a:solidFill>
                <a:latin typeface="微软雅黑" panose="020B0503020204020204" pitchFamily="34" charset="-122"/>
                <a:ea typeface="微软雅黑" panose="020B0503020204020204" pitchFamily="34" charset="-122"/>
              </a:rPr>
              <a:t>此处。单击添加标题或者复制粘贴已经写好的</a:t>
            </a:r>
            <a:r>
              <a:rPr lang="zh-CN" altLang="en-US" sz="1400" i="1" dirty="0" smtClean="0">
                <a:solidFill>
                  <a:schemeClr val="tx1">
                    <a:lumMod val="95000"/>
                    <a:lumOff val="5000"/>
                  </a:schemeClr>
                </a:solidFill>
                <a:latin typeface="微软雅黑" panose="020B0503020204020204" pitchFamily="34" charset="-122"/>
                <a:ea typeface="微软雅黑" panose="020B0503020204020204" pitchFamily="34" charset="-122"/>
              </a:rPr>
              <a:t>本</a:t>
            </a:r>
            <a:endParaRPr lang="en-US" altLang="zh-CN" sz="1400" i="1"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i="1" dirty="0" smtClean="0">
                <a:solidFill>
                  <a:schemeClr val="tx1">
                    <a:lumMod val="95000"/>
                    <a:lumOff val="5000"/>
                  </a:schemeClr>
                </a:solidFill>
                <a:latin typeface="微软雅黑" panose="020B0503020204020204" pitchFamily="34" charset="-122"/>
                <a:ea typeface="微软雅黑" panose="020B0503020204020204" pitchFamily="34" charset="-122"/>
              </a:rPr>
              <a:t>内容到此处</a:t>
            </a:r>
            <a:r>
              <a:rPr lang="zh-CN" altLang="en-US" sz="1400" i="1" dirty="0">
                <a:solidFill>
                  <a:schemeClr val="tx1">
                    <a:lumMod val="95000"/>
                    <a:lumOff val="5000"/>
                  </a:schemeClr>
                </a:solidFill>
                <a:latin typeface="微软雅黑" panose="020B0503020204020204" pitchFamily="34" charset="-122"/>
                <a:ea typeface="微软雅黑" panose="020B0503020204020204" pitchFamily="34" charset="-122"/>
              </a:rPr>
              <a:t>。</a:t>
            </a:r>
          </a:p>
          <a:p>
            <a:endParaRPr lang="zh-CN" altLang="en-US" sz="1400" i="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2736056" y="3963844"/>
            <a:ext cx="3954929" cy="954107"/>
          </a:xfrm>
          <a:prstGeom prst="rect">
            <a:avLst/>
          </a:prstGeom>
          <a:noFill/>
        </p:spPr>
        <p:txBody>
          <a:bodyPr wrap="none" rtlCol="0">
            <a:spAutoFit/>
          </a:bodyPr>
          <a:lstStyle/>
          <a:p>
            <a:r>
              <a:rPr lang="zh-CN" altLang="en-US" sz="1400" i="1" dirty="0" smtClean="0">
                <a:solidFill>
                  <a:schemeClr val="tx1">
                    <a:lumMod val="95000"/>
                    <a:lumOff val="5000"/>
                  </a:schemeClr>
                </a:solidFill>
                <a:latin typeface="微软雅黑" panose="020B0503020204020204" pitchFamily="34" charset="-122"/>
                <a:ea typeface="微软雅黑" panose="020B0503020204020204" pitchFamily="34" charset="-122"/>
              </a:rPr>
              <a:t>单击添加标题或者复制粘贴已经写好的本内容到</a:t>
            </a:r>
            <a:endParaRPr lang="en-US" altLang="zh-CN" sz="1400" i="1"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i="1" dirty="0">
                <a:solidFill>
                  <a:schemeClr val="tx1">
                    <a:lumMod val="95000"/>
                    <a:lumOff val="5000"/>
                  </a:schemeClr>
                </a:solidFill>
                <a:latin typeface="微软雅黑" panose="020B0503020204020204" pitchFamily="34" charset="-122"/>
                <a:ea typeface="微软雅黑" panose="020B0503020204020204" pitchFamily="34" charset="-122"/>
              </a:rPr>
              <a:t>此处。单击添加标题或者复制粘贴已经写好的</a:t>
            </a:r>
            <a:r>
              <a:rPr lang="zh-CN" altLang="en-US" sz="1400" i="1" dirty="0" smtClean="0">
                <a:solidFill>
                  <a:schemeClr val="tx1">
                    <a:lumMod val="95000"/>
                    <a:lumOff val="5000"/>
                  </a:schemeClr>
                </a:solidFill>
                <a:latin typeface="微软雅黑" panose="020B0503020204020204" pitchFamily="34" charset="-122"/>
                <a:ea typeface="微软雅黑" panose="020B0503020204020204" pitchFamily="34" charset="-122"/>
              </a:rPr>
              <a:t>本</a:t>
            </a:r>
            <a:endParaRPr lang="en-US" altLang="zh-CN" sz="1400" i="1"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i="1" dirty="0" smtClean="0">
                <a:solidFill>
                  <a:schemeClr val="tx1">
                    <a:lumMod val="95000"/>
                    <a:lumOff val="5000"/>
                  </a:schemeClr>
                </a:solidFill>
                <a:latin typeface="微软雅黑" panose="020B0503020204020204" pitchFamily="34" charset="-122"/>
                <a:ea typeface="微软雅黑" panose="020B0503020204020204" pitchFamily="34" charset="-122"/>
              </a:rPr>
              <a:t>内容到此处</a:t>
            </a:r>
            <a:r>
              <a:rPr lang="zh-CN" altLang="en-US" sz="1400" i="1" dirty="0">
                <a:solidFill>
                  <a:schemeClr val="tx1">
                    <a:lumMod val="95000"/>
                    <a:lumOff val="5000"/>
                  </a:schemeClr>
                </a:solidFill>
                <a:latin typeface="微软雅黑" panose="020B0503020204020204" pitchFamily="34" charset="-122"/>
                <a:ea typeface="微软雅黑" panose="020B0503020204020204" pitchFamily="34" charset="-122"/>
              </a:rPr>
              <a:t>。</a:t>
            </a:r>
          </a:p>
          <a:p>
            <a:endParaRPr lang="zh-CN" altLang="en-US" sz="1400" i="1"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1026" name="Picture 2" descr="F:\3671538_183604544000_2.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16650" t="19196" r="19795"/>
          <a:stretch/>
        </p:blipFill>
        <p:spPr bwMode="auto">
          <a:xfrm>
            <a:off x="1825352" y="989985"/>
            <a:ext cx="1550052" cy="1314470"/>
          </a:xfrm>
          <a:prstGeom prst="hexagon">
            <a:avLst/>
          </a:prstGeom>
          <a:noFill/>
          <a:extLst>
            <a:ext uri="{909E8E84-426E-40DD-AFC4-6F175D3DCCD1}">
              <a14:hiddenFill xmlns="" xmlns:a14="http://schemas.microsoft.com/office/drawing/2010/main">
                <a:solidFill>
                  <a:srgbClr val="FFFFFF"/>
                </a:solidFill>
              </a14:hiddenFill>
            </a:ext>
          </a:extLst>
        </p:spPr>
      </p:pic>
      <p:pic>
        <p:nvPicPr>
          <p:cNvPr id="1027" name="Picture 3" descr="F:\3671538_135801424000_2.jpg"/>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l="16650" r="16650"/>
          <a:stretch/>
        </p:blipFill>
        <p:spPr bwMode="auto">
          <a:xfrm>
            <a:off x="7178223" y="2349139"/>
            <a:ext cx="1509097" cy="1336168"/>
          </a:xfrm>
          <a:prstGeom prst="hexagon">
            <a:avLst/>
          </a:prstGeom>
          <a:noFill/>
          <a:extLst>
            <a:ext uri="{909E8E84-426E-40DD-AFC4-6F175D3DCCD1}">
              <a14:hiddenFill xmlns="" xmlns:a14="http://schemas.microsoft.com/office/drawing/2010/main">
                <a:solidFill>
                  <a:srgbClr val="FFFFFF"/>
                </a:solidFill>
              </a14:hiddenFill>
            </a:ext>
          </a:extLst>
        </p:spPr>
      </p:pic>
      <p:pic>
        <p:nvPicPr>
          <p:cNvPr id="1028" name="Picture 4" descr="F:\234760-1212161H25694.jpg"/>
          <p:cNvPicPr>
            <a:picLocks noChangeAspect="1" noChangeArrowheads="1"/>
          </p:cNvPicPr>
          <p:nvPr/>
        </p:nvPicPr>
        <p:blipFill rotWithShape="1">
          <a:blip r:embed="rId5" cstate="print">
            <a:extLst>
              <a:ext uri="{28A0092B-C50C-407E-A947-70E740481C1C}">
                <a14:useLocalDpi xmlns="" xmlns:a14="http://schemas.microsoft.com/office/drawing/2010/main" val="0"/>
              </a:ext>
            </a:extLst>
          </a:blip>
          <a:srcRect l="4750" t="22302" r="10653"/>
          <a:stretch/>
        </p:blipFill>
        <p:spPr bwMode="auto">
          <a:xfrm>
            <a:off x="933310" y="3748764"/>
            <a:ext cx="1522500" cy="1265487"/>
          </a:xfrm>
          <a:prstGeom prst="hexagon">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53532366"/>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ircle(in)">
                                      <p:cBhvr>
                                        <p:cTn id="10" dur="2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circle(in)">
                                      <p:cBhvr>
                                        <p:cTn id="25" dur="2000"/>
                                        <p:tgtEl>
                                          <p:spTgt spid="18"/>
                                        </p:tgtEl>
                                      </p:cBhvr>
                                    </p:animEffect>
                                  </p:childTnLst>
                                </p:cTn>
                              </p:par>
                              <p:par>
                                <p:cTn id="26" presetID="6" presetClass="entr" presetSubtype="16" fill="hold" nodeType="with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circle(in)">
                                      <p:cBhvr>
                                        <p:cTn id="28" dur="2000"/>
                                        <p:tgtEl>
                                          <p:spTgt spid="10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1028"/>
                                        </p:tgtEl>
                                        <p:attrNameLst>
                                          <p:attrName>style.visibility</p:attrName>
                                        </p:attrNameLst>
                                      </p:cBhvr>
                                      <p:to>
                                        <p:strVal val="visible"/>
                                      </p:to>
                                    </p:set>
                                    <p:animEffect transition="in" filter="circle(in)">
                                      <p:cBhvr>
                                        <p:cTn id="41" dur="2000"/>
                                        <p:tgtEl>
                                          <p:spTgt spid="1028"/>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circle(in)">
                                      <p:cBhvr>
                                        <p:cTn id="44" dur="20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15" grpId="0" animBg="1"/>
      <p:bldP spid="16" grpId="0" animBg="1"/>
      <p:bldP spid="18" grpId="0" animBg="1"/>
      <p:bldP spid="13" grpId="0" animBg="1"/>
      <p:bldP spid="19" grpId="0"/>
      <p:bldP spid="20" grpId="0"/>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5344c81fac2b9.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82087" y="432247"/>
            <a:ext cx="1570194" cy="1024048"/>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2" name="组合 11"/>
          <p:cNvGrpSpPr/>
          <p:nvPr/>
        </p:nvGrpSpPr>
        <p:grpSpPr>
          <a:xfrm>
            <a:off x="1223888" y="1903750"/>
            <a:ext cx="1349509" cy="1349509"/>
            <a:chOff x="1223888" y="1903750"/>
            <a:chExt cx="1349509" cy="1349509"/>
          </a:xfrm>
        </p:grpSpPr>
        <p:sp>
          <p:nvSpPr>
            <p:cNvPr id="47" name="椭圆 46"/>
            <p:cNvSpPr/>
            <p:nvPr/>
          </p:nvSpPr>
          <p:spPr>
            <a:xfrm>
              <a:off x="1223888" y="1903750"/>
              <a:ext cx="1349509" cy="1349509"/>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439912" y="2088431"/>
              <a:ext cx="720080" cy="1015663"/>
            </a:xfrm>
            <a:prstGeom prst="rect">
              <a:avLst/>
            </a:prstGeom>
            <a:noFill/>
          </p:spPr>
          <p:txBody>
            <a:bodyPr wrap="square" rtlCol="0">
              <a:spAutoFit/>
            </a:bodyPr>
            <a:lstStyle/>
            <a:p>
              <a:r>
                <a:rPr lang="zh-CN" altLang="en-US" sz="6000" dirty="0" smtClean="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rPr>
                <a:t>感</a:t>
              </a:r>
              <a:endParaRPr lang="zh-CN" altLang="en-US" sz="600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endParaRPr>
            </a:p>
          </p:txBody>
        </p:sp>
      </p:grpSp>
      <p:grpSp>
        <p:nvGrpSpPr>
          <p:cNvPr id="13" name="组合 12"/>
          <p:cNvGrpSpPr/>
          <p:nvPr/>
        </p:nvGrpSpPr>
        <p:grpSpPr>
          <a:xfrm>
            <a:off x="2507332" y="1872407"/>
            <a:ext cx="1349509" cy="1349509"/>
            <a:chOff x="2507332" y="1872407"/>
            <a:chExt cx="1349509" cy="1349509"/>
          </a:xfrm>
        </p:grpSpPr>
        <p:sp>
          <p:nvSpPr>
            <p:cNvPr id="48" name="椭圆 47"/>
            <p:cNvSpPr/>
            <p:nvPr/>
          </p:nvSpPr>
          <p:spPr>
            <a:xfrm>
              <a:off x="2507332" y="1872407"/>
              <a:ext cx="1349509" cy="1349509"/>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2721828" y="2088431"/>
              <a:ext cx="720080" cy="1015663"/>
            </a:xfrm>
            <a:prstGeom prst="rect">
              <a:avLst/>
            </a:prstGeom>
            <a:noFill/>
          </p:spPr>
          <p:txBody>
            <a:bodyPr wrap="square" rtlCol="0">
              <a:spAutoFit/>
            </a:bodyPr>
            <a:lstStyle/>
            <a:p>
              <a:r>
                <a:rPr lang="zh-CN" altLang="en-US" sz="6000" dirty="0" smtClean="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rPr>
                <a:t>谢</a:t>
              </a:r>
              <a:endParaRPr lang="zh-CN" altLang="en-US" sz="600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endParaRPr>
            </a:p>
          </p:txBody>
        </p:sp>
      </p:grpSp>
      <p:grpSp>
        <p:nvGrpSpPr>
          <p:cNvPr id="14" name="组合 13"/>
          <p:cNvGrpSpPr/>
          <p:nvPr/>
        </p:nvGrpSpPr>
        <p:grpSpPr>
          <a:xfrm>
            <a:off x="3803476" y="1872407"/>
            <a:ext cx="1349509" cy="1349509"/>
            <a:chOff x="3803476" y="1872407"/>
            <a:chExt cx="1349509" cy="1349509"/>
          </a:xfrm>
        </p:grpSpPr>
        <p:sp>
          <p:nvSpPr>
            <p:cNvPr id="49" name="椭圆 48"/>
            <p:cNvSpPr/>
            <p:nvPr/>
          </p:nvSpPr>
          <p:spPr>
            <a:xfrm>
              <a:off x="3803476" y="1872407"/>
              <a:ext cx="1349509" cy="1349509"/>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3986350" y="2088431"/>
              <a:ext cx="720080" cy="1015663"/>
            </a:xfrm>
            <a:prstGeom prst="rect">
              <a:avLst/>
            </a:prstGeom>
            <a:noFill/>
          </p:spPr>
          <p:txBody>
            <a:bodyPr wrap="square" rtlCol="0">
              <a:spAutoFit/>
            </a:bodyPr>
            <a:lstStyle/>
            <a:p>
              <a:r>
                <a:rPr lang="zh-CN" altLang="en-US" sz="6000" dirty="0" smtClean="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rPr>
                <a:t>您</a:t>
              </a:r>
              <a:endParaRPr lang="zh-CN" altLang="en-US" sz="600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endParaRPr>
            </a:p>
          </p:txBody>
        </p:sp>
      </p:grpSp>
      <p:grpSp>
        <p:nvGrpSpPr>
          <p:cNvPr id="23" name="组合 22"/>
          <p:cNvGrpSpPr/>
          <p:nvPr/>
        </p:nvGrpSpPr>
        <p:grpSpPr>
          <a:xfrm>
            <a:off x="5058955" y="1903750"/>
            <a:ext cx="1349509" cy="1349509"/>
            <a:chOff x="5058955" y="1903750"/>
            <a:chExt cx="1349509" cy="1349509"/>
          </a:xfrm>
        </p:grpSpPr>
        <p:sp>
          <p:nvSpPr>
            <p:cNvPr id="50" name="椭圆 49"/>
            <p:cNvSpPr/>
            <p:nvPr/>
          </p:nvSpPr>
          <p:spPr>
            <a:xfrm>
              <a:off x="5058955" y="1903750"/>
              <a:ext cx="1349509" cy="1349509"/>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5250872" y="2088431"/>
              <a:ext cx="720080" cy="1015663"/>
            </a:xfrm>
            <a:prstGeom prst="rect">
              <a:avLst/>
            </a:prstGeom>
            <a:noFill/>
          </p:spPr>
          <p:txBody>
            <a:bodyPr wrap="square" rtlCol="0">
              <a:spAutoFit/>
            </a:bodyPr>
            <a:lstStyle/>
            <a:p>
              <a:r>
                <a:rPr lang="zh-CN" altLang="en-US" sz="6000" dirty="0" smtClean="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rPr>
                <a:t>的</a:t>
              </a:r>
              <a:endParaRPr lang="zh-CN" altLang="en-US" sz="600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endParaRPr>
            </a:p>
          </p:txBody>
        </p:sp>
      </p:grpSp>
      <p:sp>
        <p:nvSpPr>
          <p:cNvPr id="26" name="TextBox 25"/>
          <p:cNvSpPr txBox="1"/>
          <p:nvPr/>
        </p:nvSpPr>
        <p:spPr>
          <a:xfrm>
            <a:off x="3620488" y="3456583"/>
            <a:ext cx="2286203" cy="338554"/>
          </a:xfrm>
          <a:prstGeom prst="rect">
            <a:avLst/>
          </a:prstGeom>
          <a:noFill/>
        </p:spPr>
        <p:txBody>
          <a:bodyPr wrap="none" rtlCol="0">
            <a:spAutoFit/>
          </a:bodyPr>
          <a:lstStyle/>
          <a:p>
            <a:r>
              <a:rPr lang="zh-CN" altLang="en-US" sz="1600" dirty="0" smtClean="0">
                <a:latin typeface="方正大黑简体" panose="03000509000000000000" pitchFamily="65" charset="-122"/>
                <a:ea typeface="方正大黑简体" panose="03000509000000000000" pitchFamily="65" charset="-122"/>
              </a:rPr>
              <a:t>任意名</a:t>
            </a:r>
            <a:r>
              <a:rPr lang="en-US" altLang="zh-CN" sz="1600" dirty="0" smtClean="0">
                <a:latin typeface="方正大黑简体" panose="03000509000000000000" pitchFamily="65" charset="-122"/>
                <a:ea typeface="方正大黑简体" panose="03000509000000000000" pitchFamily="65" charset="-122"/>
              </a:rPr>
              <a:t>.</a:t>
            </a:r>
            <a:r>
              <a:rPr lang="zh-CN" altLang="en-US" sz="1600" dirty="0" smtClean="0">
                <a:latin typeface="方正大黑简体" panose="03000509000000000000" pitchFamily="65" charset="-122"/>
                <a:ea typeface="方正大黑简体" panose="03000509000000000000" pitchFamily="65" charset="-122"/>
              </a:rPr>
              <a:t>亮亮图文旗舰店</a:t>
            </a:r>
            <a:endParaRPr lang="zh-CN" altLang="en-US" sz="1600" dirty="0">
              <a:latin typeface="方正大黑简体" panose="03000509000000000000" pitchFamily="65" charset="-122"/>
              <a:ea typeface="方正大黑简体" panose="03000509000000000000" pitchFamily="65" charset="-122"/>
            </a:endParaRPr>
          </a:p>
        </p:txBody>
      </p:sp>
      <p:grpSp>
        <p:nvGrpSpPr>
          <p:cNvPr id="34" name="组合 33"/>
          <p:cNvGrpSpPr/>
          <p:nvPr/>
        </p:nvGrpSpPr>
        <p:grpSpPr>
          <a:xfrm>
            <a:off x="2362538" y="3553991"/>
            <a:ext cx="1246994" cy="143093"/>
            <a:chOff x="3865326" y="3615229"/>
            <a:chExt cx="1246994" cy="143093"/>
          </a:xfrm>
        </p:grpSpPr>
        <p:cxnSp>
          <p:nvCxnSpPr>
            <p:cNvPr id="28" name="直接连接符 27"/>
            <p:cNvCxnSpPr/>
            <p:nvPr/>
          </p:nvCxnSpPr>
          <p:spPr>
            <a:xfrm flipH="1">
              <a:off x="3865326" y="3688576"/>
              <a:ext cx="1102978"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4969227" y="3615229"/>
              <a:ext cx="143093" cy="143093"/>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33" name="组合 32"/>
          <p:cNvGrpSpPr/>
          <p:nvPr/>
        </p:nvGrpSpPr>
        <p:grpSpPr>
          <a:xfrm>
            <a:off x="6489852" y="3553991"/>
            <a:ext cx="1142748" cy="143093"/>
            <a:chOff x="7641980" y="3615229"/>
            <a:chExt cx="1142748" cy="143093"/>
          </a:xfrm>
        </p:grpSpPr>
        <p:cxnSp>
          <p:nvCxnSpPr>
            <p:cNvPr id="30" name="直接连接符 29"/>
            <p:cNvCxnSpPr/>
            <p:nvPr/>
          </p:nvCxnSpPr>
          <p:spPr>
            <a:xfrm flipH="1">
              <a:off x="7681750" y="3687237"/>
              <a:ext cx="1102978"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7641980" y="3615229"/>
              <a:ext cx="143093" cy="143093"/>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25" name="组合 24"/>
          <p:cNvGrpSpPr/>
          <p:nvPr/>
        </p:nvGrpSpPr>
        <p:grpSpPr>
          <a:xfrm>
            <a:off x="6342399" y="1872407"/>
            <a:ext cx="1349509" cy="1349509"/>
            <a:chOff x="6342399" y="1872407"/>
            <a:chExt cx="1349509" cy="1349509"/>
          </a:xfrm>
        </p:grpSpPr>
        <p:sp>
          <p:nvSpPr>
            <p:cNvPr id="51" name="椭圆 50"/>
            <p:cNvSpPr/>
            <p:nvPr/>
          </p:nvSpPr>
          <p:spPr>
            <a:xfrm>
              <a:off x="6342399" y="1872407"/>
              <a:ext cx="1349509" cy="1349509"/>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p:cNvSpPr txBox="1"/>
            <p:nvPr/>
          </p:nvSpPr>
          <p:spPr>
            <a:xfrm>
              <a:off x="6552480" y="2088431"/>
              <a:ext cx="720080" cy="1015663"/>
            </a:xfrm>
            <a:prstGeom prst="rect">
              <a:avLst/>
            </a:prstGeom>
            <a:noFill/>
          </p:spPr>
          <p:txBody>
            <a:bodyPr wrap="square" rtlCol="0">
              <a:spAutoFit/>
            </a:bodyPr>
            <a:lstStyle/>
            <a:p>
              <a:r>
                <a:rPr lang="zh-CN" altLang="en-US" sz="6000" dirty="0" smtClean="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rPr>
                <a:t>聆</a:t>
              </a:r>
              <a:endParaRPr lang="zh-CN" altLang="en-US" sz="600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endParaRPr>
            </a:p>
          </p:txBody>
        </p:sp>
      </p:grpSp>
      <p:grpSp>
        <p:nvGrpSpPr>
          <p:cNvPr id="27" name="组合 26"/>
          <p:cNvGrpSpPr/>
          <p:nvPr/>
        </p:nvGrpSpPr>
        <p:grpSpPr>
          <a:xfrm>
            <a:off x="7638543" y="1872407"/>
            <a:ext cx="1349509" cy="1349509"/>
            <a:chOff x="7638543" y="1872407"/>
            <a:chExt cx="1349509" cy="1349509"/>
          </a:xfrm>
        </p:grpSpPr>
        <p:sp>
          <p:nvSpPr>
            <p:cNvPr id="52" name="椭圆 51"/>
            <p:cNvSpPr/>
            <p:nvPr/>
          </p:nvSpPr>
          <p:spPr>
            <a:xfrm>
              <a:off x="7638543" y="1872407"/>
              <a:ext cx="1349509" cy="1349509"/>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7848624" y="2088431"/>
              <a:ext cx="720080" cy="1015663"/>
            </a:xfrm>
            <a:prstGeom prst="rect">
              <a:avLst/>
            </a:prstGeom>
            <a:noFill/>
          </p:spPr>
          <p:txBody>
            <a:bodyPr wrap="square" rtlCol="0">
              <a:spAutoFit/>
            </a:bodyPr>
            <a:lstStyle/>
            <a:p>
              <a:r>
                <a:rPr lang="zh-CN" altLang="en-US" sz="6000" dirty="0" smtClean="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rPr>
                <a:t>听</a:t>
              </a:r>
              <a:endParaRPr lang="zh-CN" altLang="en-US" sz="600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atin typeface="方正大黑简体" panose="03000509000000000000" pitchFamily="65" charset="-122"/>
                <a:ea typeface="方正大黑简体" panose="03000509000000000000" pitchFamily="65" charset="-122"/>
              </a:endParaRPr>
            </a:p>
          </p:txBody>
        </p:sp>
      </p:grpSp>
      <p:sp>
        <p:nvSpPr>
          <p:cNvPr id="2" name="TextBox 1"/>
          <p:cNvSpPr txBox="1"/>
          <p:nvPr/>
        </p:nvSpPr>
        <p:spPr>
          <a:xfrm>
            <a:off x="4752280" y="1008311"/>
            <a:ext cx="1620957" cy="307777"/>
          </a:xfrm>
          <a:prstGeom prst="rect">
            <a:avLst/>
          </a:prstGeom>
          <a:noFill/>
        </p:spPr>
        <p:txBody>
          <a:bodyPr wrap="none" rtlCol="0">
            <a:spAutoFit/>
          </a:bodyPr>
          <a:lstStyle/>
          <a:p>
            <a:r>
              <a:rPr lang="zh-CN" altLang="en-US" sz="1400" dirty="0" smtClean="0">
                <a:solidFill>
                  <a:schemeClr val="tx1">
                    <a:lumMod val="95000"/>
                    <a:lumOff val="5000"/>
                  </a:schemeClr>
                </a:solidFill>
                <a:latin typeface="+mj-ea"/>
                <a:ea typeface="+mj-ea"/>
              </a:rPr>
              <a:t>期望加入您的公司</a:t>
            </a:r>
            <a:endParaRPr lang="zh-CN" altLang="en-US" sz="1400" dirty="0">
              <a:solidFill>
                <a:schemeClr val="tx1">
                  <a:lumMod val="95000"/>
                  <a:lumOff val="5000"/>
                </a:schemeClr>
              </a:solidFill>
              <a:latin typeface="+mj-ea"/>
              <a:ea typeface="+mj-ea"/>
            </a:endParaRPr>
          </a:p>
        </p:txBody>
      </p:sp>
      <p:sp>
        <p:nvSpPr>
          <p:cNvPr id="3" name="矩形 2"/>
          <p:cNvSpPr/>
          <p:nvPr/>
        </p:nvSpPr>
        <p:spPr>
          <a:xfrm>
            <a:off x="4508203" y="576263"/>
            <a:ext cx="2116285" cy="584775"/>
          </a:xfrm>
          <a:prstGeom prst="rect">
            <a:avLst/>
          </a:prstGeom>
        </p:spPr>
        <p:txBody>
          <a:bodyPr wrap="none">
            <a:spAutoFit/>
          </a:bodyPr>
          <a:lstStyle/>
          <a:p>
            <a:r>
              <a:rPr lang="en-US" altLang="zh-CN" sz="3200" dirty="0" smtClean="0">
                <a:latin typeface="方正超粗黑简体" panose="03000509000000000000" pitchFamily="65" charset="-122"/>
                <a:ea typeface="方正超粗黑简体" panose="03000509000000000000" pitchFamily="65" charset="-122"/>
              </a:rPr>
              <a:t>RESUME</a:t>
            </a:r>
            <a:endParaRPr lang="zh-CN" altLang="en-US" sz="3200" dirty="0">
              <a:latin typeface="方正超粗黑简体" panose="03000509000000000000" pitchFamily="65" charset="-122"/>
              <a:ea typeface="方正超粗黑简体" panose="03000509000000000000" pitchFamily="65" charset="-122"/>
            </a:endParaRPr>
          </a:p>
        </p:txBody>
      </p:sp>
      <p:grpSp>
        <p:nvGrpSpPr>
          <p:cNvPr id="56" name="组合 55"/>
          <p:cNvGrpSpPr/>
          <p:nvPr/>
        </p:nvGrpSpPr>
        <p:grpSpPr>
          <a:xfrm>
            <a:off x="3469857" y="4536703"/>
            <a:ext cx="490336" cy="422704"/>
            <a:chOff x="1571292" y="1167225"/>
            <a:chExt cx="1152128" cy="993214"/>
          </a:xfrm>
        </p:grpSpPr>
        <p:grpSp>
          <p:nvGrpSpPr>
            <p:cNvPr id="57" name="组合 56"/>
            <p:cNvGrpSpPr/>
            <p:nvPr/>
          </p:nvGrpSpPr>
          <p:grpSpPr>
            <a:xfrm>
              <a:off x="1571292" y="1167225"/>
              <a:ext cx="1152128" cy="993214"/>
              <a:chOff x="1151880" y="2088430"/>
              <a:chExt cx="1656184" cy="1427745"/>
            </a:xfrm>
          </p:grpSpPr>
          <p:sp>
            <p:nvSpPr>
              <p:cNvPr id="70" name="六边形 69"/>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71" name="六边形 70"/>
              <p:cNvSpPr/>
              <p:nvPr/>
            </p:nvSpPr>
            <p:spPr>
              <a:xfrm flipV="1">
                <a:off x="1356681" y="2318524"/>
                <a:ext cx="1159685" cy="999729"/>
              </a:xfrm>
              <a:prstGeom prst="hexagon">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grpSp>
          <p:nvGrpSpPr>
            <p:cNvPr id="58" name="组合 21"/>
            <p:cNvGrpSpPr>
              <a:grpSpLocks/>
            </p:cNvGrpSpPr>
            <p:nvPr/>
          </p:nvGrpSpPr>
          <p:grpSpPr bwMode="auto">
            <a:xfrm>
              <a:off x="1918632" y="1499667"/>
              <a:ext cx="403538" cy="337675"/>
              <a:chOff x="-32101" y="0"/>
              <a:chExt cx="961047" cy="796672"/>
            </a:xfrm>
            <a:solidFill>
              <a:schemeClr val="bg1"/>
            </a:solidFill>
          </p:grpSpPr>
          <p:sp>
            <p:nvSpPr>
              <p:cNvPr id="59" name="Freeform 24"/>
              <p:cNvSpPr>
                <a:spLocks noEditPoints="1" noChangeArrowheads="1"/>
              </p:cNvSpPr>
              <p:nvPr/>
            </p:nvSpPr>
            <p:spPr bwMode="auto">
              <a:xfrm>
                <a:off x="-32101" y="0"/>
                <a:ext cx="961047" cy="796672"/>
              </a:xfrm>
              <a:custGeom>
                <a:avLst/>
                <a:gdLst>
                  <a:gd name="T0" fmla="*/ 321 w 339"/>
                  <a:gd name="T1" fmla="*/ 0 h 281"/>
                  <a:gd name="T2" fmla="*/ 18 w 339"/>
                  <a:gd name="T3" fmla="*/ 0 h 281"/>
                  <a:gd name="T4" fmla="*/ 0 w 339"/>
                  <a:gd name="T5" fmla="*/ 18 h 281"/>
                  <a:gd name="T6" fmla="*/ 0 w 339"/>
                  <a:gd name="T7" fmla="*/ 263 h 281"/>
                  <a:gd name="T8" fmla="*/ 18 w 339"/>
                  <a:gd name="T9" fmla="*/ 281 h 281"/>
                  <a:gd name="T10" fmla="*/ 321 w 339"/>
                  <a:gd name="T11" fmla="*/ 281 h 281"/>
                  <a:gd name="T12" fmla="*/ 339 w 339"/>
                  <a:gd name="T13" fmla="*/ 263 h 281"/>
                  <a:gd name="T14" fmla="*/ 339 w 339"/>
                  <a:gd name="T15" fmla="*/ 18 h 281"/>
                  <a:gd name="T16" fmla="*/ 321 w 339"/>
                  <a:gd name="T17" fmla="*/ 0 h 281"/>
                  <a:gd name="T18" fmla="*/ 316 w 339"/>
                  <a:gd name="T19" fmla="*/ 246 h 281"/>
                  <a:gd name="T20" fmla="*/ 301 w 339"/>
                  <a:gd name="T21" fmla="*/ 262 h 281"/>
                  <a:gd name="T22" fmla="*/ 38 w 339"/>
                  <a:gd name="T23" fmla="*/ 262 h 281"/>
                  <a:gd name="T24" fmla="*/ 23 w 339"/>
                  <a:gd name="T25" fmla="*/ 246 h 281"/>
                  <a:gd name="T26" fmla="*/ 23 w 339"/>
                  <a:gd name="T27" fmla="*/ 35 h 281"/>
                  <a:gd name="T28" fmla="*/ 38 w 339"/>
                  <a:gd name="T29" fmla="*/ 19 h 281"/>
                  <a:gd name="T30" fmla="*/ 301 w 339"/>
                  <a:gd name="T31" fmla="*/ 19 h 281"/>
                  <a:gd name="T32" fmla="*/ 316 w 339"/>
                  <a:gd name="T33" fmla="*/ 35 h 281"/>
                  <a:gd name="T34" fmla="*/ 316 w 339"/>
                  <a:gd name="T35" fmla="*/ 246 h 2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9"/>
                  <a:gd name="T55" fmla="*/ 0 h 281"/>
                  <a:gd name="T56" fmla="*/ 339 w 339"/>
                  <a:gd name="T57" fmla="*/ 281 h 2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9" h="281">
                    <a:moveTo>
                      <a:pt x="321" y="0"/>
                    </a:moveTo>
                    <a:cubicBezTo>
                      <a:pt x="18" y="0"/>
                      <a:pt x="18" y="0"/>
                      <a:pt x="18" y="0"/>
                    </a:cubicBezTo>
                    <a:cubicBezTo>
                      <a:pt x="8" y="0"/>
                      <a:pt x="0" y="8"/>
                      <a:pt x="0" y="18"/>
                    </a:cubicBezTo>
                    <a:cubicBezTo>
                      <a:pt x="0" y="263"/>
                      <a:pt x="0" y="263"/>
                      <a:pt x="0" y="263"/>
                    </a:cubicBezTo>
                    <a:cubicBezTo>
                      <a:pt x="0" y="273"/>
                      <a:pt x="8" y="281"/>
                      <a:pt x="18" y="281"/>
                    </a:cubicBezTo>
                    <a:cubicBezTo>
                      <a:pt x="321" y="281"/>
                      <a:pt x="321" y="281"/>
                      <a:pt x="321" y="281"/>
                    </a:cubicBezTo>
                    <a:cubicBezTo>
                      <a:pt x="331" y="281"/>
                      <a:pt x="339" y="273"/>
                      <a:pt x="339" y="263"/>
                    </a:cubicBezTo>
                    <a:cubicBezTo>
                      <a:pt x="339" y="18"/>
                      <a:pt x="339" y="18"/>
                      <a:pt x="339" y="18"/>
                    </a:cubicBezTo>
                    <a:cubicBezTo>
                      <a:pt x="339" y="8"/>
                      <a:pt x="331" y="0"/>
                      <a:pt x="321" y="0"/>
                    </a:cubicBezTo>
                    <a:moveTo>
                      <a:pt x="316" y="246"/>
                    </a:moveTo>
                    <a:cubicBezTo>
                      <a:pt x="316" y="255"/>
                      <a:pt x="309" y="262"/>
                      <a:pt x="301" y="262"/>
                    </a:cubicBezTo>
                    <a:cubicBezTo>
                      <a:pt x="38" y="262"/>
                      <a:pt x="38" y="262"/>
                      <a:pt x="38" y="262"/>
                    </a:cubicBezTo>
                    <a:cubicBezTo>
                      <a:pt x="30" y="262"/>
                      <a:pt x="23" y="255"/>
                      <a:pt x="23" y="246"/>
                    </a:cubicBezTo>
                    <a:cubicBezTo>
                      <a:pt x="23" y="35"/>
                      <a:pt x="23" y="35"/>
                      <a:pt x="23" y="35"/>
                    </a:cubicBezTo>
                    <a:cubicBezTo>
                      <a:pt x="23" y="26"/>
                      <a:pt x="30" y="19"/>
                      <a:pt x="38" y="19"/>
                    </a:cubicBezTo>
                    <a:cubicBezTo>
                      <a:pt x="301" y="19"/>
                      <a:pt x="301" y="19"/>
                      <a:pt x="301" y="19"/>
                    </a:cubicBezTo>
                    <a:cubicBezTo>
                      <a:pt x="309" y="19"/>
                      <a:pt x="316" y="26"/>
                      <a:pt x="316" y="35"/>
                    </a:cubicBezTo>
                    <a:lnTo>
                      <a:pt x="316" y="246"/>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60" name="Freeform 25"/>
              <p:cNvSpPr>
                <a:spLocks noChangeArrowheads="1"/>
              </p:cNvSpPr>
              <p:nvPr/>
            </p:nvSpPr>
            <p:spPr bwMode="auto">
              <a:xfrm>
                <a:off x="176371"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61" name="Freeform 26"/>
              <p:cNvSpPr>
                <a:spLocks noChangeArrowheads="1"/>
              </p:cNvSpPr>
              <p:nvPr/>
            </p:nvSpPr>
            <p:spPr bwMode="auto">
              <a:xfrm>
                <a:off x="176371"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62" name="Freeform 27"/>
              <p:cNvSpPr>
                <a:spLocks noChangeArrowheads="1"/>
              </p:cNvSpPr>
              <p:nvPr/>
            </p:nvSpPr>
            <p:spPr bwMode="auto">
              <a:xfrm>
                <a:off x="346744"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63" name="Freeform 28"/>
              <p:cNvSpPr>
                <a:spLocks noChangeArrowheads="1"/>
              </p:cNvSpPr>
              <p:nvPr/>
            </p:nvSpPr>
            <p:spPr bwMode="auto">
              <a:xfrm>
                <a:off x="346744"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64" name="Freeform 29"/>
              <p:cNvSpPr>
                <a:spLocks noChangeArrowheads="1"/>
              </p:cNvSpPr>
              <p:nvPr/>
            </p:nvSpPr>
            <p:spPr bwMode="auto">
              <a:xfrm>
                <a:off x="346744"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65" name="Freeform 30"/>
              <p:cNvSpPr>
                <a:spLocks noChangeArrowheads="1"/>
              </p:cNvSpPr>
              <p:nvPr/>
            </p:nvSpPr>
            <p:spPr bwMode="auto">
              <a:xfrm>
                <a:off x="519516" y="116382"/>
                <a:ext cx="83987"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66" name="Freeform 31"/>
              <p:cNvSpPr>
                <a:spLocks noChangeArrowheads="1"/>
              </p:cNvSpPr>
              <p:nvPr/>
            </p:nvSpPr>
            <p:spPr bwMode="auto">
              <a:xfrm>
                <a:off x="519516" y="274756"/>
                <a:ext cx="83987"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67" name="Freeform 32"/>
              <p:cNvSpPr>
                <a:spLocks noChangeArrowheads="1"/>
              </p:cNvSpPr>
              <p:nvPr/>
            </p:nvSpPr>
            <p:spPr bwMode="auto">
              <a:xfrm>
                <a:off x="688689" y="116382"/>
                <a:ext cx="85186"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68" name="Freeform 33"/>
              <p:cNvSpPr>
                <a:spLocks noChangeArrowheads="1"/>
              </p:cNvSpPr>
              <p:nvPr/>
            </p:nvSpPr>
            <p:spPr bwMode="auto">
              <a:xfrm>
                <a:off x="688689" y="274756"/>
                <a:ext cx="85186"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69" name="Freeform 34"/>
              <p:cNvSpPr>
                <a:spLocks noChangeArrowheads="1"/>
              </p:cNvSpPr>
              <p:nvPr/>
            </p:nvSpPr>
            <p:spPr bwMode="auto">
              <a:xfrm>
                <a:off x="176371"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grpSp>
      </p:grpSp>
      <p:grpSp>
        <p:nvGrpSpPr>
          <p:cNvPr id="72" name="组合 71"/>
          <p:cNvGrpSpPr/>
          <p:nvPr/>
        </p:nvGrpSpPr>
        <p:grpSpPr>
          <a:xfrm>
            <a:off x="6134152" y="4536703"/>
            <a:ext cx="490336" cy="422704"/>
            <a:chOff x="7099435" y="1167225"/>
            <a:chExt cx="1152128" cy="993214"/>
          </a:xfrm>
        </p:grpSpPr>
        <p:grpSp>
          <p:nvGrpSpPr>
            <p:cNvPr id="73" name="组合 72"/>
            <p:cNvGrpSpPr/>
            <p:nvPr/>
          </p:nvGrpSpPr>
          <p:grpSpPr>
            <a:xfrm>
              <a:off x="7099435" y="1167225"/>
              <a:ext cx="1152128" cy="993214"/>
              <a:chOff x="1151880" y="2088430"/>
              <a:chExt cx="1656184" cy="1427745"/>
            </a:xfrm>
          </p:grpSpPr>
          <p:sp>
            <p:nvSpPr>
              <p:cNvPr id="75" name="六边形 74"/>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76" name="六边形 75"/>
              <p:cNvSpPr/>
              <p:nvPr/>
            </p:nvSpPr>
            <p:spPr>
              <a:xfrm flipV="1">
                <a:off x="1381972" y="2318523"/>
                <a:ext cx="1159685" cy="999729"/>
              </a:xfrm>
              <a:prstGeom prst="hexagon">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74" name="Freeform 9"/>
            <p:cNvSpPr>
              <a:spLocks noChangeAspect="1" noEditPoints="1" noChangeArrowheads="1"/>
            </p:cNvSpPr>
            <p:nvPr/>
          </p:nvSpPr>
          <p:spPr bwMode="auto">
            <a:xfrm>
              <a:off x="7469030" y="1512367"/>
              <a:ext cx="366958" cy="337675"/>
            </a:xfrm>
            <a:custGeom>
              <a:avLst/>
              <a:gdLst>
                <a:gd name="T0" fmla="*/ 141 w 181"/>
                <a:gd name="T1" fmla="*/ 0 h 165"/>
                <a:gd name="T2" fmla="*/ 149 w 181"/>
                <a:gd name="T3" fmla="*/ 8 h 165"/>
                <a:gd name="T4" fmla="*/ 134 w 181"/>
                <a:gd name="T5" fmla="*/ 47 h 165"/>
                <a:gd name="T6" fmla="*/ 33 w 181"/>
                <a:gd name="T7" fmla="*/ 14 h 165"/>
                <a:gd name="T8" fmla="*/ 39 w 181"/>
                <a:gd name="T9" fmla="*/ 20 h 165"/>
                <a:gd name="T10" fmla="*/ 51 w 181"/>
                <a:gd name="T11" fmla="*/ 31 h 165"/>
                <a:gd name="T12" fmla="*/ 33 w 181"/>
                <a:gd name="T13" fmla="*/ 39 h 165"/>
                <a:gd name="T14" fmla="*/ 39 w 181"/>
                <a:gd name="T15" fmla="*/ 45 h 165"/>
                <a:gd name="T16" fmla="*/ 51 w 181"/>
                <a:gd name="T17" fmla="*/ 55 h 165"/>
                <a:gd name="T18" fmla="*/ 33 w 181"/>
                <a:gd name="T19" fmla="*/ 63 h 165"/>
                <a:gd name="T20" fmla="*/ 39 w 181"/>
                <a:gd name="T21" fmla="*/ 67 h 165"/>
                <a:gd name="T22" fmla="*/ 51 w 181"/>
                <a:gd name="T23" fmla="*/ 77 h 165"/>
                <a:gd name="T24" fmla="*/ 33 w 181"/>
                <a:gd name="T25" fmla="*/ 86 h 165"/>
                <a:gd name="T26" fmla="*/ 39 w 181"/>
                <a:gd name="T27" fmla="*/ 90 h 165"/>
                <a:gd name="T28" fmla="*/ 51 w 181"/>
                <a:gd name="T29" fmla="*/ 100 h 165"/>
                <a:gd name="T30" fmla="*/ 33 w 181"/>
                <a:gd name="T31" fmla="*/ 110 h 165"/>
                <a:gd name="T32" fmla="*/ 39 w 181"/>
                <a:gd name="T33" fmla="*/ 116 h 165"/>
                <a:gd name="T34" fmla="*/ 51 w 181"/>
                <a:gd name="T35" fmla="*/ 126 h 165"/>
                <a:gd name="T36" fmla="*/ 33 w 181"/>
                <a:gd name="T37" fmla="*/ 134 h 165"/>
                <a:gd name="T38" fmla="*/ 33 w 181"/>
                <a:gd name="T39" fmla="*/ 151 h 165"/>
                <a:gd name="T40" fmla="*/ 134 w 181"/>
                <a:gd name="T41" fmla="*/ 118 h 165"/>
                <a:gd name="T42" fmla="*/ 149 w 181"/>
                <a:gd name="T43" fmla="*/ 157 h 165"/>
                <a:gd name="T44" fmla="*/ 141 w 181"/>
                <a:gd name="T45" fmla="*/ 165 h 165"/>
                <a:gd name="T46" fmla="*/ 19 w 181"/>
                <a:gd name="T47" fmla="*/ 165 h 165"/>
                <a:gd name="T48" fmla="*/ 19 w 181"/>
                <a:gd name="T49" fmla="*/ 146 h 165"/>
                <a:gd name="T50" fmla="*/ 0 w 181"/>
                <a:gd name="T51" fmla="*/ 132 h 165"/>
                <a:gd name="T52" fmla="*/ 19 w 181"/>
                <a:gd name="T53" fmla="*/ 120 h 165"/>
                <a:gd name="T54" fmla="*/ 0 w 181"/>
                <a:gd name="T55" fmla="*/ 108 h 165"/>
                <a:gd name="T56" fmla="*/ 19 w 181"/>
                <a:gd name="T57" fmla="*/ 98 h 165"/>
                <a:gd name="T58" fmla="*/ 0 w 181"/>
                <a:gd name="T59" fmla="*/ 83 h 165"/>
                <a:gd name="T60" fmla="*/ 19 w 181"/>
                <a:gd name="T61" fmla="*/ 75 h 165"/>
                <a:gd name="T62" fmla="*/ 0 w 181"/>
                <a:gd name="T63" fmla="*/ 61 h 165"/>
                <a:gd name="T64" fmla="*/ 19 w 181"/>
                <a:gd name="T65" fmla="*/ 51 h 165"/>
                <a:gd name="T66" fmla="*/ 0 w 181"/>
                <a:gd name="T67" fmla="*/ 39 h 165"/>
                <a:gd name="T68" fmla="*/ 19 w 181"/>
                <a:gd name="T69" fmla="*/ 8 h 165"/>
                <a:gd name="T70" fmla="*/ 27 w 181"/>
                <a:gd name="T71" fmla="*/ 0 h 165"/>
                <a:gd name="T72" fmla="*/ 63 w 181"/>
                <a:gd name="T73" fmla="*/ 79 h 165"/>
                <a:gd name="T74" fmla="*/ 84 w 181"/>
                <a:gd name="T75" fmla="*/ 88 h 165"/>
                <a:gd name="T76" fmla="*/ 63 w 181"/>
                <a:gd name="T77" fmla="*/ 79 h 165"/>
                <a:gd name="T78" fmla="*/ 63 w 181"/>
                <a:gd name="T79" fmla="*/ 61 h 165"/>
                <a:gd name="T80" fmla="*/ 100 w 181"/>
                <a:gd name="T81" fmla="*/ 69 h 165"/>
                <a:gd name="T82" fmla="*/ 63 w 181"/>
                <a:gd name="T83" fmla="*/ 61 h 165"/>
                <a:gd name="T84" fmla="*/ 63 w 181"/>
                <a:gd name="T85" fmla="*/ 45 h 165"/>
                <a:gd name="T86" fmla="*/ 116 w 181"/>
                <a:gd name="T87" fmla="*/ 53 h 165"/>
                <a:gd name="T88" fmla="*/ 63 w 181"/>
                <a:gd name="T89" fmla="*/ 45 h 165"/>
                <a:gd name="T90" fmla="*/ 63 w 181"/>
                <a:gd name="T91" fmla="*/ 29 h 165"/>
                <a:gd name="T92" fmla="*/ 116 w 181"/>
                <a:gd name="T93" fmla="*/ 35 h 165"/>
                <a:gd name="T94" fmla="*/ 63 w 181"/>
                <a:gd name="T95" fmla="*/ 29 h 165"/>
                <a:gd name="T96" fmla="*/ 84 w 181"/>
                <a:gd name="T97" fmla="*/ 130 h 165"/>
                <a:gd name="T98" fmla="*/ 106 w 181"/>
                <a:gd name="T99" fmla="*/ 130 h 165"/>
                <a:gd name="T100" fmla="*/ 86 w 181"/>
                <a:gd name="T101" fmla="*/ 108 h 165"/>
                <a:gd name="T102" fmla="*/ 84 w 181"/>
                <a:gd name="T103" fmla="*/ 130 h 165"/>
                <a:gd name="T104" fmla="*/ 161 w 181"/>
                <a:gd name="T105" fmla="*/ 37 h 165"/>
                <a:gd name="T106" fmla="*/ 116 w 181"/>
                <a:gd name="T107" fmla="*/ 120 h 165"/>
                <a:gd name="T108" fmla="*/ 161 w 181"/>
                <a:gd name="T109" fmla="*/ 37 h 1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1"/>
                <a:gd name="T166" fmla="*/ 0 h 165"/>
                <a:gd name="T167" fmla="*/ 181 w 181"/>
                <a:gd name="T168" fmla="*/ 165 h 1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1" h="165">
                  <a:moveTo>
                    <a:pt x="27" y="0"/>
                  </a:moveTo>
                  <a:lnTo>
                    <a:pt x="141" y="0"/>
                  </a:lnTo>
                  <a:lnTo>
                    <a:pt x="149" y="0"/>
                  </a:lnTo>
                  <a:lnTo>
                    <a:pt x="149" y="8"/>
                  </a:lnTo>
                  <a:lnTo>
                    <a:pt x="149" y="35"/>
                  </a:lnTo>
                  <a:lnTo>
                    <a:pt x="134" y="47"/>
                  </a:lnTo>
                  <a:lnTo>
                    <a:pt x="134" y="14"/>
                  </a:lnTo>
                  <a:lnTo>
                    <a:pt x="33" y="14"/>
                  </a:lnTo>
                  <a:lnTo>
                    <a:pt x="33" y="25"/>
                  </a:lnTo>
                  <a:lnTo>
                    <a:pt x="39" y="20"/>
                  </a:lnTo>
                  <a:lnTo>
                    <a:pt x="47" y="18"/>
                  </a:lnTo>
                  <a:lnTo>
                    <a:pt x="51" y="31"/>
                  </a:lnTo>
                  <a:lnTo>
                    <a:pt x="45" y="35"/>
                  </a:lnTo>
                  <a:lnTo>
                    <a:pt x="33" y="39"/>
                  </a:lnTo>
                  <a:lnTo>
                    <a:pt x="33" y="47"/>
                  </a:lnTo>
                  <a:lnTo>
                    <a:pt x="39" y="45"/>
                  </a:lnTo>
                  <a:lnTo>
                    <a:pt x="47" y="41"/>
                  </a:lnTo>
                  <a:lnTo>
                    <a:pt x="51" y="55"/>
                  </a:lnTo>
                  <a:lnTo>
                    <a:pt x="45" y="57"/>
                  </a:lnTo>
                  <a:lnTo>
                    <a:pt x="33" y="63"/>
                  </a:lnTo>
                  <a:lnTo>
                    <a:pt x="33" y="71"/>
                  </a:lnTo>
                  <a:lnTo>
                    <a:pt x="39" y="67"/>
                  </a:lnTo>
                  <a:lnTo>
                    <a:pt x="47" y="65"/>
                  </a:lnTo>
                  <a:lnTo>
                    <a:pt x="51" y="77"/>
                  </a:lnTo>
                  <a:lnTo>
                    <a:pt x="45" y="81"/>
                  </a:lnTo>
                  <a:lnTo>
                    <a:pt x="33" y="86"/>
                  </a:lnTo>
                  <a:lnTo>
                    <a:pt x="33" y="94"/>
                  </a:lnTo>
                  <a:lnTo>
                    <a:pt x="39" y="90"/>
                  </a:lnTo>
                  <a:lnTo>
                    <a:pt x="47" y="88"/>
                  </a:lnTo>
                  <a:lnTo>
                    <a:pt x="51" y="100"/>
                  </a:lnTo>
                  <a:lnTo>
                    <a:pt x="45" y="104"/>
                  </a:lnTo>
                  <a:lnTo>
                    <a:pt x="33" y="110"/>
                  </a:lnTo>
                  <a:lnTo>
                    <a:pt x="33" y="118"/>
                  </a:lnTo>
                  <a:lnTo>
                    <a:pt x="39" y="116"/>
                  </a:lnTo>
                  <a:lnTo>
                    <a:pt x="47" y="112"/>
                  </a:lnTo>
                  <a:lnTo>
                    <a:pt x="51" y="126"/>
                  </a:lnTo>
                  <a:lnTo>
                    <a:pt x="45" y="128"/>
                  </a:lnTo>
                  <a:lnTo>
                    <a:pt x="33" y="134"/>
                  </a:lnTo>
                  <a:lnTo>
                    <a:pt x="33" y="146"/>
                  </a:lnTo>
                  <a:lnTo>
                    <a:pt x="33" y="151"/>
                  </a:lnTo>
                  <a:lnTo>
                    <a:pt x="134" y="151"/>
                  </a:lnTo>
                  <a:lnTo>
                    <a:pt x="134" y="118"/>
                  </a:lnTo>
                  <a:lnTo>
                    <a:pt x="149" y="106"/>
                  </a:lnTo>
                  <a:lnTo>
                    <a:pt x="149" y="157"/>
                  </a:lnTo>
                  <a:lnTo>
                    <a:pt x="149" y="165"/>
                  </a:lnTo>
                  <a:lnTo>
                    <a:pt x="141" y="165"/>
                  </a:lnTo>
                  <a:lnTo>
                    <a:pt x="27" y="165"/>
                  </a:lnTo>
                  <a:lnTo>
                    <a:pt x="19" y="165"/>
                  </a:lnTo>
                  <a:lnTo>
                    <a:pt x="19" y="157"/>
                  </a:lnTo>
                  <a:lnTo>
                    <a:pt x="19" y="146"/>
                  </a:lnTo>
                  <a:lnTo>
                    <a:pt x="4" y="146"/>
                  </a:lnTo>
                  <a:lnTo>
                    <a:pt x="0" y="132"/>
                  </a:lnTo>
                  <a:lnTo>
                    <a:pt x="19" y="124"/>
                  </a:lnTo>
                  <a:lnTo>
                    <a:pt x="19" y="120"/>
                  </a:lnTo>
                  <a:lnTo>
                    <a:pt x="4" y="120"/>
                  </a:lnTo>
                  <a:lnTo>
                    <a:pt x="0" y="108"/>
                  </a:lnTo>
                  <a:lnTo>
                    <a:pt x="19" y="100"/>
                  </a:lnTo>
                  <a:lnTo>
                    <a:pt x="19" y="98"/>
                  </a:lnTo>
                  <a:lnTo>
                    <a:pt x="4" y="98"/>
                  </a:lnTo>
                  <a:lnTo>
                    <a:pt x="0" y="83"/>
                  </a:lnTo>
                  <a:lnTo>
                    <a:pt x="19" y="77"/>
                  </a:lnTo>
                  <a:lnTo>
                    <a:pt x="19" y="75"/>
                  </a:lnTo>
                  <a:lnTo>
                    <a:pt x="4" y="75"/>
                  </a:lnTo>
                  <a:lnTo>
                    <a:pt x="0" y="61"/>
                  </a:lnTo>
                  <a:lnTo>
                    <a:pt x="19" y="53"/>
                  </a:lnTo>
                  <a:lnTo>
                    <a:pt x="19" y="51"/>
                  </a:lnTo>
                  <a:lnTo>
                    <a:pt x="4" y="51"/>
                  </a:lnTo>
                  <a:lnTo>
                    <a:pt x="0" y="39"/>
                  </a:lnTo>
                  <a:lnTo>
                    <a:pt x="19" y="31"/>
                  </a:lnTo>
                  <a:lnTo>
                    <a:pt x="19" y="8"/>
                  </a:lnTo>
                  <a:lnTo>
                    <a:pt x="19" y="0"/>
                  </a:lnTo>
                  <a:lnTo>
                    <a:pt x="27" y="0"/>
                  </a:lnTo>
                  <a:lnTo>
                    <a:pt x="27" y="0"/>
                  </a:lnTo>
                  <a:close/>
                  <a:moveTo>
                    <a:pt x="63" y="79"/>
                  </a:moveTo>
                  <a:lnTo>
                    <a:pt x="63" y="88"/>
                  </a:lnTo>
                  <a:lnTo>
                    <a:pt x="84" y="88"/>
                  </a:lnTo>
                  <a:lnTo>
                    <a:pt x="84" y="79"/>
                  </a:lnTo>
                  <a:lnTo>
                    <a:pt x="63" y="79"/>
                  </a:lnTo>
                  <a:lnTo>
                    <a:pt x="63" y="79"/>
                  </a:lnTo>
                  <a:close/>
                  <a:moveTo>
                    <a:pt x="63" y="61"/>
                  </a:moveTo>
                  <a:lnTo>
                    <a:pt x="63" y="69"/>
                  </a:lnTo>
                  <a:lnTo>
                    <a:pt x="100" y="69"/>
                  </a:lnTo>
                  <a:lnTo>
                    <a:pt x="100" y="61"/>
                  </a:lnTo>
                  <a:lnTo>
                    <a:pt x="63" y="61"/>
                  </a:lnTo>
                  <a:lnTo>
                    <a:pt x="63" y="61"/>
                  </a:lnTo>
                  <a:close/>
                  <a:moveTo>
                    <a:pt x="63" y="45"/>
                  </a:moveTo>
                  <a:lnTo>
                    <a:pt x="63" y="53"/>
                  </a:lnTo>
                  <a:lnTo>
                    <a:pt x="116" y="53"/>
                  </a:lnTo>
                  <a:lnTo>
                    <a:pt x="116" y="45"/>
                  </a:lnTo>
                  <a:lnTo>
                    <a:pt x="63" y="45"/>
                  </a:lnTo>
                  <a:lnTo>
                    <a:pt x="63" y="45"/>
                  </a:lnTo>
                  <a:close/>
                  <a:moveTo>
                    <a:pt x="63" y="29"/>
                  </a:moveTo>
                  <a:lnTo>
                    <a:pt x="63" y="35"/>
                  </a:lnTo>
                  <a:lnTo>
                    <a:pt x="116" y="35"/>
                  </a:lnTo>
                  <a:lnTo>
                    <a:pt x="116" y="29"/>
                  </a:lnTo>
                  <a:lnTo>
                    <a:pt x="63" y="29"/>
                  </a:lnTo>
                  <a:lnTo>
                    <a:pt x="63" y="29"/>
                  </a:lnTo>
                  <a:close/>
                  <a:moveTo>
                    <a:pt x="84" y="130"/>
                  </a:moveTo>
                  <a:lnTo>
                    <a:pt x="96" y="130"/>
                  </a:lnTo>
                  <a:lnTo>
                    <a:pt x="106" y="130"/>
                  </a:lnTo>
                  <a:lnTo>
                    <a:pt x="96" y="118"/>
                  </a:lnTo>
                  <a:lnTo>
                    <a:pt x="86" y="108"/>
                  </a:lnTo>
                  <a:lnTo>
                    <a:pt x="86" y="120"/>
                  </a:lnTo>
                  <a:lnTo>
                    <a:pt x="84" y="130"/>
                  </a:lnTo>
                  <a:lnTo>
                    <a:pt x="84" y="130"/>
                  </a:lnTo>
                  <a:close/>
                  <a:moveTo>
                    <a:pt x="161" y="37"/>
                  </a:moveTo>
                  <a:lnTo>
                    <a:pt x="96" y="100"/>
                  </a:lnTo>
                  <a:lnTo>
                    <a:pt x="116" y="120"/>
                  </a:lnTo>
                  <a:lnTo>
                    <a:pt x="181" y="57"/>
                  </a:lnTo>
                  <a:lnTo>
                    <a:pt x="161" y="37"/>
                  </a:lnTo>
                  <a:close/>
                </a:path>
              </a:pathLst>
            </a:custGeom>
            <a:solidFill>
              <a:schemeClr val="bg1"/>
            </a:solidFill>
            <a:ln>
              <a:noFill/>
            </a:ln>
            <a:extLst/>
          </p:spPr>
          <p:txBody>
            <a:bodyPr/>
            <a:lstStyle/>
            <a:p>
              <a:endParaRPr lang="zh-CN" altLang="zh-CN">
                <a:solidFill>
                  <a:srgbClr val="000000"/>
                </a:solidFill>
                <a:latin typeface="Calibri" pitchFamily="34" charset="0"/>
                <a:sym typeface="宋体" pitchFamily="2" charset="-122"/>
              </a:endParaRPr>
            </a:p>
          </p:txBody>
        </p:sp>
      </p:grpSp>
      <p:grpSp>
        <p:nvGrpSpPr>
          <p:cNvPr id="77" name="组合 76"/>
          <p:cNvGrpSpPr/>
          <p:nvPr/>
        </p:nvGrpSpPr>
        <p:grpSpPr>
          <a:xfrm>
            <a:off x="5414072" y="4536703"/>
            <a:ext cx="490336" cy="422704"/>
            <a:chOff x="5908245" y="3248809"/>
            <a:chExt cx="1152128" cy="993214"/>
          </a:xfrm>
        </p:grpSpPr>
        <p:grpSp>
          <p:nvGrpSpPr>
            <p:cNvPr id="78" name="组合 77"/>
            <p:cNvGrpSpPr/>
            <p:nvPr/>
          </p:nvGrpSpPr>
          <p:grpSpPr>
            <a:xfrm>
              <a:off x="5908245" y="3248809"/>
              <a:ext cx="1152128" cy="993214"/>
              <a:chOff x="1151880" y="2088430"/>
              <a:chExt cx="1656184" cy="1427745"/>
            </a:xfrm>
          </p:grpSpPr>
          <p:sp>
            <p:nvSpPr>
              <p:cNvPr id="82" name="六边形 81"/>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83" name="六边形 82"/>
              <p:cNvSpPr/>
              <p:nvPr/>
            </p:nvSpPr>
            <p:spPr>
              <a:xfrm flipV="1">
                <a:off x="1381972" y="2318523"/>
                <a:ext cx="1159685" cy="999729"/>
              </a:xfrm>
              <a:prstGeom prst="hexagon">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grpSp>
          <p:nvGrpSpPr>
            <p:cNvPr id="79" name="组合 78"/>
            <p:cNvGrpSpPr>
              <a:grpSpLocks/>
            </p:cNvGrpSpPr>
            <p:nvPr/>
          </p:nvGrpSpPr>
          <p:grpSpPr bwMode="auto">
            <a:xfrm>
              <a:off x="6293809" y="3593951"/>
              <a:ext cx="334516" cy="337673"/>
              <a:chOff x="0" y="0"/>
              <a:chExt cx="881859" cy="881859"/>
            </a:xfrm>
            <a:solidFill>
              <a:schemeClr val="bg1"/>
            </a:solidFill>
          </p:grpSpPr>
          <p:sp>
            <p:nvSpPr>
              <p:cNvPr id="80" name="Freeform 22"/>
              <p:cNvSpPr>
                <a:spLocks noEditPoints="1" noChangeArrowheads="1"/>
              </p:cNvSpPr>
              <p:nvPr/>
            </p:nvSpPr>
            <p:spPr bwMode="auto">
              <a:xfrm>
                <a:off x="0" y="0"/>
                <a:ext cx="881859" cy="881859"/>
              </a:xfrm>
              <a:custGeom>
                <a:avLst/>
                <a:gdLst>
                  <a:gd name="T0" fmla="*/ 155 w 311"/>
                  <a:gd name="T1" fmla="*/ 0 h 311"/>
                  <a:gd name="T2" fmla="*/ 0 w 311"/>
                  <a:gd name="T3" fmla="*/ 155 h 311"/>
                  <a:gd name="T4" fmla="*/ 155 w 311"/>
                  <a:gd name="T5" fmla="*/ 311 h 311"/>
                  <a:gd name="T6" fmla="*/ 311 w 311"/>
                  <a:gd name="T7" fmla="*/ 155 h 311"/>
                  <a:gd name="T8" fmla="*/ 155 w 311"/>
                  <a:gd name="T9" fmla="*/ 0 h 311"/>
                  <a:gd name="T10" fmla="*/ 155 w 311"/>
                  <a:gd name="T11" fmla="*/ 289 h 311"/>
                  <a:gd name="T12" fmla="*/ 21 w 311"/>
                  <a:gd name="T13" fmla="*/ 155 h 311"/>
                  <a:gd name="T14" fmla="*/ 155 w 311"/>
                  <a:gd name="T15" fmla="*/ 21 h 311"/>
                  <a:gd name="T16" fmla="*/ 289 w 311"/>
                  <a:gd name="T17" fmla="*/ 155 h 311"/>
                  <a:gd name="T18" fmla="*/ 155 w 311"/>
                  <a:gd name="T19" fmla="*/ 289 h 3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1"/>
                  <a:gd name="T31" fmla="*/ 0 h 311"/>
                  <a:gd name="T32" fmla="*/ 311 w 311"/>
                  <a:gd name="T33" fmla="*/ 311 h 3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1" h="311">
                    <a:moveTo>
                      <a:pt x="155" y="0"/>
                    </a:moveTo>
                    <a:cubicBezTo>
                      <a:pt x="70" y="0"/>
                      <a:pt x="0" y="69"/>
                      <a:pt x="0" y="155"/>
                    </a:cubicBezTo>
                    <a:cubicBezTo>
                      <a:pt x="0" y="241"/>
                      <a:pt x="70" y="311"/>
                      <a:pt x="155" y="311"/>
                    </a:cubicBezTo>
                    <a:cubicBezTo>
                      <a:pt x="241" y="311"/>
                      <a:pt x="311" y="241"/>
                      <a:pt x="311" y="155"/>
                    </a:cubicBezTo>
                    <a:cubicBezTo>
                      <a:pt x="311" y="69"/>
                      <a:pt x="241" y="0"/>
                      <a:pt x="155" y="0"/>
                    </a:cubicBezTo>
                    <a:moveTo>
                      <a:pt x="155" y="289"/>
                    </a:moveTo>
                    <a:cubicBezTo>
                      <a:pt x="81" y="289"/>
                      <a:pt x="21" y="229"/>
                      <a:pt x="21" y="155"/>
                    </a:cubicBezTo>
                    <a:cubicBezTo>
                      <a:pt x="21" y="81"/>
                      <a:pt x="81" y="21"/>
                      <a:pt x="155" y="21"/>
                    </a:cubicBezTo>
                    <a:cubicBezTo>
                      <a:pt x="229" y="21"/>
                      <a:pt x="289" y="81"/>
                      <a:pt x="289" y="155"/>
                    </a:cubicBezTo>
                    <a:cubicBezTo>
                      <a:pt x="289" y="229"/>
                      <a:pt x="229" y="289"/>
                      <a:pt x="155" y="289"/>
                    </a:cubicBezTo>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81" name="Freeform 23"/>
              <p:cNvSpPr>
                <a:spLocks noChangeArrowheads="1"/>
              </p:cNvSpPr>
              <p:nvPr/>
            </p:nvSpPr>
            <p:spPr bwMode="auto">
              <a:xfrm>
                <a:off x="235162" y="70789"/>
                <a:ext cx="430731" cy="428331"/>
              </a:xfrm>
              <a:custGeom>
                <a:avLst/>
                <a:gdLst>
                  <a:gd name="T0" fmla="*/ 145 w 152"/>
                  <a:gd name="T1" fmla="*/ 53 h 151"/>
                  <a:gd name="T2" fmla="*/ 144 w 152"/>
                  <a:gd name="T3" fmla="*/ 52 h 151"/>
                  <a:gd name="T4" fmla="*/ 125 w 152"/>
                  <a:gd name="T5" fmla="*/ 52 h 151"/>
                  <a:gd name="T6" fmla="*/ 77 w 152"/>
                  <a:gd name="T7" fmla="*/ 106 h 151"/>
                  <a:gd name="T8" fmla="*/ 31 w 152"/>
                  <a:gd name="T9" fmla="*/ 12 h 151"/>
                  <a:gd name="T10" fmla="*/ 11 w 152"/>
                  <a:gd name="T11" fmla="*/ 4 h 151"/>
                  <a:gd name="T12" fmla="*/ 10 w 152"/>
                  <a:gd name="T13" fmla="*/ 4 h 151"/>
                  <a:gd name="T14" fmla="*/ 4 w 152"/>
                  <a:gd name="T15" fmla="*/ 25 h 151"/>
                  <a:gd name="T16" fmla="*/ 60 w 152"/>
                  <a:gd name="T17" fmla="*/ 140 h 151"/>
                  <a:gd name="T18" fmla="*/ 79 w 152"/>
                  <a:gd name="T19" fmla="*/ 148 h 151"/>
                  <a:gd name="T20" fmla="*/ 79 w 152"/>
                  <a:gd name="T21" fmla="*/ 148 h 151"/>
                  <a:gd name="T22" fmla="*/ 80 w 152"/>
                  <a:gd name="T23" fmla="*/ 148 h 151"/>
                  <a:gd name="T24" fmla="*/ 81 w 152"/>
                  <a:gd name="T25" fmla="*/ 147 h 151"/>
                  <a:gd name="T26" fmla="*/ 87 w 152"/>
                  <a:gd name="T27" fmla="*/ 141 h 151"/>
                  <a:gd name="T28" fmla="*/ 148 w 152"/>
                  <a:gd name="T29" fmla="*/ 72 h 151"/>
                  <a:gd name="T30" fmla="*/ 145 w 152"/>
                  <a:gd name="T31" fmla="*/ 53 h 1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2"/>
                  <a:gd name="T49" fmla="*/ 0 h 151"/>
                  <a:gd name="T50" fmla="*/ 152 w 152"/>
                  <a:gd name="T51" fmla="*/ 151 h 1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2" h="151">
                    <a:moveTo>
                      <a:pt x="145" y="53"/>
                    </a:moveTo>
                    <a:cubicBezTo>
                      <a:pt x="144" y="52"/>
                      <a:pt x="144" y="52"/>
                      <a:pt x="144" y="52"/>
                    </a:cubicBezTo>
                    <a:cubicBezTo>
                      <a:pt x="138" y="47"/>
                      <a:pt x="129" y="47"/>
                      <a:pt x="125" y="52"/>
                    </a:cubicBezTo>
                    <a:cubicBezTo>
                      <a:pt x="77" y="106"/>
                      <a:pt x="77" y="106"/>
                      <a:pt x="77" y="106"/>
                    </a:cubicBezTo>
                    <a:cubicBezTo>
                      <a:pt x="31" y="12"/>
                      <a:pt x="31" y="12"/>
                      <a:pt x="31" y="12"/>
                    </a:cubicBezTo>
                    <a:cubicBezTo>
                      <a:pt x="27" y="4"/>
                      <a:pt x="18" y="0"/>
                      <a:pt x="11" y="4"/>
                    </a:cubicBezTo>
                    <a:cubicBezTo>
                      <a:pt x="10" y="4"/>
                      <a:pt x="10" y="4"/>
                      <a:pt x="10" y="4"/>
                    </a:cubicBezTo>
                    <a:cubicBezTo>
                      <a:pt x="3" y="8"/>
                      <a:pt x="0" y="17"/>
                      <a:pt x="4" y="25"/>
                    </a:cubicBezTo>
                    <a:cubicBezTo>
                      <a:pt x="60" y="140"/>
                      <a:pt x="60" y="140"/>
                      <a:pt x="60" y="140"/>
                    </a:cubicBezTo>
                    <a:cubicBezTo>
                      <a:pt x="63" y="148"/>
                      <a:pt x="72" y="151"/>
                      <a:pt x="79" y="148"/>
                    </a:cubicBezTo>
                    <a:cubicBezTo>
                      <a:pt x="79" y="148"/>
                      <a:pt x="79" y="148"/>
                      <a:pt x="79" y="148"/>
                    </a:cubicBezTo>
                    <a:cubicBezTo>
                      <a:pt x="79" y="148"/>
                      <a:pt x="80" y="148"/>
                      <a:pt x="80" y="148"/>
                    </a:cubicBezTo>
                    <a:cubicBezTo>
                      <a:pt x="81" y="147"/>
                      <a:pt x="81" y="147"/>
                      <a:pt x="81" y="147"/>
                    </a:cubicBezTo>
                    <a:cubicBezTo>
                      <a:pt x="84" y="146"/>
                      <a:pt x="86" y="144"/>
                      <a:pt x="87" y="141"/>
                    </a:cubicBezTo>
                    <a:cubicBezTo>
                      <a:pt x="148" y="72"/>
                      <a:pt x="148" y="72"/>
                      <a:pt x="148" y="72"/>
                    </a:cubicBezTo>
                    <a:cubicBezTo>
                      <a:pt x="152" y="67"/>
                      <a:pt x="151" y="59"/>
                      <a:pt x="145" y="53"/>
                    </a:cubicBezTo>
                  </a:path>
                </a:pathLst>
              </a:custGeom>
              <a:grp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grpSp>
      </p:grpSp>
      <p:grpSp>
        <p:nvGrpSpPr>
          <p:cNvPr id="84" name="组合 83"/>
          <p:cNvGrpSpPr/>
          <p:nvPr/>
        </p:nvGrpSpPr>
        <p:grpSpPr>
          <a:xfrm>
            <a:off x="4752191" y="4536703"/>
            <a:ext cx="490336" cy="422704"/>
            <a:chOff x="4435139" y="1167225"/>
            <a:chExt cx="1152128" cy="993214"/>
          </a:xfrm>
        </p:grpSpPr>
        <p:grpSp>
          <p:nvGrpSpPr>
            <p:cNvPr id="85" name="组合 84"/>
            <p:cNvGrpSpPr/>
            <p:nvPr/>
          </p:nvGrpSpPr>
          <p:grpSpPr>
            <a:xfrm>
              <a:off x="4435139" y="1167225"/>
              <a:ext cx="1152128" cy="993214"/>
              <a:chOff x="1151880" y="2088430"/>
              <a:chExt cx="1656184" cy="1427745"/>
            </a:xfrm>
          </p:grpSpPr>
          <p:sp>
            <p:nvSpPr>
              <p:cNvPr id="92" name="六边形 91"/>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93" name="六边形 92"/>
              <p:cNvSpPr/>
              <p:nvPr/>
            </p:nvSpPr>
            <p:spPr>
              <a:xfrm flipV="1">
                <a:off x="1381972" y="2318523"/>
                <a:ext cx="1159685" cy="999729"/>
              </a:xfrm>
              <a:prstGeom prst="hexagon">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grpSp>
          <p:nvGrpSpPr>
            <p:cNvPr id="86" name="组合 85"/>
            <p:cNvGrpSpPr/>
            <p:nvPr/>
          </p:nvGrpSpPr>
          <p:grpSpPr>
            <a:xfrm>
              <a:off x="4790044" y="1525067"/>
              <a:ext cx="394348" cy="315607"/>
              <a:chOff x="4787750" y="1670867"/>
              <a:chExt cx="394348" cy="315607"/>
            </a:xfrm>
          </p:grpSpPr>
          <p:sp>
            <p:nvSpPr>
              <p:cNvPr id="87" name="Freeform 17"/>
              <p:cNvSpPr>
                <a:spLocks noEditPoints="1" noChangeArrowheads="1"/>
              </p:cNvSpPr>
              <p:nvPr/>
            </p:nvSpPr>
            <p:spPr bwMode="auto">
              <a:xfrm>
                <a:off x="4787750" y="1741020"/>
                <a:ext cx="316984" cy="245454"/>
              </a:xfrm>
              <a:custGeom>
                <a:avLst/>
                <a:gdLst>
                  <a:gd name="T0" fmla="*/ 274 w 291"/>
                  <a:gd name="T1" fmla="*/ 0 h 223"/>
                  <a:gd name="T2" fmla="*/ 17 w 291"/>
                  <a:gd name="T3" fmla="*/ 0 h 223"/>
                  <a:gd name="T4" fmla="*/ 0 w 291"/>
                  <a:gd name="T5" fmla="*/ 16 h 223"/>
                  <a:gd name="T6" fmla="*/ 0 w 291"/>
                  <a:gd name="T7" fmla="*/ 207 h 223"/>
                  <a:gd name="T8" fmla="*/ 17 w 291"/>
                  <a:gd name="T9" fmla="*/ 223 h 223"/>
                  <a:gd name="T10" fmla="*/ 274 w 291"/>
                  <a:gd name="T11" fmla="*/ 223 h 223"/>
                  <a:gd name="T12" fmla="*/ 291 w 291"/>
                  <a:gd name="T13" fmla="*/ 207 h 223"/>
                  <a:gd name="T14" fmla="*/ 291 w 291"/>
                  <a:gd name="T15" fmla="*/ 16 h 223"/>
                  <a:gd name="T16" fmla="*/ 274 w 291"/>
                  <a:gd name="T17" fmla="*/ 0 h 223"/>
                  <a:gd name="T18" fmla="*/ 270 w 291"/>
                  <a:gd name="T19" fmla="*/ 193 h 223"/>
                  <a:gd name="T20" fmla="*/ 256 w 291"/>
                  <a:gd name="T21" fmla="*/ 207 h 223"/>
                  <a:gd name="T22" fmla="*/ 35 w 291"/>
                  <a:gd name="T23" fmla="*/ 207 h 223"/>
                  <a:gd name="T24" fmla="*/ 21 w 291"/>
                  <a:gd name="T25" fmla="*/ 193 h 223"/>
                  <a:gd name="T26" fmla="*/ 21 w 291"/>
                  <a:gd name="T27" fmla="*/ 30 h 223"/>
                  <a:gd name="T28" fmla="*/ 35 w 291"/>
                  <a:gd name="T29" fmla="*/ 16 h 223"/>
                  <a:gd name="T30" fmla="*/ 256 w 291"/>
                  <a:gd name="T31" fmla="*/ 16 h 223"/>
                  <a:gd name="T32" fmla="*/ 270 w 291"/>
                  <a:gd name="T33" fmla="*/ 30 h 223"/>
                  <a:gd name="T34" fmla="*/ 270 w 291"/>
                  <a:gd name="T35" fmla="*/ 193 h 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1"/>
                  <a:gd name="T55" fmla="*/ 0 h 223"/>
                  <a:gd name="T56" fmla="*/ 291 w 291"/>
                  <a:gd name="T57" fmla="*/ 223 h 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1" h="223">
                    <a:moveTo>
                      <a:pt x="274" y="0"/>
                    </a:moveTo>
                    <a:cubicBezTo>
                      <a:pt x="17" y="0"/>
                      <a:pt x="17" y="0"/>
                      <a:pt x="17" y="0"/>
                    </a:cubicBezTo>
                    <a:cubicBezTo>
                      <a:pt x="8" y="0"/>
                      <a:pt x="0" y="7"/>
                      <a:pt x="0" y="16"/>
                    </a:cubicBezTo>
                    <a:cubicBezTo>
                      <a:pt x="0" y="207"/>
                      <a:pt x="0" y="207"/>
                      <a:pt x="0" y="207"/>
                    </a:cubicBezTo>
                    <a:cubicBezTo>
                      <a:pt x="0" y="215"/>
                      <a:pt x="8" y="223"/>
                      <a:pt x="17" y="223"/>
                    </a:cubicBezTo>
                    <a:cubicBezTo>
                      <a:pt x="274" y="223"/>
                      <a:pt x="274" y="223"/>
                      <a:pt x="274" y="223"/>
                    </a:cubicBezTo>
                    <a:cubicBezTo>
                      <a:pt x="283" y="223"/>
                      <a:pt x="291" y="215"/>
                      <a:pt x="291" y="207"/>
                    </a:cubicBezTo>
                    <a:cubicBezTo>
                      <a:pt x="291" y="16"/>
                      <a:pt x="291" y="16"/>
                      <a:pt x="291" y="16"/>
                    </a:cubicBezTo>
                    <a:cubicBezTo>
                      <a:pt x="291" y="7"/>
                      <a:pt x="283" y="0"/>
                      <a:pt x="274" y="0"/>
                    </a:cubicBezTo>
                    <a:moveTo>
                      <a:pt x="270" y="193"/>
                    </a:moveTo>
                    <a:cubicBezTo>
                      <a:pt x="270" y="201"/>
                      <a:pt x="264" y="207"/>
                      <a:pt x="256" y="207"/>
                    </a:cubicBezTo>
                    <a:cubicBezTo>
                      <a:pt x="35" y="207"/>
                      <a:pt x="35" y="207"/>
                      <a:pt x="35" y="207"/>
                    </a:cubicBezTo>
                    <a:cubicBezTo>
                      <a:pt x="27" y="207"/>
                      <a:pt x="21" y="201"/>
                      <a:pt x="21" y="193"/>
                    </a:cubicBezTo>
                    <a:cubicBezTo>
                      <a:pt x="21" y="30"/>
                      <a:pt x="21" y="30"/>
                      <a:pt x="21" y="30"/>
                    </a:cubicBezTo>
                    <a:cubicBezTo>
                      <a:pt x="21" y="22"/>
                      <a:pt x="27" y="16"/>
                      <a:pt x="35" y="16"/>
                    </a:cubicBezTo>
                    <a:cubicBezTo>
                      <a:pt x="256" y="16"/>
                      <a:pt x="256" y="16"/>
                      <a:pt x="256" y="16"/>
                    </a:cubicBezTo>
                    <a:cubicBezTo>
                      <a:pt x="264" y="16"/>
                      <a:pt x="270" y="22"/>
                      <a:pt x="270" y="30"/>
                    </a:cubicBezTo>
                    <a:lnTo>
                      <a:pt x="270" y="193"/>
                    </a:lnTo>
                    <a:close/>
                  </a:path>
                </a:pathLst>
              </a:custGeom>
              <a:solidFill>
                <a:schemeClr val="bg1"/>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88" name="Freeform 18"/>
              <p:cNvSpPr>
                <a:spLocks noChangeArrowheads="1"/>
              </p:cNvSpPr>
              <p:nvPr/>
            </p:nvSpPr>
            <p:spPr bwMode="auto">
              <a:xfrm>
                <a:off x="4824288" y="1698961"/>
                <a:ext cx="316060" cy="245454"/>
              </a:xfrm>
              <a:custGeom>
                <a:avLst/>
                <a:gdLst>
                  <a:gd name="T0" fmla="*/ 274 w 290"/>
                  <a:gd name="T1" fmla="*/ 0 h 223"/>
                  <a:gd name="T2" fmla="*/ 16 w 290"/>
                  <a:gd name="T3" fmla="*/ 0 h 223"/>
                  <a:gd name="T4" fmla="*/ 0 w 290"/>
                  <a:gd name="T5" fmla="*/ 16 h 223"/>
                  <a:gd name="T6" fmla="*/ 0 w 290"/>
                  <a:gd name="T7" fmla="*/ 25 h 223"/>
                  <a:gd name="T8" fmla="*/ 249 w 290"/>
                  <a:gd name="T9" fmla="*/ 25 h 223"/>
                  <a:gd name="T10" fmla="*/ 265 w 290"/>
                  <a:gd name="T11" fmla="*/ 42 h 223"/>
                  <a:gd name="T12" fmla="*/ 265 w 290"/>
                  <a:gd name="T13" fmla="*/ 223 h 223"/>
                  <a:gd name="T14" fmla="*/ 274 w 290"/>
                  <a:gd name="T15" fmla="*/ 223 h 223"/>
                  <a:gd name="T16" fmla="*/ 290 w 290"/>
                  <a:gd name="T17" fmla="*/ 207 h 223"/>
                  <a:gd name="T18" fmla="*/ 290 w 290"/>
                  <a:gd name="T19" fmla="*/ 16 h 223"/>
                  <a:gd name="T20" fmla="*/ 274 w 290"/>
                  <a:gd name="T21" fmla="*/ 0 h 2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3"/>
                  <a:gd name="T35" fmla="*/ 290 w 290"/>
                  <a:gd name="T36" fmla="*/ 223 h 2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3">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3"/>
                      <a:pt x="265" y="42"/>
                    </a:cubicBezTo>
                    <a:cubicBezTo>
                      <a:pt x="265" y="223"/>
                      <a:pt x="265" y="223"/>
                      <a:pt x="265" y="223"/>
                    </a:cubicBezTo>
                    <a:cubicBezTo>
                      <a:pt x="274" y="223"/>
                      <a:pt x="274" y="223"/>
                      <a:pt x="274" y="223"/>
                    </a:cubicBezTo>
                    <a:cubicBezTo>
                      <a:pt x="283" y="223"/>
                      <a:pt x="290" y="216"/>
                      <a:pt x="290" y="207"/>
                    </a:cubicBezTo>
                    <a:cubicBezTo>
                      <a:pt x="290" y="16"/>
                      <a:pt x="290" y="16"/>
                      <a:pt x="290" y="16"/>
                    </a:cubicBezTo>
                    <a:cubicBezTo>
                      <a:pt x="290" y="7"/>
                      <a:pt x="283" y="0"/>
                      <a:pt x="274" y="0"/>
                    </a:cubicBezTo>
                  </a:path>
                </a:pathLst>
              </a:custGeom>
              <a:solidFill>
                <a:schemeClr val="bg1"/>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89" name="Freeform 19"/>
              <p:cNvSpPr>
                <a:spLocks noChangeArrowheads="1"/>
              </p:cNvSpPr>
              <p:nvPr/>
            </p:nvSpPr>
            <p:spPr bwMode="auto">
              <a:xfrm>
                <a:off x="4866038" y="1670867"/>
                <a:ext cx="316060" cy="244056"/>
              </a:xfrm>
              <a:custGeom>
                <a:avLst/>
                <a:gdLst>
                  <a:gd name="T0" fmla="*/ 274 w 290"/>
                  <a:gd name="T1" fmla="*/ 0 h 222"/>
                  <a:gd name="T2" fmla="*/ 16 w 290"/>
                  <a:gd name="T3" fmla="*/ 0 h 222"/>
                  <a:gd name="T4" fmla="*/ 0 w 290"/>
                  <a:gd name="T5" fmla="*/ 16 h 222"/>
                  <a:gd name="T6" fmla="*/ 0 w 290"/>
                  <a:gd name="T7" fmla="*/ 25 h 222"/>
                  <a:gd name="T8" fmla="*/ 249 w 290"/>
                  <a:gd name="T9" fmla="*/ 25 h 222"/>
                  <a:gd name="T10" fmla="*/ 265 w 290"/>
                  <a:gd name="T11" fmla="*/ 41 h 222"/>
                  <a:gd name="T12" fmla="*/ 265 w 290"/>
                  <a:gd name="T13" fmla="*/ 222 h 222"/>
                  <a:gd name="T14" fmla="*/ 274 w 290"/>
                  <a:gd name="T15" fmla="*/ 222 h 222"/>
                  <a:gd name="T16" fmla="*/ 290 w 290"/>
                  <a:gd name="T17" fmla="*/ 206 h 222"/>
                  <a:gd name="T18" fmla="*/ 290 w 290"/>
                  <a:gd name="T19" fmla="*/ 16 h 222"/>
                  <a:gd name="T20" fmla="*/ 274 w 290"/>
                  <a:gd name="T21" fmla="*/ 0 h 2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2"/>
                  <a:gd name="T35" fmla="*/ 290 w 290"/>
                  <a:gd name="T36" fmla="*/ 222 h 2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2">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2"/>
                      <a:pt x="265" y="41"/>
                    </a:cubicBezTo>
                    <a:cubicBezTo>
                      <a:pt x="265" y="222"/>
                      <a:pt x="265" y="222"/>
                      <a:pt x="265" y="222"/>
                    </a:cubicBezTo>
                    <a:cubicBezTo>
                      <a:pt x="274" y="222"/>
                      <a:pt x="274" y="222"/>
                      <a:pt x="274" y="222"/>
                    </a:cubicBezTo>
                    <a:cubicBezTo>
                      <a:pt x="283" y="222"/>
                      <a:pt x="290" y="215"/>
                      <a:pt x="290" y="206"/>
                    </a:cubicBezTo>
                    <a:cubicBezTo>
                      <a:pt x="290" y="16"/>
                      <a:pt x="290" y="16"/>
                      <a:pt x="290" y="16"/>
                    </a:cubicBezTo>
                    <a:cubicBezTo>
                      <a:pt x="290" y="7"/>
                      <a:pt x="283" y="0"/>
                      <a:pt x="274" y="0"/>
                    </a:cubicBezTo>
                  </a:path>
                </a:pathLst>
              </a:custGeom>
              <a:solidFill>
                <a:schemeClr val="bg1"/>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90" name="Freeform 20"/>
              <p:cNvSpPr>
                <a:spLocks noChangeArrowheads="1"/>
              </p:cNvSpPr>
              <p:nvPr/>
            </p:nvSpPr>
            <p:spPr bwMode="auto">
              <a:xfrm>
                <a:off x="4820192" y="1821308"/>
                <a:ext cx="219167" cy="137399"/>
              </a:xfrm>
              <a:custGeom>
                <a:avLst/>
                <a:gdLst>
                  <a:gd name="T0" fmla="*/ 71 w 201"/>
                  <a:gd name="T1" fmla="*/ 5 h 125"/>
                  <a:gd name="T2" fmla="*/ 11 w 201"/>
                  <a:gd name="T3" fmla="*/ 109 h 125"/>
                  <a:gd name="T4" fmla="*/ 11 w 201"/>
                  <a:gd name="T5" fmla="*/ 124 h 125"/>
                  <a:gd name="T6" fmla="*/ 192 w 201"/>
                  <a:gd name="T7" fmla="*/ 124 h 125"/>
                  <a:gd name="T8" fmla="*/ 192 w 201"/>
                  <a:gd name="T9" fmla="*/ 108 h 125"/>
                  <a:gd name="T10" fmla="*/ 151 w 201"/>
                  <a:gd name="T11" fmla="*/ 47 h 125"/>
                  <a:gd name="T12" fmla="*/ 117 w 201"/>
                  <a:gd name="T13" fmla="*/ 86 h 125"/>
                  <a:gd name="T14" fmla="*/ 110 w 201"/>
                  <a:gd name="T15" fmla="*/ 81 h 125"/>
                  <a:gd name="T16" fmla="*/ 122 w 201"/>
                  <a:gd name="T17" fmla="*/ 65 h 125"/>
                  <a:gd name="T18" fmla="*/ 81 w 201"/>
                  <a:gd name="T19" fmla="*/ 5 h 125"/>
                  <a:gd name="T20" fmla="*/ 71 w 201"/>
                  <a:gd name="T21" fmla="*/ 5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25"/>
                  <a:gd name="T35" fmla="*/ 201 w 201"/>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25">
                    <a:moveTo>
                      <a:pt x="71" y="5"/>
                    </a:moveTo>
                    <a:cubicBezTo>
                      <a:pt x="11" y="109"/>
                      <a:pt x="11" y="109"/>
                      <a:pt x="11" y="109"/>
                    </a:cubicBezTo>
                    <a:cubicBezTo>
                      <a:pt x="11" y="109"/>
                      <a:pt x="0" y="124"/>
                      <a:pt x="11" y="124"/>
                    </a:cubicBezTo>
                    <a:cubicBezTo>
                      <a:pt x="25" y="125"/>
                      <a:pt x="192" y="124"/>
                      <a:pt x="192" y="124"/>
                    </a:cubicBezTo>
                    <a:cubicBezTo>
                      <a:pt x="192" y="124"/>
                      <a:pt x="201" y="121"/>
                      <a:pt x="192" y="108"/>
                    </a:cubicBezTo>
                    <a:cubicBezTo>
                      <a:pt x="182" y="94"/>
                      <a:pt x="158" y="46"/>
                      <a:pt x="151" y="47"/>
                    </a:cubicBezTo>
                    <a:cubicBezTo>
                      <a:pt x="144" y="47"/>
                      <a:pt x="120" y="83"/>
                      <a:pt x="117" y="86"/>
                    </a:cubicBezTo>
                    <a:cubicBezTo>
                      <a:pt x="115" y="89"/>
                      <a:pt x="108" y="84"/>
                      <a:pt x="110" y="81"/>
                    </a:cubicBezTo>
                    <a:cubicBezTo>
                      <a:pt x="116" y="74"/>
                      <a:pt x="122" y="65"/>
                      <a:pt x="122" y="65"/>
                    </a:cubicBezTo>
                    <a:cubicBezTo>
                      <a:pt x="122" y="65"/>
                      <a:pt x="84" y="9"/>
                      <a:pt x="81" y="5"/>
                    </a:cubicBezTo>
                    <a:cubicBezTo>
                      <a:pt x="78" y="0"/>
                      <a:pt x="73" y="1"/>
                      <a:pt x="71" y="5"/>
                    </a:cubicBezTo>
                  </a:path>
                </a:pathLst>
              </a:custGeom>
              <a:solidFill>
                <a:schemeClr val="bg1"/>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91" name="Oval 21"/>
              <p:cNvSpPr>
                <a:spLocks noChangeArrowheads="1"/>
              </p:cNvSpPr>
              <p:nvPr/>
            </p:nvSpPr>
            <p:spPr bwMode="auto">
              <a:xfrm>
                <a:off x="4953494" y="1810467"/>
                <a:ext cx="46383" cy="45719"/>
              </a:xfrm>
              <a:prstGeom prst="ellipse">
                <a:avLst/>
              </a:prstGeom>
              <a:solidFill>
                <a:schemeClr val="bg1"/>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grpSp>
      </p:grpSp>
      <p:grpSp>
        <p:nvGrpSpPr>
          <p:cNvPr id="94" name="组合 93"/>
          <p:cNvGrpSpPr/>
          <p:nvPr/>
        </p:nvGrpSpPr>
        <p:grpSpPr>
          <a:xfrm>
            <a:off x="4126359" y="4536703"/>
            <a:ext cx="490336" cy="422704"/>
            <a:chOff x="3011452" y="3240559"/>
            <a:chExt cx="1152128" cy="993214"/>
          </a:xfrm>
        </p:grpSpPr>
        <p:grpSp>
          <p:nvGrpSpPr>
            <p:cNvPr id="95" name="组合 94"/>
            <p:cNvGrpSpPr/>
            <p:nvPr/>
          </p:nvGrpSpPr>
          <p:grpSpPr>
            <a:xfrm>
              <a:off x="3011452" y="3240559"/>
              <a:ext cx="1152128" cy="993214"/>
              <a:chOff x="1151880" y="2088430"/>
              <a:chExt cx="1656184" cy="1427745"/>
            </a:xfrm>
          </p:grpSpPr>
          <p:sp>
            <p:nvSpPr>
              <p:cNvPr id="97" name="六边形 96"/>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98" name="六边形 97"/>
              <p:cNvSpPr/>
              <p:nvPr/>
            </p:nvSpPr>
            <p:spPr>
              <a:xfrm flipV="1">
                <a:off x="1381972" y="2318523"/>
                <a:ext cx="1159685" cy="999729"/>
              </a:xfrm>
              <a:prstGeom prst="hexagon">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96" name="Freeform 84"/>
            <p:cNvSpPr>
              <a:spLocks noChangeAspect="1" noEditPoints="1" noChangeArrowheads="1"/>
            </p:cNvSpPr>
            <p:nvPr/>
          </p:nvSpPr>
          <p:spPr bwMode="auto">
            <a:xfrm>
              <a:off x="3409505" y="3600488"/>
              <a:ext cx="338500" cy="337673"/>
            </a:xfrm>
            <a:custGeom>
              <a:avLst/>
              <a:gdLst>
                <a:gd name="T0" fmla="*/ 170 w 170"/>
                <a:gd name="T1" fmla="*/ 0 h 168"/>
                <a:gd name="T2" fmla="*/ 162 w 170"/>
                <a:gd name="T3" fmla="*/ 16 h 168"/>
                <a:gd name="T4" fmla="*/ 170 w 170"/>
                <a:gd name="T5" fmla="*/ 103 h 168"/>
                <a:gd name="T6" fmla="*/ 93 w 170"/>
                <a:gd name="T7" fmla="*/ 119 h 168"/>
                <a:gd name="T8" fmla="*/ 128 w 170"/>
                <a:gd name="T9" fmla="*/ 152 h 168"/>
                <a:gd name="T10" fmla="*/ 42 w 170"/>
                <a:gd name="T11" fmla="*/ 168 h 168"/>
                <a:gd name="T12" fmla="*/ 77 w 170"/>
                <a:gd name="T13" fmla="*/ 152 h 168"/>
                <a:gd name="T14" fmla="*/ 0 w 170"/>
                <a:gd name="T15" fmla="*/ 119 h 168"/>
                <a:gd name="T16" fmla="*/ 6 w 170"/>
                <a:gd name="T17" fmla="*/ 103 h 168"/>
                <a:gd name="T18" fmla="*/ 0 w 170"/>
                <a:gd name="T19" fmla="*/ 16 h 168"/>
                <a:gd name="T20" fmla="*/ 0 w 170"/>
                <a:gd name="T21" fmla="*/ 0 h 168"/>
                <a:gd name="T22" fmla="*/ 122 w 170"/>
                <a:gd name="T23" fmla="*/ 40 h 168"/>
                <a:gd name="T24" fmla="*/ 115 w 170"/>
                <a:gd name="T25" fmla="*/ 44 h 168"/>
                <a:gd name="T26" fmla="*/ 75 w 170"/>
                <a:gd name="T27" fmla="*/ 52 h 168"/>
                <a:gd name="T28" fmla="*/ 73 w 170"/>
                <a:gd name="T29" fmla="*/ 50 h 168"/>
                <a:gd name="T30" fmla="*/ 50 w 170"/>
                <a:gd name="T31" fmla="*/ 67 h 168"/>
                <a:gd name="T32" fmla="*/ 85 w 170"/>
                <a:gd name="T33" fmla="*/ 65 h 168"/>
                <a:gd name="T34" fmla="*/ 89 w 170"/>
                <a:gd name="T35" fmla="*/ 67 h 168"/>
                <a:gd name="T36" fmla="*/ 120 w 170"/>
                <a:gd name="T37" fmla="*/ 52 h 168"/>
                <a:gd name="T38" fmla="*/ 128 w 170"/>
                <a:gd name="T39" fmla="*/ 40 h 168"/>
                <a:gd name="T40" fmla="*/ 113 w 170"/>
                <a:gd name="T41" fmla="*/ 58 h 168"/>
                <a:gd name="T42" fmla="*/ 122 w 170"/>
                <a:gd name="T43" fmla="*/ 85 h 168"/>
                <a:gd name="T44" fmla="*/ 113 w 170"/>
                <a:gd name="T45" fmla="*/ 58 h 168"/>
                <a:gd name="T46" fmla="*/ 101 w 170"/>
                <a:gd name="T47" fmla="*/ 67 h 168"/>
                <a:gd name="T48" fmla="*/ 109 w 170"/>
                <a:gd name="T49" fmla="*/ 85 h 168"/>
                <a:gd name="T50" fmla="*/ 101 w 170"/>
                <a:gd name="T51" fmla="*/ 67 h 168"/>
                <a:gd name="T52" fmla="*/ 87 w 170"/>
                <a:gd name="T53" fmla="*/ 77 h 168"/>
                <a:gd name="T54" fmla="*/ 95 w 170"/>
                <a:gd name="T55" fmla="*/ 85 h 168"/>
                <a:gd name="T56" fmla="*/ 87 w 170"/>
                <a:gd name="T57" fmla="*/ 77 h 168"/>
                <a:gd name="T58" fmla="*/ 75 w 170"/>
                <a:gd name="T59" fmla="*/ 69 h 168"/>
                <a:gd name="T60" fmla="*/ 83 w 170"/>
                <a:gd name="T61" fmla="*/ 85 h 168"/>
                <a:gd name="T62" fmla="*/ 75 w 170"/>
                <a:gd name="T63" fmla="*/ 69 h 168"/>
                <a:gd name="T64" fmla="*/ 63 w 170"/>
                <a:gd name="T65" fmla="*/ 69 h 168"/>
                <a:gd name="T66" fmla="*/ 71 w 170"/>
                <a:gd name="T67" fmla="*/ 85 h 168"/>
                <a:gd name="T68" fmla="*/ 63 w 170"/>
                <a:gd name="T69" fmla="*/ 69 h 168"/>
                <a:gd name="T70" fmla="*/ 48 w 170"/>
                <a:gd name="T71" fmla="*/ 73 h 168"/>
                <a:gd name="T72" fmla="*/ 56 w 170"/>
                <a:gd name="T73" fmla="*/ 85 h 168"/>
                <a:gd name="T74" fmla="*/ 48 w 170"/>
                <a:gd name="T75" fmla="*/ 73 h 168"/>
                <a:gd name="T76" fmla="*/ 146 w 170"/>
                <a:gd name="T77" fmla="*/ 18 h 168"/>
                <a:gd name="T78" fmla="*/ 24 w 170"/>
                <a:gd name="T79" fmla="*/ 101 h 168"/>
                <a:gd name="T80" fmla="*/ 146 w 170"/>
                <a:gd name="T81" fmla="*/ 18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0"/>
                <a:gd name="T124" fmla="*/ 0 h 168"/>
                <a:gd name="T125" fmla="*/ 170 w 170"/>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0" h="168">
                  <a:moveTo>
                    <a:pt x="0" y="0"/>
                  </a:moveTo>
                  <a:lnTo>
                    <a:pt x="170" y="0"/>
                  </a:lnTo>
                  <a:lnTo>
                    <a:pt x="170" y="16"/>
                  </a:lnTo>
                  <a:lnTo>
                    <a:pt x="162" y="16"/>
                  </a:lnTo>
                  <a:lnTo>
                    <a:pt x="162" y="103"/>
                  </a:lnTo>
                  <a:lnTo>
                    <a:pt x="170" y="103"/>
                  </a:lnTo>
                  <a:lnTo>
                    <a:pt x="170" y="119"/>
                  </a:lnTo>
                  <a:lnTo>
                    <a:pt x="93" y="119"/>
                  </a:lnTo>
                  <a:lnTo>
                    <a:pt x="93" y="152"/>
                  </a:lnTo>
                  <a:lnTo>
                    <a:pt x="128" y="152"/>
                  </a:lnTo>
                  <a:lnTo>
                    <a:pt x="128" y="168"/>
                  </a:lnTo>
                  <a:lnTo>
                    <a:pt x="42" y="168"/>
                  </a:lnTo>
                  <a:lnTo>
                    <a:pt x="42" y="152"/>
                  </a:lnTo>
                  <a:lnTo>
                    <a:pt x="77" y="152"/>
                  </a:lnTo>
                  <a:lnTo>
                    <a:pt x="77" y="119"/>
                  </a:lnTo>
                  <a:lnTo>
                    <a:pt x="0" y="119"/>
                  </a:lnTo>
                  <a:lnTo>
                    <a:pt x="0" y="103"/>
                  </a:lnTo>
                  <a:lnTo>
                    <a:pt x="6" y="103"/>
                  </a:lnTo>
                  <a:lnTo>
                    <a:pt x="6" y="16"/>
                  </a:lnTo>
                  <a:lnTo>
                    <a:pt x="0" y="16"/>
                  </a:lnTo>
                  <a:lnTo>
                    <a:pt x="0" y="0"/>
                  </a:lnTo>
                  <a:lnTo>
                    <a:pt x="0" y="0"/>
                  </a:lnTo>
                  <a:close/>
                  <a:moveTo>
                    <a:pt x="128" y="40"/>
                  </a:moveTo>
                  <a:lnTo>
                    <a:pt x="122" y="40"/>
                  </a:lnTo>
                  <a:lnTo>
                    <a:pt x="113" y="40"/>
                  </a:lnTo>
                  <a:lnTo>
                    <a:pt x="115" y="44"/>
                  </a:lnTo>
                  <a:lnTo>
                    <a:pt x="87" y="61"/>
                  </a:lnTo>
                  <a:lnTo>
                    <a:pt x="75" y="52"/>
                  </a:lnTo>
                  <a:lnTo>
                    <a:pt x="75" y="50"/>
                  </a:lnTo>
                  <a:lnTo>
                    <a:pt x="73" y="50"/>
                  </a:lnTo>
                  <a:lnTo>
                    <a:pt x="48" y="61"/>
                  </a:lnTo>
                  <a:lnTo>
                    <a:pt x="50" y="67"/>
                  </a:lnTo>
                  <a:lnTo>
                    <a:pt x="73" y="56"/>
                  </a:lnTo>
                  <a:lnTo>
                    <a:pt x="85" y="65"/>
                  </a:lnTo>
                  <a:lnTo>
                    <a:pt x="87" y="67"/>
                  </a:lnTo>
                  <a:lnTo>
                    <a:pt x="89" y="67"/>
                  </a:lnTo>
                  <a:lnTo>
                    <a:pt x="117" y="48"/>
                  </a:lnTo>
                  <a:lnTo>
                    <a:pt x="120" y="52"/>
                  </a:lnTo>
                  <a:lnTo>
                    <a:pt x="124" y="46"/>
                  </a:lnTo>
                  <a:lnTo>
                    <a:pt x="128" y="40"/>
                  </a:lnTo>
                  <a:lnTo>
                    <a:pt x="128" y="40"/>
                  </a:lnTo>
                  <a:close/>
                  <a:moveTo>
                    <a:pt x="113" y="58"/>
                  </a:moveTo>
                  <a:lnTo>
                    <a:pt x="113" y="85"/>
                  </a:lnTo>
                  <a:lnTo>
                    <a:pt x="122" y="85"/>
                  </a:lnTo>
                  <a:lnTo>
                    <a:pt x="122" y="58"/>
                  </a:lnTo>
                  <a:lnTo>
                    <a:pt x="113" y="58"/>
                  </a:lnTo>
                  <a:lnTo>
                    <a:pt x="113" y="58"/>
                  </a:lnTo>
                  <a:close/>
                  <a:moveTo>
                    <a:pt x="101" y="67"/>
                  </a:moveTo>
                  <a:lnTo>
                    <a:pt x="101" y="85"/>
                  </a:lnTo>
                  <a:lnTo>
                    <a:pt x="109" y="85"/>
                  </a:lnTo>
                  <a:lnTo>
                    <a:pt x="109" y="67"/>
                  </a:lnTo>
                  <a:lnTo>
                    <a:pt x="101" y="67"/>
                  </a:lnTo>
                  <a:lnTo>
                    <a:pt x="101" y="67"/>
                  </a:lnTo>
                  <a:close/>
                  <a:moveTo>
                    <a:pt x="87" y="77"/>
                  </a:moveTo>
                  <a:lnTo>
                    <a:pt x="87" y="85"/>
                  </a:lnTo>
                  <a:lnTo>
                    <a:pt x="95" y="85"/>
                  </a:lnTo>
                  <a:lnTo>
                    <a:pt x="95" y="77"/>
                  </a:lnTo>
                  <a:lnTo>
                    <a:pt x="87" y="77"/>
                  </a:lnTo>
                  <a:lnTo>
                    <a:pt x="87" y="77"/>
                  </a:lnTo>
                  <a:close/>
                  <a:moveTo>
                    <a:pt x="75" y="69"/>
                  </a:moveTo>
                  <a:lnTo>
                    <a:pt x="75" y="85"/>
                  </a:lnTo>
                  <a:lnTo>
                    <a:pt x="83" y="85"/>
                  </a:lnTo>
                  <a:lnTo>
                    <a:pt x="83" y="69"/>
                  </a:lnTo>
                  <a:lnTo>
                    <a:pt x="75" y="69"/>
                  </a:lnTo>
                  <a:lnTo>
                    <a:pt x="75" y="69"/>
                  </a:lnTo>
                  <a:close/>
                  <a:moveTo>
                    <a:pt x="63" y="69"/>
                  </a:moveTo>
                  <a:lnTo>
                    <a:pt x="63" y="85"/>
                  </a:lnTo>
                  <a:lnTo>
                    <a:pt x="71" y="85"/>
                  </a:lnTo>
                  <a:lnTo>
                    <a:pt x="71" y="69"/>
                  </a:lnTo>
                  <a:lnTo>
                    <a:pt x="63" y="69"/>
                  </a:lnTo>
                  <a:lnTo>
                    <a:pt x="63" y="69"/>
                  </a:lnTo>
                  <a:close/>
                  <a:moveTo>
                    <a:pt x="48" y="73"/>
                  </a:moveTo>
                  <a:lnTo>
                    <a:pt x="48" y="85"/>
                  </a:lnTo>
                  <a:lnTo>
                    <a:pt x="56" y="85"/>
                  </a:lnTo>
                  <a:lnTo>
                    <a:pt x="56" y="73"/>
                  </a:lnTo>
                  <a:lnTo>
                    <a:pt x="48" y="73"/>
                  </a:lnTo>
                  <a:lnTo>
                    <a:pt x="48" y="73"/>
                  </a:lnTo>
                  <a:close/>
                  <a:moveTo>
                    <a:pt x="146" y="18"/>
                  </a:moveTo>
                  <a:lnTo>
                    <a:pt x="24" y="18"/>
                  </a:lnTo>
                  <a:lnTo>
                    <a:pt x="24" y="101"/>
                  </a:lnTo>
                  <a:lnTo>
                    <a:pt x="146" y="101"/>
                  </a:lnTo>
                  <a:lnTo>
                    <a:pt x="146" y="18"/>
                  </a:lnTo>
                  <a:close/>
                </a:path>
              </a:pathLst>
            </a:custGeom>
            <a:solidFill>
              <a:schemeClr val="bg1"/>
            </a:solidFill>
            <a:ln>
              <a:noFill/>
            </a:ln>
            <a:extLst/>
          </p:spPr>
          <p:txBody>
            <a:bodyPr/>
            <a:lstStyle/>
            <a:p>
              <a:endParaRPr lang="zh-CN" altLang="zh-CN">
                <a:solidFill>
                  <a:srgbClr val="000000"/>
                </a:solidFill>
                <a:latin typeface="Calibri" pitchFamily="34" charset="0"/>
                <a:sym typeface="宋体" pitchFamily="2" charset="-122"/>
              </a:endParaRPr>
            </a:p>
          </p:txBody>
        </p:sp>
      </p:grpSp>
      <p:sp>
        <p:nvSpPr>
          <p:cNvPr id="99" name="矩形 8"/>
          <p:cNvSpPr/>
          <p:nvPr/>
        </p:nvSpPr>
        <p:spPr>
          <a:xfrm>
            <a:off x="0" y="0"/>
            <a:ext cx="10080625" cy="5761038"/>
          </a:xfrm>
          <a:custGeom>
            <a:avLst/>
            <a:gdLst/>
            <a:ahLst/>
            <a:cxnLst/>
            <a:rect l="l" t="t" r="r" b="b"/>
            <a:pathLst>
              <a:path w="10080625" h="5761038">
                <a:moveTo>
                  <a:pt x="495077" y="144215"/>
                </a:moveTo>
                <a:lnTo>
                  <a:pt x="143768" y="495524"/>
                </a:lnTo>
                <a:lnTo>
                  <a:pt x="143768" y="5193506"/>
                </a:lnTo>
                <a:lnTo>
                  <a:pt x="495077" y="5544815"/>
                </a:lnTo>
                <a:lnTo>
                  <a:pt x="9585547" y="5544815"/>
                </a:lnTo>
                <a:lnTo>
                  <a:pt x="9936856" y="5193506"/>
                </a:lnTo>
                <a:lnTo>
                  <a:pt x="9936856" y="495524"/>
                </a:lnTo>
                <a:lnTo>
                  <a:pt x="9585547" y="144215"/>
                </a:lnTo>
                <a:close/>
                <a:moveTo>
                  <a:pt x="0" y="0"/>
                </a:moveTo>
                <a:lnTo>
                  <a:pt x="10080625" y="0"/>
                </a:lnTo>
                <a:lnTo>
                  <a:pt x="10080625" y="5761038"/>
                </a:lnTo>
                <a:lnTo>
                  <a:pt x="0" y="576103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046641766"/>
      </p:ext>
    </p:extLst>
  </p:cSld>
  <p:clrMapOvr>
    <a:masterClrMapping/>
  </p:clrMapOvr>
  <mc:AlternateContent xmlns:mc="http://schemas.openxmlformats.org/markup-compatibility/2006">
    <mc:Choice xmlns="" xmlns:p14="http://schemas.microsoft.com/office/powerpoint/2010/main" Requires="p14">
      <p:transition spd="slow" advClick="0" advTm="9000">
        <p14:flash/>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p:tgtEl>
                                          <p:spTgt spid="13"/>
                                        </p:tgtEl>
                                        <p:attrNameLst>
                                          <p:attrName>ppt_x</p:attrName>
                                        </p:attrNameLst>
                                      </p:cBhvr>
                                      <p:tavLst>
                                        <p:tav tm="0">
                                          <p:val>
                                            <p:strVal val="#ppt_x-#ppt_w*1.125000"/>
                                          </p:val>
                                        </p:tav>
                                        <p:tav tm="100000">
                                          <p:val>
                                            <p:strVal val="#ppt_x"/>
                                          </p:val>
                                        </p:tav>
                                      </p:tavLst>
                                    </p:anim>
                                    <p:animEffect transition="in" filter="wipe(righ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p:tgtEl>
                                          <p:spTgt spid="14"/>
                                        </p:tgtEl>
                                        <p:attrNameLst>
                                          <p:attrName>ppt_x</p:attrName>
                                        </p:attrNameLst>
                                      </p:cBhvr>
                                      <p:tavLst>
                                        <p:tav tm="0">
                                          <p:val>
                                            <p:strVal val="#ppt_x-#ppt_w*1.125000"/>
                                          </p:val>
                                        </p:tav>
                                        <p:tav tm="100000">
                                          <p:val>
                                            <p:strVal val="#ppt_x"/>
                                          </p:val>
                                        </p:tav>
                                      </p:tavLst>
                                    </p:anim>
                                    <p:animEffect transition="in" filter="wipe(right)">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ppt_x</p:attrName>
                                        </p:attrNameLst>
                                      </p:cBhvr>
                                      <p:tavLst>
                                        <p:tav tm="0">
                                          <p:val>
                                            <p:strVal val="#ppt_x-#ppt_w*1.125000"/>
                                          </p:val>
                                        </p:tav>
                                        <p:tav tm="100000">
                                          <p:val>
                                            <p:strVal val="#ppt_x"/>
                                          </p:val>
                                        </p:tav>
                                      </p:tavLst>
                                    </p:anim>
                                    <p:animEffect transition="in" filter="wipe(right)">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p:tgtEl>
                                          <p:spTgt spid="25"/>
                                        </p:tgtEl>
                                        <p:attrNameLst>
                                          <p:attrName>ppt_x</p:attrName>
                                        </p:attrNameLst>
                                      </p:cBhvr>
                                      <p:tavLst>
                                        <p:tav tm="0">
                                          <p:val>
                                            <p:strVal val="#ppt_x-#ppt_w*1.125000"/>
                                          </p:val>
                                        </p:tav>
                                        <p:tav tm="100000">
                                          <p:val>
                                            <p:strVal val="#ppt_x"/>
                                          </p:val>
                                        </p:tav>
                                      </p:tavLst>
                                    </p:anim>
                                    <p:animEffect transition="in" filter="wipe(right)">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nodeType="clickEffect">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p:tgtEl>
                                          <p:spTgt spid="27"/>
                                        </p:tgtEl>
                                        <p:attrNameLst>
                                          <p:attrName>ppt_x</p:attrName>
                                        </p:attrNameLst>
                                      </p:cBhvr>
                                      <p:tavLst>
                                        <p:tav tm="0">
                                          <p:val>
                                            <p:strVal val="#ppt_x-#ppt_w*1.125000"/>
                                          </p:val>
                                        </p:tav>
                                        <p:tav tm="100000">
                                          <p:val>
                                            <p:strVal val="#ppt_x"/>
                                          </p:val>
                                        </p:tav>
                                      </p:tavLst>
                                    </p:anim>
                                    <p:animEffect transition="in" filter="wipe(right)">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p:tgtEl>
                                          <p:spTgt spid="26"/>
                                        </p:tgtEl>
                                        <p:attrNameLst>
                                          <p:attrName>ppt_y</p:attrName>
                                        </p:attrNameLst>
                                      </p:cBhvr>
                                      <p:tavLst>
                                        <p:tav tm="0">
                                          <p:val>
                                            <p:strVal val="#ppt_y-#ppt_h*1.125000"/>
                                          </p:val>
                                        </p:tav>
                                        <p:tav tm="100000">
                                          <p:val>
                                            <p:strVal val="#ppt_y"/>
                                          </p:val>
                                        </p:tav>
                                      </p:tavLst>
                                    </p:anim>
                                    <p:animEffect transition="in" filter="wipe(down)">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left)">
                                      <p:cBhvr>
                                        <p:cTn id="62" dur="500"/>
                                        <p:tgtEl>
                                          <p:spTgt spid="33"/>
                                        </p:tgtEl>
                                      </p:cBhvr>
                                    </p:animEffect>
                                  </p:childTnLst>
                                </p:cTn>
                              </p:par>
                              <p:par>
                                <p:cTn id="63" presetID="22" presetClass="entr" presetSubtype="2"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right)">
                                      <p:cBhvr>
                                        <p:cTn id="65" dur="50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23" presetClass="entr" presetSubtype="36" fill="hold" nodeType="clickEffect">
                                  <p:stCondLst>
                                    <p:cond delay="0"/>
                                  </p:stCondLst>
                                  <p:childTnLst>
                                    <p:set>
                                      <p:cBhvr>
                                        <p:cTn id="69" dur="1" fill="hold">
                                          <p:stCondLst>
                                            <p:cond delay="0"/>
                                          </p:stCondLst>
                                        </p:cTn>
                                        <p:tgtEl>
                                          <p:spTgt spid="56"/>
                                        </p:tgtEl>
                                        <p:attrNameLst>
                                          <p:attrName>style.visibility</p:attrName>
                                        </p:attrNameLst>
                                      </p:cBhvr>
                                      <p:to>
                                        <p:strVal val="visible"/>
                                      </p:to>
                                    </p:set>
                                    <p:anim calcmode="lin" valueType="num">
                                      <p:cBhvr>
                                        <p:cTn id="70" dur="500" fill="hold"/>
                                        <p:tgtEl>
                                          <p:spTgt spid="56"/>
                                        </p:tgtEl>
                                        <p:attrNameLst>
                                          <p:attrName>ppt_w</p:attrName>
                                        </p:attrNameLst>
                                      </p:cBhvr>
                                      <p:tavLst>
                                        <p:tav tm="0">
                                          <p:val>
                                            <p:strVal val="(6*min(max(#ppt_w*#ppt_h,.3),1)-7.4)/-.7*#ppt_w"/>
                                          </p:val>
                                        </p:tav>
                                        <p:tav tm="100000">
                                          <p:val>
                                            <p:strVal val="#ppt_w"/>
                                          </p:val>
                                        </p:tav>
                                      </p:tavLst>
                                    </p:anim>
                                    <p:anim calcmode="lin" valueType="num">
                                      <p:cBhvr>
                                        <p:cTn id="71" dur="500" fill="hold"/>
                                        <p:tgtEl>
                                          <p:spTgt spid="56"/>
                                        </p:tgtEl>
                                        <p:attrNameLst>
                                          <p:attrName>ppt_h</p:attrName>
                                        </p:attrNameLst>
                                      </p:cBhvr>
                                      <p:tavLst>
                                        <p:tav tm="0">
                                          <p:val>
                                            <p:strVal val="(6*min(max(#ppt_w*#ppt_h,.3),1)-7.4)/-.7*#ppt_h"/>
                                          </p:val>
                                        </p:tav>
                                        <p:tav tm="100000">
                                          <p:val>
                                            <p:strVal val="#ppt_h"/>
                                          </p:val>
                                        </p:tav>
                                      </p:tavLst>
                                    </p:anim>
                                    <p:anim calcmode="lin" valueType="num">
                                      <p:cBhvr>
                                        <p:cTn id="72" dur="500" fill="hold"/>
                                        <p:tgtEl>
                                          <p:spTgt spid="56"/>
                                        </p:tgtEl>
                                        <p:attrNameLst>
                                          <p:attrName>ppt_x</p:attrName>
                                        </p:attrNameLst>
                                      </p:cBhvr>
                                      <p:tavLst>
                                        <p:tav tm="0">
                                          <p:val>
                                            <p:fltVal val="0.5"/>
                                          </p:val>
                                        </p:tav>
                                        <p:tav tm="100000">
                                          <p:val>
                                            <p:strVal val="#ppt_x"/>
                                          </p:val>
                                        </p:tav>
                                      </p:tavLst>
                                    </p:anim>
                                    <p:anim calcmode="lin" valueType="num">
                                      <p:cBhvr>
                                        <p:cTn id="73" dur="500" fill="hold"/>
                                        <p:tgtEl>
                                          <p:spTgt spid="56"/>
                                        </p:tgtEl>
                                        <p:attrNameLst>
                                          <p:attrName>ppt_y</p:attrName>
                                        </p:attrNameLst>
                                      </p:cBhvr>
                                      <p:tavLst>
                                        <p:tav tm="0">
                                          <p:val>
                                            <p:strVal val="1+(6*min(max(#ppt_w*#ppt_h,.3),1)-7.4)/-.7*#ppt_h/2"/>
                                          </p:val>
                                        </p:tav>
                                        <p:tav tm="100000">
                                          <p:val>
                                            <p:strVal val="#ppt_y"/>
                                          </p:val>
                                        </p:tav>
                                      </p:tavLst>
                                    </p:anim>
                                  </p:childTnLst>
                                </p:cTn>
                              </p:par>
                              <p:par>
                                <p:cTn id="74" presetID="23" presetClass="entr" presetSubtype="36" fill="hold" nodeType="withEffect">
                                  <p:stCondLst>
                                    <p:cond delay="0"/>
                                  </p:stCondLst>
                                  <p:childTnLst>
                                    <p:set>
                                      <p:cBhvr>
                                        <p:cTn id="75" dur="1" fill="hold">
                                          <p:stCondLst>
                                            <p:cond delay="0"/>
                                          </p:stCondLst>
                                        </p:cTn>
                                        <p:tgtEl>
                                          <p:spTgt spid="72"/>
                                        </p:tgtEl>
                                        <p:attrNameLst>
                                          <p:attrName>style.visibility</p:attrName>
                                        </p:attrNameLst>
                                      </p:cBhvr>
                                      <p:to>
                                        <p:strVal val="visible"/>
                                      </p:to>
                                    </p:set>
                                    <p:anim calcmode="lin" valueType="num">
                                      <p:cBhvr>
                                        <p:cTn id="76" dur="2500" fill="hold"/>
                                        <p:tgtEl>
                                          <p:spTgt spid="72"/>
                                        </p:tgtEl>
                                        <p:attrNameLst>
                                          <p:attrName>ppt_w</p:attrName>
                                        </p:attrNameLst>
                                      </p:cBhvr>
                                      <p:tavLst>
                                        <p:tav tm="0">
                                          <p:val>
                                            <p:strVal val="(6*min(max(#ppt_w*#ppt_h,.3),1)-7.4)/-.7*#ppt_w"/>
                                          </p:val>
                                        </p:tav>
                                        <p:tav tm="100000">
                                          <p:val>
                                            <p:strVal val="#ppt_w"/>
                                          </p:val>
                                        </p:tav>
                                      </p:tavLst>
                                    </p:anim>
                                    <p:anim calcmode="lin" valueType="num">
                                      <p:cBhvr>
                                        <p:cTn id="77" dur="2500" fill="hold"/>
                                        <p:tgtEl>
                                          <p:spTgt spid="72"/>
                                        </p:tgtEl>
                                        <p:attrNameLst>
                                          <p:attrName>ppt_h</p:attrName>
                                        </p:attrNameLst>
                                      </p:cBhvr>
                                      <p:tavLst>
                                        <p:tav tm="0">
                                          <p:val>
                                            <p:strVal val="(6*min(max(#ppt_w*#ppt_h,.3),1)-7.4)/-.7*#ppt_h"/>
                                          </p:val>
                                        </p:tav>
                                        <p:tav tm="100000">
                                          <p:val>
                                            <p:strVal val="#ppt_h"/>
                                          </p:val>
                                        </p:tav>
                                      </p:tavLst>
                                    </p:anim>
                                    <p:anim calcmode="lin" valueType="num">
                                      <p:cBhvr>
                                        <p:cTn id="78" dur="2500" fill="hold"/>
                                        <p:tgtEl>
                                          <p:spTgt spid="72"/>
                                        </p:tgtEl>
                                        <p:attrNameLst>
                                          <p:attrName>ppt_x</p:attrName>
                                        </p:attrNameLst>
                                      </p:cBhvr>
                                      <p:tavLst>
                                        <p:tav tm="0">
                                          <p:val>
                                            <p:fltVal val="0.5"/>
                                          </p:val>
                                        </p:tav>
                                        <p:tav tm="100000">
                                          <p:val>
                                            <p:strVal val="#ppt_x"/>
                                          </p:val>
                                        </p:tav>
                                      </p:tavLst>
                                    </p:anim>
                                    <p:anim calcmode="lin" valueType="num">
                                      <p:cBhvr>
                                        <p:cTn id="79" dur="2500" fill="hold"/>
                                        <p:tgtEl>
                                          <p:spTgt spid="72"/>
                                        </p:tgtEl>
                                        <p:attrNameLst>
                                          <p:attrName>ppt_y</p:attrName>
                                        </p:attrNameLst>
                                      </p:cBhvr>
                                      <p:tavLst>
                                        <p:tav tm="0">
                                          <p:val>
                                            <p:strVal val="1+(6*min(max(#ppt_w*#ppt_h,.3),1)-7.4)/-.7*#ppt_h/2"/>
                                          </p:val>
                                        </p:tav>
                                        <p:tav tm="100000">
                                          <p:val>
                                            <p:strVal val="#ppt_y"/>
                                          </p:val>
                                        </p:tav>
                                      </p:tavLst>
                                    </p:anim>
                                  </p:childTnLst>
                                </p:cTn>
                              </p:par>
                              <p:par>
                                <p:cTn id="80" presetID="23" presetClass="entr" presetSubtype="36" fill="hold" nodeType="withEffect">
                                  <p:stCondLst>
                                    <p:cond delay="0"/>
                                  </p:stCondLst>
                                  <p:childTnLst>
                                    <p:set>
                                      <p:cBhvr>
                                        <p:cTn id="81" dur="1" fill="hold">
                                          <p:stCondLst>
                                            <p:cond delay="0"/>
                                          </p:stCondLst>
                                        </p:cTn>
                                        <p:tgtEl>
                                          <p:spTgt spid="77"/>
                                        </p:tgtEl>
                                        <p:attrNameLst>
                                          <p:attrName>style.visibility</p:attrName>
                                        </p:attrNameLst>
                                      </p:cBhvr>
                                      <p:to>
                                        <p:strVal val="visible"/>
                                      </p:to>
                                    </p:set>
                                    <p:anim calcmode="lin" valueType="num">
                                      <p:cBhvr>
                                        <p:cTn id="82" dur="2000" fill="hold"/>
                                        <p:tgtEl>
                                          <p:spTgt spid="77"/>
                                        </p:tgtEl>
                                        <p:attrNameLst>
                                          <p:attrName>ppt_w</p:attrName>
                                        </p:attrNameLst>
                                      </p:cBhvr>
                                      <p:tavLst>
                                        <p:tav tm="0">
                                          <p:val>
                                            <p:strVal val="(6*min(max(#ppt_w*#ppt_h,.3),1)-7.4)/-.7*#ppt_w"/>
                                          </p:val>
                                        </p:tav>
                                        <p:tav tm="100000">
                                          <p:val>
                                            <p:strVal val="#ppt_w"/>
                                          </p:val>
                                        </p:tav>
                                      </p:tavLst>
                                    </p:anim>
                                    <p:anim calcmode="lin" valueType="num">
                                      <p:cBhvr>
                                        <p:cTn id="83" dur="2000" fill="hold"/>
                                        <p:tgtEl>
                                          <p:spTgt spid="77"/>
                                        </p:tgtEl>
                                        <p:attrNameLst>
                                          <p:attrName>ppt_h</p:attrName>
                                        </p:attrNameLst>
                                      </p:cBhvr>
                                      <p:tavLst>
                                        <p:tav tm="0">
                                          <p:val>
                                            <p:strVal val="(6*min(max(#ppt_w*#ppt_h,.3),1)-7.4)/-.7*#ppt_h"/>
                                          </p:val>
                                        </p:tav>
                                        <p:tav tm="100000">
                                          <p:val>
                                            <p:strVal val="#ppt_h"/>
                                          </p:val>
                                        </p:tav>
                                      </p:tavLst>
                                    </p:anim>
                                    <p:anim calcmode="lin" valueType="num">
                                      <p:cBhvr>
                                        <p:cTn id="84" dur="2000" fill="hold"/>
                                        <p:tgtEl>
                                          <p:spTgt spid="77"/>
                                        </p:tgtEl>
                                        <p:attrNameLst>
                                          <p:attrName>ppt_x</p:attrName>
                                        </p:attrNameLst>
                                      </p:cBhvr>
                                      <p:tavLst>
                                        <p:tav tm="0">
                                          <p:val>
                                            <p:fltVal val="0.5"/>
                                          </p:val>
                                        </p:tav>
                                        <p:tav tm="100000">
                                          <p:val>
                                            <p:strVal val="#ppt_x"/>
                                          </p:val>
                                        </p:tav>
                                      </p:tavLst>
                                    </p:anim>
                                    <p:anim calcmode="lin" valueType="num">
                                      <p:cBhvr>
                                        <p:cTn id="85" dur="2000" fill="hold"/>
                                        <p:tgtEl>
                                          <p:spTgt spid="77"/>
                                        </p:tgtEl>
                                        <p:attrNameLst>
                                          <p:attrName>ppt_y</p:attrName>
                                        </p:attrNameLst>
                                      </p:cBhvr>
                                      <p:tavLst>
                                        <p:tav tm="0">
                                          <p:val>
                                            <p:strVal val="1+(6*min(max(#ppt_w*#ppt_h,.3),1)-7.4)/-.7*#ppt_h/2"/>
                                          </p:val>
                                        </p:tav>
                                        <p:tav tm="100000">
                                          <p:val>
                                            <p:strVal val="#ppt_y"/>
                                          </p:val>
                                        </p:tav>
                                      </p:tavLst>
                                    </p:anim>
                                  </p:childTnLst>
                                </p:cTn>
                              </p:par>
                              <p:par>
                                <p:cTn id="86" presetID="23" presetClass="entr" presetSubtype="36" fill="hold" nodeType="withEffect">
                                  <p:stCondLst>
                                    <p:cond delay="0"/>
                                  </p:stCondLst>
                                  <p:childTnLst>
                                    <p:set>
                                      <p:cBhvr>
                                        <p:cTn id="87" dur="1" fill="hold">
                                          <p:stCondLst>
                                            <p:cond delay="0"/>
                                          </p:stCondLst>
                                        </p:cTn>
                                        <p:tgtEl>
                                          <p:spTgt spid="84"/>
                                        </p:tgtEl>
                                        <p:attrNameLst>
                                          <p:attrName>style.visibility</p:attrName>
                                        </p:attrNameLst>
                                      </p:cBhvr>
                                      <p:to>
                                        <p:strVal val="visible"/>
                                      </p:to>
                                    </p:set>
                                    <p:anim calcmode="lin" valueType="num">
                                      <p:cBhvr>
                                        <p:cTn id="88" dur="1500" fill="hold"/>
                                        <p:tgtEl>
                                          <p:spTgt spid="84"/>
                                        </p:tgtEl>
                                        <p:attrNameLst>
                                          <p:attrName>ppt_w</p:attrName>
                                        </p:attrNameLst>
                                      </p:cBhvr>
                                      <p:tavLst>
                                        <p:tav tm="0">
                                          <p:val>
                                            <p:strVal val="(6*min(max(#ppt_w*#ppt_h,.3),1)-7.4)/-.7*#ppt_w"/>
                                          </p:val>
                                        </p:tav>
                                        <p:tav tm="100000">
                                          <p:val>
                                            <p:strVal val="#ppt_w"/>
                                          </p:val>
                                        </p:tav>
                                      </p:tavLst>
                                    </p:anim>
                                    <p:anim calcmode="lin" valueType="num">
                                      <p:cBhvr>
                                        <p:cTn id="89" dur="1500" fill="hold"/>
                                        <p:tgtEl>
                                          <p:spTgt spid="84"/>
                                        </p:tgtEl>
                                        <p:attrNameLst>
                                          <p:attrName>ppt_h</p:attrName>
                                        </p:attrNameLst>
                                      </p:cBhvr>
                                      <p:tavLst>
                                        <p:tav tm="0">
                                          <p:val>
                                            <p:strVal val="(6*min(max(#ppt_w*#ppt_h,.3),1)-7.4)/-.7*#ppt_h"/>
                                          </p:val>
                                        </p:tav>
                                        <p:tav tm="100000">
                                          <p:val>
                                            <p:strVal val="#ppt_h"/>
                                          </p:val>
                                        </p:tav>
                                      </p:tavLst>
                                    </p:anim>
                                    <p:anim calcmode="lin" valueType="num">
                                      <p:cBhvr>
                                        <p:cTn id="90" dur="1500" fill="hold"/>
                                        <p:tgtEl>
                                          <p:spTgt spid="84"/>
                                        </p:tgtEl>
                                        <p:attrNameLst>
                                          <p:attrName>ppt_x</p:attrName>
                                        </p:attrNameLst>
                                      </p:cBhvr>
                                      <p:tavLst>
                                        <p:tav tm="0">
                                          <p:val>
                                            <p:fltVal val="0.5"/>
                                          </p:val>
                                        </p:tav>
                                        <p:tav tm="100000">
                                          <p:val>
                                            <p:strVal val="#ppt_x"/>
                                          </p:val>
                                        </p:tav>
                                      </p:tavLst>
                                    </p:anim>
                                    <p:anim calcmode="lin" valueType="num">
                                      <p:cBhvr>
                                        <p:cTn id="91" dur="1500" fill="hold"/>
                                        <p:tgtEl>
                                          <p:spTgt spid="84"/>
                                        </p:tgtEl>
                                        <p:attrNameLst>
                                          <p:attrName>ppt_y</p:attrName>
                                        </p:attrNameLst>
                                      </p:cBhvr>
                                      <p:tavLst>
                                        <p:tav tm="0">
                                          <p:val>
                                            <p:strVal val="1+(6*min(max(#ppt_w*#ppt_h,.3),1)-7.4)/-.7*#ppt_h/2"/>
                                          </p:val>
                                        </p:tav>
                                        <p:tav tm="100000">
                                          <p:val>
                                            <p:strVal val="#ppt_y"/>
                                          </p:val>
                                        </p:tav>
                                      </p:tavLst>
                                    </p:anim>
                                  </p:childTnLst>
                                </p:cTn>
                              </p:par>
                              <p:par>
                                <p:cTn id="92" presetID="23" presetClass="entr" presetSubtype="36" fill="hold" nodeType="withEffect">
                                  <p:stCondLst>
                                    <p:cond delay="0"/>
                                  </p:stCondLst>
                                  <p:childTnLst>
                                    <p:set>
                                      <p:cBhvr>
                                        <p:cTn id="93" dur="1" fill="hold">
                                          <p:stCondLst>
                                            <p:cond delay="0"/>
                                          </p:stCondLst>
                                        </p:cTn>
                                        <p:tgtEl>
                                          <p:spTgt spid="94"/>
                                        </p:tgtEl>
                                        <p:attrNameLst>
                                          <p:attrName>style.visibility</p:attrName>
                                        </p:attrNameLst>
                                      </p:cBhvr>
                                      <p:to>
                                        <p:strVal val="visible"/>
                                      </p:to>
                                    </p:set>
                                    <p:anim calcmode="lin" valueType="num">
                                      <p:cBhvr>
                                        <p:cTn id="94" dur="1000" fill="hold"/>
                                        <p:tgtEl>
                                          <p:spTgt spid="94"/>
                                        </p:tgtEl>
                                        <p:attrNameLst>
                                          <p:attrName>ppt_w</p:attrName>
                                        </p:attrNameLst>
                                      </p:cBhvr>
                                      <p:tavLst>
                                        <p:tav tm="0">
                                          <p:val>
                                            <p:strVal val="(6*min(max(#ppt_w*#ppt_h,.3),1)-7.4)/-.7*#ppt_w"/>
                                          </p:val>
                                        </p:tav>
                                        <p:tav tm="100000">
                                          <p:val>
                                            <p:strVal val="#ppt_w"/>
                                          </p:val>
                                        </p:tav>
                                      </p:tavLst>
                                    </p:anim>
                                    <p:anim calcmode="lin" valueType="num">
                                      <p:cBhvr>
                                        <p:cTn id="95" dur="1000" fill="hold"/>
                                        <p:tgtEl>
                                          <p:spTgt spid="94"/>
                                        </p:tgtEl>
                                        <p:attrNameLst>
                                          <p:attrName>ppt_h</p:attrName>
                                        </p:attrNameLst>
                                      </p:cBhvr>
                                      <p:tavLst>
                                        <p:tav tm="0">
                                          <p:val>
                                            <p:strVal val="(6*min(max(#ppt_w*#ppt_h,.3),1)-7.4)/-.7*#ppt_h"/>
                                          </p:val>
                                        </p:tav>
                                        <p:tav tm="100000">
                                          <p:val>
                                            <p:strVal val="#ppt_h"/>
                                          </p:val>
                                        </p:tav>
                                      </p:tavLst>
                                    </p:anim>
                                    <p:anim calcmode="lin" valueType="num">
                                      <p:cBhvr>
                                        <p:cTn id="96" dur="1000" fill="hold"/>
                                        <p:tgtEl>
                                          <p:spTgt spid="94"/>
                                        </p:tgtEl>
                                        <p:attrNameLst>
                                          <p:attrName>ppt_x</p:attrName>
                                        </p:attrNameLst>
                                      </p:cBhvr>
                                      <p:tavLst>
                                        <p:tav tm="0">
                                          <p:val>
                                            <p:fltVal val="0.5"/>
                                          </p:val>
                                        </p:tav>
                                        <p:tav tm="100000">
                                          <p:val>
                                            <p:strVal val="#ppt_x"/>
                                          </p:val>
                                        </p:tav>
                                      </p:tavLst>
                                    </p:anim>
                                    <p:anim calcmode="lin" valueType="num">
                                      <p:cBhvr>
                                        <p:cTn id="97" dur="1000" fill="hold"/>
                                        <p:tgtEl>
                                          <p:spTgt spid="94"/>
                                        </p:tgtEl>
                                        <p:attrNameLst>
                                          <p:attrName>ppt_y</p:attrName>
                                        </p:attrNameLst>
                                      </p:cBhvr>
                                      <p:tavLst>
                                        <p:tav tm="0">
                                          <p:val>
                                            <p:strVal val="1+(6*min(max(#ppt_w*#ppt_h,.3),1)-7.4)/-.7*#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99"/>
                                        </p:tgtEl>
                                        <p:attrNameLst>
                                          <p:attrName>style.visibility</p:attrName>
                                        </p:attrNameLst>
                                      </p:cBhvr>
                                      <p:to>
                                        <p:strVal val="visible"/>
                                      </p:to>
                                    </p:set>
                                    <p:animEffect transition="in" filter="barn(inVertical)">
                                      <p:cBhvr>
                                        <p:cTn id="102"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3" grpId="0"/>
      <p:bldP spid="9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8e16100b4bcb4c3490d7024057f86375.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8736" r="15904"/>
          <a:stretch/>
        </p:blipFill>
        <p:spPr bwMode="auto">
          <a:xfrm>
            <a:off x="789959" y="1227547"/>
            <a:ext cx="3487894" cy="376638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800219" cy="338554"/>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自荐信</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36584"/>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36584"/>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36584"/>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36584"/>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5" name="椭圆 14"/>
          <p:cNvSpPr/>
          <p:nvPr/>
        </p:nvSpPr>
        <p:spPr>
          <a:xfrm>
            <a:off x="4608264" y="1278261"/>
            <a:ext cx="1026194" cy="102619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32400" y="1278261"/>
            <a:ext cx="1026194" cy="102619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056536" y="1278261"/>
            <a:ext cx="1026194" cy="102619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图文框 3"/>
          <p:cNvSpPr/>
          <p:nvPr/>
        </p:nvSpPr>
        <p:spPr>
          <a:xfrm>
            <a:off x="719832" y="1080319"/>
            <a:ext cx="3558021" cy="3906514"/>
          </a:xfrm>
          <a:prstGeom prst="frame">
            <a:avLst>
              <a:gd name="adj1" fmla="val 5620"/>
            </a:avLst>
          </a:prstGeom>
          <a:gradFill flip="none" rotWithShape="1">
            <a:gsLst>
              <a:gs pos="0">
                <a:schemeClr val="bg1">
                  <a:lumMod val="75000"/>
                </a:schemeClr>
              </a:gs>
              <a:gs pos="50000">
                <a:schemeClr val="bg1">
                  <a:lumMod val="85000"/>
                </a:schemeClr>
              </a:gs>
              <a:gs pos="100000">
                <a:schemeClr val="bg1">
                  <a:shade val="100000"/>
                  <a:satMod val="115000"/>
                </a:schemeClr>
              </a:gs>
            </a:gsLst>
            <a:path path="circle">
              <a:fillToRect l="50000" t="50000" r="50000" b="50000"/>
            </a:path>
            <a:tileRect/>
          </a:gradFill>
          <a:ln>
            <a:solidFill>
              <a:schemeClr val="bg1"/>
            </a:solidFill>
          </a:ln>
          <a:effectLst>
            <a:outerShdw blurRad="63500" dist="114300" dir="8400000" sx="101000" sy="101000" algn="tl"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8280672" y="1278261"/>
            <a:ext cx="1026194" cy="102619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680272" y="1566372"/>
            <a:ext cx="902811" cy="523220"/>
          </a:xfrm>
          <a:prstGeom prst="rect">
            <a:avLst/>
          </a:prstGeom>
          <a:noFill/>
        </p:spPr>
        <p:txBody>
          <a:bodyPr wrap="none" rtlCol="0">
            <a:spAutoFit/>
          </a:bodyPr>
          <a:lstStyle/>
          <a:p>
            <a:r>
              <a:rPr lang="zh-CN" altLang="en-US" sz="2800" dirty="0">
                <a:solidFill>
                  <a:srgbClr val="C00000"/>
                </a:solidFill>
                <a:latin typeface="方正大黑简体" panose="03000509000000000000" pitchFamily="65" charset="-122"/>
                <a:ea typeface="方正大黑简体" panose="03000509000000000000" pitchFamily="65" charset="-122"/>
              </a:rPr>
              <a:t>专业</a:t>
            </a:r>
          </a:p>
        </p:txBody>
      </p:sp>
      <p:sp>
        <p:nvSpPr>
          <p:cNvPr id="25" name="TextBox 24"/>
          <p:cNvSpPr txBox="1"/>
          <p:nvPr/>
        </p:nvSpPr>
        <p:spPr>
          <a:xfrm>
            <a:off x="5904408" y="1566372"/>
            <a:ext cx="902811" cy="523220"/>
          </a:xfrm>
          <a:prstGeom prst="rect">
            <a:avLst/>
          </a:prstGeom>
          <a:noFill/>
        </p:spPr>
        <p:txBody>
          <a:bodyPr wrap="none" rtlCol="0">
            <a:spAutoFit/>
          </a:bodyPr>
          <a:lstStyle/>
          <a:p>
            <a:r>
              <a:rPr lang="zh-CN" altLang="en-US" sz="2800" dirty="0" smtClean="0">
                <a:solidFill>
                  <a:srgbClr val="C00000"/>
                </a:solidFill>
                <a:latin typeface="方正大黑简体" panose="03000509000000000000" pitchFamily="65" charset="-122"/>
                <a:ea typeface="方正大黑简体" panose="03000509000000000000" pitchFamily="65" charset="-122"/>
              </a:rPr>
              <a:t>年轻</a:t>
            </a:r>
            <a:endParaRPr lang="zh-CN" altLang="en-US" sz="2800" dirty="0">
              <a:solidFill>
                <a:srgbClr val="C00000"/>
              </a:solidFill>
              <a:latin typeface="方正大黑简体" panose="03000509000000000000" pitchFamily="65" charset="-122"/>
              <a:ea typeface="方正大黑简体" panose="03000509000000000000" pitchFamily="65" charset="-122"/>
            </a:endParaRPr>
          </a:p>
        </p:txBody>
      </p:sp>
      <p:sp>
        <p:nvSpPr>
          <p:cNvPr id="27" name="TextBox 26"/>
          <p:cNvSpPr txBox="1"/>
          <p:nvPr/>
        </p:nvSpPr>
        <p:spPr>
          <a:xfrm>
            <a:off x="7115097" y="1565211"/>
            <a:ext cx="902811" cy="523220"/>
          </a:xfrm>
          <a:prstGeom prst="rect">
            <a:avLst/>
          </a:prstGeom>
          <a:noFill/>
        </p:spPr>
        <p:txBody>
          <a:bodyPr wrap="none" rtlCol="0">
            <a:spAutoFit/>
          </a:bodyPr>
          <a:lstStyle/>
          <a:p>
            <a:r>
              <a:rPr lang="zh-CN" altLang="en-US" sz="2800" dirty="0">
                <a:solidFill>
                  <a:srgbClr val="C00000"/>
                </a:solidFill>
                <a:latin typeface="方正大黑简体" panose="03000509000000000000" pitchFamily="65" charset="-122"/>
                <a:ea typeface="方正大黑简体" panose="03000509000000000000" pitchFamily="65" charset="-122"/>
              </a:rPr>
              <a:t>务实</a:t>
            </a:r>
          </a:p>
        </p:txBody>
      </p:sp>
      <p:sp>
        <p:nvSpPr>
          <p:cNvPr id="28" name="TextBox 27"/>
          <p:cNvSpPr txBox="1"/>
          <p:nvPr/>
        </p:nvSpPr>
        <p:spPr>
          <a:xfrm>
            <a:off x="8208664" y="1584375"/>
            <a:ext cx="1107996" cy="461665"/>
          </a:xfrm>
          <a:prstGeom prst="rect">
            <a:avLst/>
          </a:prstGeom>
          <a:noFill/>
        </p:spPr>
        <p:txBody>
          <a:bodyPr wrap="none" rtlCol="0">
            <a:spAutoFit/>
          </a:bodyPr>
          <a:lstStyle/>
          <a:p>
            <a:r>
              <a:rPr lang="zh-CN" altLang="en-US" sz="2400" dirty="0">
                <a:solidFill>
                  <a:srgbClr val="C00000"/>
                </a:solidFill>
                <a:latin typeface="方正大黑简体" panose="03000509000000000000" pitchFamily="65" charset="-122"/>
                <a:ea typeface="方正大黑简体" panose="03000509000000000000" pitchFamily="65" charset="-122"/>
              </a:rPr>
              <a:t>有</a:t>
            </a:r>
            <a:r>
              <a:rPr lang="zh-CN" altLang="en-US" sz="2400" dirty="0" smtClean="0">
                <a:solidFill>
                  <a:srgbClr val="C00000"/>
                </a:solidFill>
                <a:latin typeface="方正大黑简体" panose="03000509000000000000" pitchFamily="65" charset="-122"/>
                <a:ea typeface="方正大黑简体" panose="03000509000000000000" pitchFamily="65" charset="-122"/>
              </a:rPr>
              <a:t>梦想</a:t>
            </a:r>
            <a:endParaRPr lang="zh-CN" altLang="en-US" sz="2400" dirty="0">
              <a:solidFill>
                <a:srgbClr val="C00000"/>
              </a:solidFill>
              <a:latin typeface="方正大黑简体" panose="03000509000000000000" pitchFamily="65" charset="-122"/>
              <a:ea typeface="方正大黑简体" panose="03000509000000000000" pitchFamily="65" charset="-122"/>
            </a:endParaRPr>
          </a:p>
        </p:txBody>
      </p:sp>
      <p:sp>
        <p:nvSpPr>
          <p:cNvPr id="29" name="TextBox 28"/>
          <p:cNvSpPr txBox="1"/>
          <p:nvPr/>
        </p:nvSpPr>
        <p:spPr>
          <a:xfrm>
            <a:off x="5112320" y="2664495"/>
            <a:ext cx="3769815" cy="369332"/>
          </a:xfrm>
          <a:prstGeom prst="rect">
            <a:avLst/>
          </a:prstGeom>
          <a:noFill/>
        </p:spPr>
        <p:txBody>
          <a:bodyPr wrap="none" rtlCol="0">
            <a:spAutoFit/>
          </a:bodyPr>
          <a:lstStyle/>
          <a:p>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LETTER OF RECOMMENDATION </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4464248" y="2906648"/>
            <a:ext cx="5038725" cy="2062103"/>
          </a:xfrm>
          <a:prstGeom prst="rect">
            <a:avLst/>
          </a:prstGeom>
        </p:spPr>
        <p:txBody>
          <a:bodyPr>
            <a:spAutoFit/>
          </a:bodyPr>
          <a:lstStyle/>
          <a:p>
            <a:r>
              <a:rPr lang="zh-CN" altLang="en-US" sz="1600" dirty="0">
                <a:latin typeface="微软雅黑" panose="020B0503020204020204" pitchFamily="34" charset="-122"/>
                <a:ea typeface="微软雅黑" panose="020B0503020204020204" pitchFamily="34" charset="-122"/>
              </a:rPr>
              <a:t/>
            </a:r>
            <a:br>
              <a:rPr lang="zh-CN" altLang="en-US" sz="1600" dirty="0">
                <a:latin typeface="微软雅黑" panose="020B0503020204020204" pitchFamily="34" charset="-122"/>
                <a:ea typeface="微软雅黑" panose="020B0503020204020204" pitchFamily="34" charset="-122"/>
              </a:rPr>
            </a:br>
            <a:r>
              <a:rPr lang="zh-CN" altLang="en-US" sz="1600" dirty="0">
                <a:latin typeface="微软雅黑" panose="020B0503020204020204" pitchFamily="34" charset="-122"/>
                <a:ea typeface="微软雅黑" panose="020B0503020204020204" pitchFamily="34" charset="-122"/>
              </a:rPr>
              <a:t>　　希望通过我的这封自荐信，能使您对我能有一个全面的了解，也希望您能给我一次机会，我愿意以极大的热情与责任心投入到幼师这平凡而又不简单的事业中去。您的选择是我最大的期望，期待您的选择。</a:t>
            </a:r>
            <a:br>
              <a:rPr lang="zh-CN" altLang="en-US" sz="1600" dirty="0">
                <a:latin typeface="微软雅黑" panose="020B0503020204020204" pitchFamily="34" charset="-122"/>
                <a:ea typeface="微软雅黑" panose="020B0503020204020204" pitchFamily="34" charset="-122"/>
              </a:rPr>
            </a:br>
            <a:r>
              <a:rPr lang="zh-CN" altLang="en-US" sz="1600" dirty="0">
                <a:latin typeface="微软雅黑" panose="020B0503020204020204" pitchFamily="34" charset="-122"/>
                <a:ea typeface="微软雅黑" panose="020B0503020204020204" pitchFamily="34" charset="-122"/>
              </a:rPr>
              <a:t>　　</a:t>
            </a:r>
            <a:br>
              <a:rPr lang="zh-CN" altLang="en-US" sz="1600" dirty="0">
                <a:latin typeface="微软雅黑" panose="020B0503020204020204" pitchFamily="34" charset="-122"/>
                <a:ea typeface="微软雅黑" panose="020B0503020204020204" pitchFamily="34" charset="-122"/>
              </a:rPr>
            </a:br>
            <a:r>
              <a:rPr lang="zh-CN" altLang="en-US" sz="1600" dirty="0">
                <a:latin typeface="微软雅黑" panose="020B0503020204020204" pitchFamily="34" charset="-122"/>
                <a:ea typeface="微软雅黑" panose="020B0503020204020204" pitchFamily="34" charset="-122"/>
              </a:rPr>
              <a:t>　　最后衷心的希望能得到您的赏识，成为贵园的一分子！</a:t>
            </a:r>
          </a:p>
        </p:txBody>
      </p:sp>
    </p:spTree>
    <p:extLst>
      <p:ext uri="{BB962C8B-B14F-4D97-AF65-F5344CB8AC3E}">
        <p14:creationId xmlns="" xmlns:p14="http://schemas.microsoft.com/office/powerpoint/2010/main" val="2535473933"/>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p:tgtEl>
                                          <p:spTgt spid="16"/>
                                        </p:tgtEl>
                                        <p:attrNameLst>
                                          <p:attrName>ppt_x</p:attrName>
                                        </p:attrNameLst>
                                      </p:cBhvr>
                                      <p:tavLst>
                                        <p:tav tm="0">
                                          <p:val>
                                            <p:strVal val="#ppt_x-#ppt_w*1.125000"/>
                                          </p:val>
                                        </p:tav>
                                        <p:tav tm="100000">
                                          <p:val>
                                            <p:strVal val="#ppt_x"/>
                                          </p:val>
                                        </p:tav>
                                      </p:tavLst>
                                    </p:anim>
                                    <p:animEffect transition="in" filter="wipe(right)">
                                      <p:cBhvr>
                                        <p:cTn id="27" dur="500"/>
                                        <p:tgtEl>
                                          <p:spTgt spid="16"/>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p:tgtEl>
                                          <p:spTgt spid="25"/>
                                        </p:tgtEl>
                                        <p:attrNameLst>
                                          <p:attrName>ppt_x</p:attrName>
                                        </p:attrNameLst>
                                      </p:cBhvr>
                                      <p:tavLst>
                                        <p:tav tm="0">
                                          <p:val>
                                            <p:strVal val="#ppt_x-#ppt_w*1.125000"/>
                                          </p:val>
                                        </p:tav>
                                        <p:tav tm="100000">
                                          <p:val>
                                            <p:strVal val="#ppt_x"/>
                                          </p:val>
                                        </p:tav>
                                      </p:tavLst>
                                    </p:anim>
                                    <p:animEffect transition="in" filter="wipe(right)">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p:tgtEl>
                                          <p:spTgt spid="17"/>
                                        </p:tgtEl>
                                        <p:attrNameLst>
                                          <p:attrName>ppt_x</p:attrName>
                                        </p:attrNameLst>
                                      </p:cBhvr>
                                      <p:tavLst>
                                        <p:tav tm="0">
                                          <p:val>
                                            <p:strVal val="#ppt_x-#ppt_w*1.125000"/>
                                          </p:val>
                                        </p:tav>
                                        <p:tav tm="100000">
                                          <p:val>
                                            <p:strVal val="#ppt_x"/>
                                          </p:val>
                                        </p:tav>
                                      </p:tavLst>
                                    </p:anim>
                                    <p:animEffect transition="in" filter="wipe(right)">
                                      <p:cBhvr>
                                        <p:cTn id="37" dur="500"/>
                                        <p:tgtEl>
                                          <p:spTgt spid="17"/>
                                        </p:tgtEl>
                                      </p:cBhvr>
                                    </p:animEffect>
                                  </p:childTnLst>
                                </p:cTn>
                              </p:par>
                              <p:par>
                                <p:cTn id="38" presetID="12" presetClass="entr" presetSubtype="8"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500"/>
                                        <p:tgtEl>
                                          <p:spTgt spid="27"/>
                                        </p:tgtEl>
                                        <p:attrNameLst>
                                          <p:attrName>ppt_x</p:attrName>
                                        </p:attrNameLst>
                                      </p:cBhvr>
                                      <p:tavLst>
                                        <p:tav tm="0">
                                          <p:val>
                                            <p:strVal val="#ppt_x-#ppt_w*1.125000"/>
                                          </p:val>
                                        </p:tav>
                                        <p:tav tm="100000">
                                          <p:val>
                                            <p:strVal val="#ppt_x"/>
                                          </p:val>
                                        </p:tav>
                                      </p:tavLst>
                                    </p:anim>
                                    <p:animEffect transition="in" filter="wipe(right)">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p:tgtEl>
                                          <p:spTgt spid="20"/>
                                        </p:tgtEl>
                                        <p:attrNameLst>
                                          <p:attrName>ppt_x</p:attrName>
                                        </p:attrNameLst>
                                      </p:cBhvr>
                                      <p:tavLst>
                                        <p:tav tm="0">
                                          <p:val>
                                            <p:strVal val="#ppt_x-#ppt_w*1.125000"/>
                                          </p:val>
                                        </p:tav>
                                        <p:tav tm="100000">
                                          <p:val>
                                            <p:strVal val="#ppt_x"/>
                                          </p:val>
                                        </p:tav>
                                      </p:tavLst>
                                    </p:anim>
                                    <p:animEffect transition="in" filter="wipe(right)">
                                      <p:cBhvr>
                                        <p:cTn id="47" dur="500"/>
                                        <p:tgtEl>
                                          <p:spTgt spid="20"/>
                                        </p:tgtEl>
                                      </p:cBhvr>
                                    </p:animEffect>
                                  </p:childTnLst>
                                </p:cTn>
                              </p:par>
                              <p:par>
                                <p:cTn id="48" presetID="12" presetClass="entr" presetSubtype="8"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500"/>
                                        <p:tgtEl>
                                          <p:spTgt spid="28"/>
                                        </p:tgtEl>
                                        <p:attrNameLst>
                                          <p:attrName>ppt_x</p:attrName>
                                        </p:attrNameLst>
                                      </p:cBhvr>
                                      <p:tavLst>
                                        <p:tav tm="0">
                                          <p:val>
                                            <p:strVal val="#ppt_x-#ppt_w*1.125000"/>
                                          </p:val>
                                        </p:tav>
                                        <p:tav tm="100000">
                                          <p:val>
                                            <p:strVal val="#ppt_x"/>
                                          </p:val>
                                        </p:tav>
                                      </p:tavLst>
                                    </p:anim>
                                    <p:animEffect transition="in" filter="wipe(right)">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p:tgtEl>
                                          <p:spTgt spid="10"/>
                                        </p:tgtEl>
                                        <p:attrNameLst>
                                          <p:attrName>ppt_y</p:attrName>
                                        </p:attrNameLst>
                                      </p:cBhvr>
                                      <p:tavLst>
                                        <p:tav tm="0">
                                          <p:val>
                                            <p:strVal val="#ppt_y-#ppt_h*1.125000"/>
                                          </p:val>
                                        </p:tav>
                                        <p:tav tm="100000">
                                          <p:val>
                                            <p:strVal val="#ppt_y"/>
                                          </p:val>
                                        </p:tav>
                                      </p:tavLst>
                                    </p:anim>
                                    <p:animEffect transition="in" filter="wipe(down)">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4" grpId="0" animBg="1"/>
      <p:bldP spid="20" grpId="0" animBg="1"/>
      <p:bldP spid="6" grpId="0"/>
      <p:bldP spid="25" grpId="0"/>
      <p:bldP spid="27" grpId="0"/>
      <p:bldP spid="28" grpId="0"/>
      <p:bldP spid="2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4320232" y="1711640"/>
            <a:ext cx="2092494" cy="319391"/>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2050" name="Picture 2"/>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41869" r="22620" b="18665"/>
          <a:stretch/>
        </p:blipFill>
        <p:spPr bwMode="auto">
          <a:xfrm flipH="1">
            <a:off x="1079872" y="936304"/>
            <a:ext cx="2780928" cy="4248472"/>
          </a:xfrm>
          <a:prstGeom prst="rect">
            <a:avLst/>
          </a:prstGeom>
          <a:noFill/>
          <a:extLst>
            <a:ext uri="{909E8E84-426E-40DD-AFC4-6F175D3DCCD1}">
              <a14:hiddenFill xmlns="" xmlns:a14="http://schemas.microsoft.com/office/drawing/2010/main">
                <a:solidFill>
                  <a:srgbClr val="FFFFFF"/>
                </a:solidFill>
              </a14:hiddenFill>
            </a:ext>
          </a:extLst>
        </p:spPr>
      </p:pic>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005403" cy="338554"/>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自我介绍</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30" name="图文框 29"/>
          <p:cNvSpPr/>
          <p:nvPr/>
        </p:nvSpPr>
        <p:spPr>
          <a:xfrm>
            <a:off x="1054900" y="792287"/>
            <a:ext cx="2977300" cy="4464496"/>
          </a:xfrm>
          <a:prstGeom prst="frame">
            <a:avLst>
              <a:gd name="adj1" fmla="val 5620"/>
            </a:avLst>
          </a:prstGeom>
          <a:gradFill flip="none" rotWithShape="1">
            <a:gsLst>
              <a:gs pos="0">
                <a:schemeClr val="bg1">
                  <a:lumMod val="75000"/>
                </a:schemeClr>
              </a:gs>
              <a:gs pos="50000">
                <a:schemeClr val="bg1">
                  <a:lumMod val="85000"/>
                </a:schemeClr>
              </a:gs>
              <a:gs pos="100000">
                <a:schemeClr val="bg1">
                  <a:shade val="100000"/>
                  <a:satMod val="115000"/>
                </a:schemeClr>
              </a:gs>
            </a:gsLst>
            <a:path path="circle">
              <a:fillToRect l="50000" t="50000" r="50000" b="50000"/>
            </a:path>
            <a:tileRect/>
          </a:gradFill>
          <a:ln>
            <a:solidFill>
              <a:schemeClr val="bg1"/>
            </a:solidFill>
          </a:ln>
          <a:effectLst>
            <a:outerShdw blurRad="63500" dist="114300" dir="8400000" sx="101000" sy="101000" algn="tl"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Box 2"/>
          <p:cNvSpPr txBox="1"/>
          <p:nvPr/>
        </p:nvSpPr>
        <p:spPr>
          <a:xfrm>
            <a:off x="4213378" y="1152327"/>
            <a:ext cx="2698175" cy="523220"/>
          </a:xfrm>
          <a:prstGeom prst="rect">
            <a:avLst/>
          </a:prstGeom>
          <a:noFill/>
        </p:spPr>
        <p:txBody>
          <a:bodyPr wrap="none" rtlCol="0">
            <a:spAutoFit/>
          </a:bodyPr>
          <a:lstStyle/>
          <a:p>
            <a:r>
              <a:rPr lang="zh-CN" altLang="en-US" sz="2800" dirty="0" smtClean="0">
                <a:solidFill>
                  <a:srgbClr val="9B2815"/>
                </a:solidFill>
                <a:latin typeface="方正大黑简体" panose="03000509000000000000" pitchFamily="65" charset="-122"/>
                <a:ea typeface="方正大黑简体" panose="03000509000000000000" pitchFamily="65" charset="-122"/>
              </a:rPr>
              <a:t>姓名</a:t>
            </a:r>
            <a:r>
              <a:rPr lang="zh-CN" altLang="en-US" sz="2800" dirty="0" smtClean="0">
                <a:solidFill>
                  <a:srgbClr val="9B2815"/>
                </a:solidFill>
                <a:latin typeface="方正大黑简体" panose="03000509000000000000" pitchFamily="65" charset="-122"/>
                <a:ea typeface="方正大黑简体" panose="03000509000000000000" pitchFamily="65" charset="-122"/>
              </a:rPr>
              <a:t>：亮亮图文</a:t>
            </a:r>
            <a:endParaRPr lang="zh-CN" altLang="en-US" sz="2800" dirty="0">
              <a:solidFill>
                <a:srgbClr val="9B2815"/>
              </a:solidFill>
              <a:latin typeface="方正大黑简体" panose="03000509000000000000" pitchFamily="65" charset="-122"/>
              <a:ea typeface="方正大黑简体" panose="03000509000000000000" pitchFamily="65" charset="-122"/>
            </a:endParaRPr>
          </a:p>
        </p:txBody>
      </p:sp>
      <p:sp>
        <p:nvSpPr>
          <p:cNvPr id="5" name="TextBox 4"/>
          <p:cNvSpPr txBox="1"/>
          <p:nvPr/>
        </p:nvSpPr>
        <p:spPr>
          <a:xfrm>
            <a:off x="4464248" y="1666255"/>
            <a:ext cx="1800493" cy="369332"/>
          </a:xfrm>
          <a:prstGeom prst="rect">
            <a:avLst/>
          </a:prstGeom>
          <a:noFill/>
        </p:spPr>
        <p:txBody>
          <a:bodyPr wrap="none" rtlCol="0">
            <a:spAutoFit/>
          </a:bodyPr>
          <a:lstStyle/>
          <a:p>
            <a:r>
              <a:rPr lang="zh-CN" altLang="en-US" dirty="0" smtClean="0">
                <a:ln>
                  <a:solidFill>
                    <a:schemeClr val="bg1"/>
                  </a:solidFill>
                </a:ln>
                <a:solidFill>
                  <a:schemeClr val="bg1"/>
                </a:solidFill>
                <a:latin typeface="微软雅黑" panose="020B0503020204020204" pitchFamily="34" charset="-122"/>
                <a:ea typeface="微软雅黑" panose="020B0503020204020204" pitchFamily="34" charset="-122"/>
              </a:rPr>
              <a:t>应聘职务或头衔</a:t>
            </a:r>
            <a:endParaRPr lang="zh-CN" altLang="en-US" dirty="0">
              <a:ln>
                <a:solidFill>
                  <a:schemeClr val="bg1"/>
                </a:solidFill>
              </a:ln>
              <a:solidFill>
                <a:schemeClr val="bg1"/>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4262485" y="2107595"/>
            <a:ext cx="1787669" cy="523220"/>
          </a:xfrm>
          <a:prstGeom prst="rect">
            <a:avLst/>
          </a:prstGeom>
          <a:noFill/>
        </p:spPr>
        <p:txBody>
          <a:bodyPr wrap="none" rtlCol="0">
            <a:spAutoFit/>
          </a:bodyPr>
          <a:lstStyle/>
          <a:p>
            <a:pPr marL="342900" indent="-342900">
              <a:buFont typeface="+mj-ea"/>
              <a:buAutoNum type="circleNumDbPlain"/>
            </a:pPr>
            <a:r>
              <a:rPr lang="zh-CN" altLang="en-US" sz="1400" dirty="0" smtClean="0">
                <a:latin typeface="微软雅黑" panose="020B0503020204020204" pitchFamily="34" charset="-122"/>
                <a:ea typeface="微软雅黑" panose="020B0503020204020204" pitchFamily="34" charset="-122"/>
              </a:rPr>
              <a:t>电子网络工程师</a:t>
            </a:r>
            <a:endParaRPr lang="en-US" altLang="zh-CN" sz="1400" dirty="0" smtClean="0">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latin typeface="微软雅黑" panose="020B0503020204020204" pitchFamily="34" charset="-122"/>
                <a:ea typeface="微软雅黑" panose="020B0503020204020204" pitchFamily="34" charset="-122"/>
              </a:rPr>
              <a:t>总公司</a:t>
            </a:r>
            <a:r>
              <a:rPr lang="zh-CN" altLang="en-US" sz="1400" dirty="0" smtClean="0">
                <a:latin typeface="微软雅黑" panose="020B0503020204020204" pitchFamily="34" charset="-122"/>
                <a:ea typeface="微软雅黑" panose="020B0503020204020204" pitchFamily="34" charset="-122"/>
              </a:rPr>
              <a:t>采购经理</a:t>
            </a:r>
            <a:endParaRPr lang="en-US" altLang="zh-CN" sz="1400" dirty="0" smtClean="0">
              <a:latin typeface="微软雅黑" panose="020B0503020204020204" pitchFamily="34" charset="-122"/>
              <a:ea typeface="微软雅黑" panose="020B0503020204020204" pitchFamily="34" charset="-122"/>
            </a:endParaRPr>
          </a:p>
        </p:txBody>
      </p:sp>
      <p:sp>
        <p:nvSpPr>
          <p:cNvPr id="12" name="TextBox 11"/>
          <p:cNvSpPr txBox="1"/>
          <p:nvPr/>
        </p:nvSpPr>
        <p:spPr>
          <a:xfrm>
            <a:off x="4240961" y="2886323"/>
            <a:ext cx="2627642" cy="2677656"/>
          </a:xfrm>
          <a:prstGeom prst="rect">
            <a:avLst/>
          </a:prstGeom>
          <a:noFill/>
        </p:spPr>
        <p:txBody>
          <a:bodyPr wrap="none" rtlCol="0">
            <a:spAutoFit/>
          </a:bodyPr>
          <a:lstStyle/>
          <a:p>
            <a:pPr>
              <a:lnSpc>
                <a:spcPct val="150000"/>
              </a:lnSpc>
            </a:pPr>
            <a:r>
              <a:rPr lang="zh-CN" altLang="en-US" sz="1200" dirty="0" smtClean="0">
                <a:ln>
                  <a:solidFill>
                    <a:schemeClr val="tx1">
                      <a:lumMod val="95000"/>
                      <a:lumOff val="5000"/>
                    </a:schemeClr>
                  </a:solidFill>
                </a:ln>
                <a:solidFill>
                  <a:schemeClr val="tx1">
                    <a:lumMod val="95000"/>
                    <a:lumOff val="5000"/>
                  </a:schemeClr>
                </a:solidFill>
                <a:latin typeface="微软雅黑" panose="020B0503020204020204" pitchFamily="34" charset="-122"/>
                <a:ea typeface="微软雅黑" panose="020B0503020204020204" pitchFamily="34" charset="-122"/>
              </a:rPr>
              <a:t>姓  名</a:t>
            </a:r>
            <a:r>
              <a:rPr lang="zh-CN" altLang="en-US" sz="1200" dirty="0" smtClean="0">
                <a:ln>
                  <a:solidFill>
                    <a:schemeClr val="tx1">
                      <a:lumMod val="95000"/>
                      <a:lumOff val="5000"/>
                    </a:schemeClr>
                  </a:solidFill>
                </a:ln>
                <a:solidFill>
                  <a:schemeClr val="tx1">
                    <a:lumMod val="95000"/>
                    <a:lumOff val="5000"/>
                  </a:schemeClr>
                </a:solidFill>
                <a:latin typeface="微软雅黑" panose="020B0503020204020204" pitchFamily="34" charset="-122"/>
                <a:ea typeface="微软雅黑" panose="020B0503020204020204" pitchFamily="34" charset="-122"/>
              </a:rPr>
              <a:t>：亮亮图文</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1200" dirty="0" smtClean="0">
                <a:ln>
                  <a:solidFill>
                    <a:schemeClr val="tx1">
                      <a:lumMod val="95000"/>
                      <a:lumOff val="5000"/>
                    </a:schemeClr>
                  </a:solidFill>
                </a:ln>
                <a:solidFill>
                  <a:schemeClr val="tx1">
                    <a:lumMod val="95000"/>
                    <a:lumOff val="5000"/>
                  </a:schemeClr>
                </a:solidFill>
                <a:latin typeface="微软雅黑" panose="020B0503020204020204" pitchFamily="34" charset="-122"/>
                <a:ea typeface="微软雅黑" panose="020B0503020204020204" pitchFamily="34" charset="-122"/>
              </a:rPr>
              <a:t>性别：</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女</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ln>
                  <a:solidFill>
                    <a:schemeClr val="tx1">
                      <a:lumMod val="95000"/>
                      <a:lumOff val="5000"/>
                    </a:schemeClr>
                  </a:solidFill>
                </a:ln>
                <a:solidFill>
                  <a:schemeClr val="tx1">
                    <a:lumMod val="95000"/>
                    <a:lumOff val="5000"/>
                  </a:schemeClr>
                </a:solidFill>
                <a:latin typeface="微软雅黑" panose="020B0503020204020204" pitchFamily="34" charset="-122"/>
                <a:ea typeface="微软雅黑" panose="020B0503020204020204" pitchFamily="34" charset="-122"/>
              </a:rPr>
              <a:t>年龄：</a:t>
            </a:r>
            <a:r>
              <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rPr>
              <a:t>22</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岁</a:t>
            </a:r>
            <a:r>
              <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1200" dirty="0" smtClean="0">
                <a:ln>
                  <a:solidFill>
                    <a:schemeClr val="tx1">
                      <a:lumMod val="95000"/>
                      <a:lumOff val="5000"/>
                    </a:schemeClr>
                  </a:solidFill>
                </a:ln>
                <a:solidFill>
                  <a:schemeClr val="tx1">
                    <a:lumMod val="95000"/>
                    <a:lumOff val="5000"/>
                  </a:schemeClr>
                </a:solidFill>
                <a:latin typeface="微软雅黑" panose="020B0503020204020204" pitchFamily="34" charset="-122"/>
                <a:ea typeface="微软雅黑" panose="020B0503020204020204" pitchFamily="34" charset="-122"/>
              </a:rPr>
              <a:t>民族：</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汉族</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ln>
                  <a:solidFill>
                    <a:schemeClr val="tx1">
                      <a:lumMod val="95000"/>
                      <a:lumOff val="5000"/>
                    </a:schemeClr>
                  </a:solidFill>
                </a:ln>
                <a:solidFill>
                  <a:schemeClr val="tx1">
                    <a:lumMod val="95000"/>
                    <a:lumOff val="5000"/>
                  </a:schemeClr>
                </a:solidFill>
                <a:latin typeface="微软雅黑" panose="020B0503020204020204" pitchFamily="34" charset="-122"/>
                <a:ea typeface="微软雅黑" panose="020B0503020204020204" pitchFamily="34" charset="-122"/>
              </a:rPr>
              <a:t>身高：</a:t>
            </a:r>
            <a:r>
              <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rPr>
              <a:t>1.80CM     </a:t>
            </a:r>
            <a:r>
              <a:rPr lang="zh-CN" altLang="en-US" sz="1200" dirty="0" smtClean="0">
                <a:ln>
                  <a:solidFill>
                    <a:schemeClr val="tx1">
                      <a:lumMod val="95000"/>
                      <a:lumOff val="5000"/>
                    </a:schemeClr>
                  </a:solidFill>
                </a:ln>
                <a:solidFill>
                  <a:schemeClr val="tx1">
                    <a:lumMod val="95000"/>
                    <a:lumOff val="5000"/>
                  </a:schemeClr>
                </a:solidFill>
                <a:latin typeface="微软雅黑" panose="020B0503020204020204" pitchFamily="34" charset="-122"/>
                <a:ea typeface="微软雅黑" panose="020B0503020204020204" pitchFamily="34" charset="-122"/>
              </a:rPr>
              <a:t>体重：</a:t>
            </a:r>
            <a:r>
              <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rPr>
              <a:t>80KG</a:t>
            </a:r>
          </a:p>
          <a:p>
            <a:pPr>
              <a:lnSpc>
                <a:spcPct val="150000"/>
              </a:lnSpc>
            </a:pPr>
            <a:r>
              <a:rPr lang="zh-CN" altLang="en-US" sz="1200" dirty="0" smtClean="0">
                <a:ln>
                  <a:solidFill>
                    <a:schemeClr val="tx1">
                      <a:lumMod val="95000"/>
                      <a:lumOff val="5000"/>
                    </a:schemeClr>
                  </a:solidFill>
                </a:ln>
                <a:solidFill>
                  <a:schemeClr val="tx1">
                    <a:lumMod val="95000"/>
                    <a:lumOff val="5000"/>
                  </a:schemeClr>
                </a:solidFill>
                <a:latin typeface="微软雅黑" panose="020B0503020204020204" pitchFamily="34" charset="-122"/>
                <a:ea typeface="微软雅黑" panose="020B0503020204020204" pitchFamily="34" charset="-122"/>
              </a:rPr>
              <a:t>籍贯：</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上海           </a:t>
            </a:r>
            <a:r>
              <a:rPr lang="zh-CN" altLang="en-US" sz="1200" dirty="0" smtClean="0">
                <a:ln>
                  <a:solidFill>
                    <a:schemeClr val="tx1">
                      <a:lumMod val="95000"/>
                      <a:lumOff val="5000"/>
                    </a:schemeClr>
                  </a:solidFill>
                </a:ln>
                <a:solidFill>
                  <a:schemeClr val="tx1">
                    <a:lumMod val="95000"/>
                    <a:lumOff val="5000"/>
                  </a:schemeClr>
                </a:solidFill>
                <a:latin typeface="微软雅黑" panose="020B0503020204020204" pitchFamily="34" charset="-122"/>
                <a:ea typeface="微软雅黑" panose="020B0503020204020204" pitchFamily="34" charset="-122"/>
              </a:rPr>
              <a:t>学历：</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本科学士</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ln w="3175">
                  <a:solidFill>
                    <a:schemeClr val="tx1">
                      <a:lumMod val="95000"/>
                      <a:lumOff val="5000"/>
                    </a:schemeClr>
                  </a:solidFill>
                </a:ln>
                <a:solidFill>
                  <a:schemeClr val="tx1">
                    <a:lumMod val="95000"/>
                    <a:lumOff val="5000"/>
                  </a:schemeClr>
                </a:solidFill>
                <a:latin typeface="微软雅黑" panose="020B0503020204020204" pitchFamily="34" charset="-122"/>
                <a:ea typeface="微软雅黑" panose="020B0503020204020204" pitchFamily="34" charset="-122"/>
              </a:rPr>
              <a:t>婚姻</a:t>
            </a:r>
            <a:r>
              <a:rPr lang="zh-CN" altLang="en-US" sz="1200" dirty="0" smtClean="0">
                <a:ln w="3175">
                  <a:solidFill>
                    <a:schemeClr val="tx1">
                      <a:lumMod val="95000"/>
                      <a:lumOff val="5000"/>
                    </a:schemeClr>
                  </a:solidFill>
                </a:ln>
                <a:solidFill>
                  <a:schemeClr val="tx1">
                    <a:lumMod val="95000"/>
                    <a:lumOff val="5000"/>
                  </a:schemeClr>
                </a:solidFill>
                <a:latin typeface="微软雅黑" panose="020B0503020204020204" pitchFamily="34" charset="-122"/>
                <a:ea typeface="微软雅黑" panose="020B0503020204020204" pitchFamily="34" charset="-122"/>
              </a:rPr>
              <a:t>状况：</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未婚</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1200" dirty="0" smtClean="0">
                <a:ln>
                  <a:solidFill>
                    <a:schemeClr val="tx1">
                      <a:lumMod val="95000"/>
                      <a:lumOff val="5000"/>
                    </a:schemeClr>
                  </a:solidFill>
                </a:ln>
                <a:solidFill>
                  <a:schemeClr val="tx1">
                    <a:lumMod val="95000"/>
                    <a:lumOff val="5000"/>
                  </a:schemeClr>
                </a:solidFill>
                <a:latin typeface="微软雅黑" panose="020B0503020204020204" pitchFamily="34" charset="-122"/>
                <a:ea typeface="微软雅黑" panose="020B0503020204020204" pitchFamily="34" charset="-122"/>
              </a:rPr>
              <a:t>政治面貌：</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党员</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ln w="3175">
                  <a:solidFill>
                    <a:schemeClr val="tx1">
                      <a:lumMod val="95000"/>
                      <a:lumOff val="5000"/>
                    </a:schemeClr>
                  </a:solidFill>
                </a:ln>
                <a:solidFill>
                  <a:schemeClr val="tx1">
                    <a:lumMod val="95000"/>
                    <a:lumOff val="5000"/>
                  </a:schemeClr>
                </a:solidFill>
                <a:latin typeface="微软雅黑" panose="020B0503020204020204" pitchFamily="34" charset="-122"/>
                <a:ea typeface="微软雅黑" panose="020B0503020204020204" pitchFamily="34" charset="-122"/>
              </a:rPr>
              <a:t>联系方式：</a:t>
            </a:r>
            <a:r>
              <a:rPr lang="en-US" altLang="zh-CN" sz="1200" dirty="0" smtClean="0">
                <a:ln w="3175">
                  <a:noFill/>
                </a:ln>
                <a:solidFill>
                  <a:schemeClr val="tx1">
                    <a:lumMod val="95000"/>
                    <a:lumOff val="5000"/>
                  </a:schemeClr>
                </a:solidFill>
                <a:latin typeface="微软雅黑" panose="020B0503020204020204" pitchFamily="34" charset="-122"/>
                <a:ea typeface="微软雅黑" panose="020B0503020204020204" pitchFamily="34" charset="-122"/>
              </a:rPr>
              <a:t>158888888886</a:t>
            </a:r>
          </a:p>
          <a:p>
            <a:pPr>
              <a:lnSpc>
                <a:spcPct val="150000"/>
              </a:lnSpc>
            </a:pPr>
            <a:r>
              <a:rPr lang="zh-CN" altLang="en-US" sz="1200" dirty="0" smtClean="0">
                <a:ln w="3175">
                  <a:solidFill>
                    <a:schemeClr val="tx1">
                      <a:lumMod val="95000"/>
                      <a:lumOff val="5000"/>
                    </a:schemeClr>
                  </a:solidFill>
                </a:ln>
                <a:solidFill>
                  <a:schemeClr val="tx1">
                    <a:lumMod val="95000"/>
                    <a:lumOff val="5000"/>
                  </a:schemeClr>
                </a:solidFill>
                <a:latin typeface="微软雅黑" panose="020B0503020204020204" pitchFamily="34" charset="-122"/>
                <a:ea typeface="微软雅黑" panose="020B0503020204020204" pitchFamily="34" charset="-122"/>
              </a:rPr>
              <a:t>电子邮箱：</a:t>
            </a:r>
            <a:r>
              <a:rPr lang="en-US" altLang="zh-CN" sz="1200" dirty="0" smtClean="0">
                <a:ln w="3175">
                  <a:noFill/>
                </a:ln>
                <a:solidFill>
                  <a:schemeClr val="tx1">
                    <a:lumMod val="95000"/>
                    <a:lumOff val="5000"/>
                  </a:schemeClr>
                </a:solidFill>
                <a:latin typeface="微软雅黑" panose="020B0503020204020204" pitchFamily="34" charset="-122"/>
                <a:ea typeface="微软雅黑" panose="020B0503020204020204" pitchFamily="34" charset="-122"/>
              </a:rPr>
              <a:t>oooPIC@QQ.com</a:t>
            </a:r>
          </a:p>
          <a:p>
            <a:pPr>
              <a:lnSpc>
                <a:spcPct val="150000"/>
              </a:lnSpc>
            </a:pPr>
            <a:r>
              <a:rPr lang="zh-CN" altLang="en-US" sz="1200" dirty="0" smtClean="0">
                <a:ln w="3175">
                  <a:solidFill>
                    <a:schemeClr val="tx1">
                      <a:lumMod val="95000"/>
                      <a:lumOff val="5000"/>
                    </a:schemeClr>
                  </a:solidFill>
                </a:ln>
                <a:solidFill>
                  <a:schemeClr val="tx1">
                    <a:lumMod val="95000"/>
                    <a:lumOff val="5000"/>
                  </a:schemeClr>
                </a:solidFill>
                <a:latin typeface="微软雅黑" panose="020B0503020204020204" pitchFamily="34" charset="-122"/>
                <a:ea typeface="微软雅黑" panose="020B0503020204020204" pitchFamily="34" charset="-122"/>
              </a:rPr>
              <a:t>现在住址：</a:t>
            </a:r>
            <a:r>
              <a:rPr lang="zh-CN" altLang="en-US" sz="1200" dirty="0" smtClean="0">
                <a:ln w="3175">
                  <a:noFill/>
                </a:ln>
                <a:solidFill>
                  <a:schemeClr val="tx1">
                    <a:lumMod val="95000"/>
                    <a:lumOff val="5000"/>
                  </a:schemeClr>
                </a:solidFill>
                <a:latin typeface="微软雅黑" panose="020B0503020204020204" pitchFamily="34" charset="-122"/>
                <a:ea typeface="微软雅黑" panose="020B0503020204020204" pitchFamily="34" charset="-122"/>
              </a:rPr>
              <a:t>上海市</a:t>
            </a:r>
            <a:r>
              <a:rPr lang="en-US" altLang="zh-CN" sz="1200" dirty="0" smtClean="0">
                <a:ln w="3175">
                  <a:noFill/>
                </a:ln>
                <a:solidFill>
                  <a:schemeClr val="tx1">
                    <a:lumMod val="95000"/>
                    <a:lumOff val="5000"/>
                  </a:schemeClr>
                </a:solidFill>
                <a:latin typeface="微软雅黑" panose="020B0503020204020204" pitchFamily="34" charset="-122"/>
                <a:ea typeface="微软雅黑" panose="020B0503020204020204" pitchFamily="34" charset="-122"/>
              </a:rPr>
              <a:t>XX</a:t>
            </a:r>
            <a:r>
              <a:rPr lang="zh-CN" altLang="en-US" sz="1200" dirty="0" smtClean="0">
                <a:ln w="3175">
                  <a:noFill/>
                </a:ln>
                <a:solidFill>
                  <a:schemeClr val="tx1">
                    <a:lumMod val="95000"/>
                    <a:lumOff val="5000"/>
                  </a:schemeClr>
                </a:solidFill>
                <a:latin typeface="微软雅黑" panose="020B0503020204020204" pitchFamily="34" charset="-122"/>
                <a:ea typeface="微软雅黑" panose="020B0503020204020204" pitchFamily="34" charset="-122"/>
              </a:rPr>
              <a:t>路</a:t>
            </a:r>
            <a:r>
              <a:rPr lang="en-US" altLang="zh-CN" sz="1200" dirty="0" smtClean="0">
                <a:ln w="3175">
                  <a:noFill/>
                </a:ln>
                <a:solidFill>
                  <a:schemeClr val="tx1">
                    <a:lumMod val="95000"/>
                    <a:lumOff val="5000"/>
                  </a:schemeClr>
                </a:solidFill>
                <a:latin typeface="微软雅黑" panose="020B0503020204020204" pitchFamily="34" charset="-122"/>
                <a:ea typeface="微软雅黑" panose="020B0503020204020204" pitchFamily="34" charset="-122"/>
              </a:rPr>
              <a:t>XX</a:t>
            </a:r>
            <a:r>
              <a:rPr lang="zh-CN" altLang="en-US" sz="1200" dirty="0" smtClean="0">
                <a:ln w="3175">
                  <a:noFill/>
                </a:ln>
                <a:solidFill>
                  <a:schemeClr val="tx1">
                    <a:lumMod val="95000"/>
                    <a:lumOff val="5000"/>
                  </a:schemeClr>
                </a:solidFill>
                <a:latin typeface="微软雅黑" panose="020B0503020204020204" pitchFamily="34" charset="-122"/>
                <a:ea typeface="微软雅黑" panose="020B0503020204020204" pitchFamily="34" charset="-122"/>
              </a:rPr>
              <a:t>区</a:t>
            </a:r>
            <a:r>
              <a:rPr lang="en-US" altLang="zh-CN" sz="1200" dirty="0" smtClean="0">
                <a:ln w="3175">
                  <a:noFill/>
                </a:ln>
                <a:solidFill>
                  <a:schemeClr val="tx1">
                    <a:lumMod val="95000"/>
                    <a:lumOff val="5000"/>
                  </a:schemeClr>
                </a:solidFill>
                <a:latin typeface="微软雅黑" panose="020B0503020204020204" pitchFamily="34" charset="-122"/>
                <a:ea typeface="微软雅黑" panose="020B0503020204020204" pitchFamily="34" charset="-122"/>
              </a:rPr>
              <a:t>XX</a:t>
            </a:r>
            <a:r>
              <a:rPr lang="zh-CN" altLang="en-US" sz="1200" dirty="0" smtClean="0">
                <a:ln w="3175">
                  <a:noFill/>
                </a:ln>
                <a:solidFill>
                  <a:schemeClr val="tx1">
                    <a:lumMod val="95000"/>
                    <a:lumOff val="5000"/>
                  </a:schemeClr>
                </a:solidFill>
                <a:latin typeface="微软雅黑" panose="020B0503020204020204" pitchFamily="34" charset="-122"/>
                <a:ea typeface="微软雅黑" panose="020B0503020204020204" pitchFamily="34" charset="-122"/>
              </a:rPr>
              <a:t>家园</a:t>
            </a:r>
            <a:endParaRPr lang="en-US" altLang="zh-CN" sz="1200" dirty="0" smtClean="0">
              <a:ln w="3175">
                <a:noFill/>
              </a:ln>
              <a:solidFill>
                <a:schemeClr val="tx1">
                  <a:lumMod val="95000"/>
                  <a:lumOff val="5000"/>
                </a:schemeClr>
              </a:solidFill>
              <a:latin typeface="微软雅黑" panose="020B0503020204020204" pitchFamily="34" charset="-122"/>
              <a:ea typeface="微软雅黑" panose="020B0503020204020204" pitchFamily="34" charset="-122"/>
            </a:endParaRPr>
          </a:p>
          <a:p>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7515924" y="4815443"/>
            <a:ext cx="1556836" cy="369332"/>
          </a:xfrm>
          <a:prstGeom prst="rect">
            <a:avLst/>
          </a:prstGeom>
          <a:noFill/>
        </p:spPr>
        <p:txBody>
          <a:bodyPr wrap="none" rtlCol="0">
            <a:spAutoFit/>
          </a:bodyPr>
          <a:lstStyle/>
          <a:p>
            <a:r>
              <a:rPr lang="en-US" altLang="zh-CN" dirty="0">
                <a:solidFill>
                  <a:schemeClr val="tx1">
                    <a:lumMod val="95000"/>
                    <a:lumOff val="5000"/>
                  </a:schemeClr>
                </a:solidFill>
                <a:latin typeface="方正大黑简体" panose="03000509000000000000" pitchFamily="65" charset="-122"/>
                <a:ea typeface="方正大黑简体" panose="03000509000000000000" pitchFamily="65" charset="-122"/>
              </a:rPr>
              <a:t>Ability value</a:t>
            </a:r>
            <a:endParaRPr lang="zh-CN" altLang="en-US"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cxnSp>
        <p:nvCxnSpPr>
          <p:cNvPr id="33" name="直接连接符 32"/>
          <p:cNvCxnSpPr/>
          <p:nvPr/>
        </p:nvCxnSpPr>
        <p:spPr>
          <a:xfrm flipH="1">
            <a:off x="4320233" y="2753926"/>
            <a:ext cx="2448271"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7416576" y="2108756"/>
            <a:ext cx="331616" cy="2562671"/>
            <a:chOff x="7776616" y="1008311"/>
            <a:chExt cx="432048" cy="3338790"/>
          </a:xfrm>
        </p:grpSpPr>
        <p:sp>
          <p:nvSpPr>
            <p:cNvPr id="13" name="圆角矩形 12"/>
            <p:cNvSpPr/>
            <p:nvPr/>
          </p:nvSpPr>
          <p:spPr>
            <a:xfrm>
              <a:off x="7776616" y="1008311"/>
              <a:ext cx="432048" cy="3338790"/>
            </a:xfrm>
            <a:prstGeom prst="roundRect">
              <a:avLst>
                <a:gd name="adj" fmla="val 50000"/>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330200" dist="152400" dir="86400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2" name="圆角矩形 41"/>
            <p:cNvSpPr/>
            <p:nvPr/>
          </p:nvSpPr>
          <p:spPr>
            <a:xfrm>
              <a:off x="7828528" y="1060223"/>
              <a:ext cx="327672" cy="3240360"/>
            </a:xfrm>
            <a:prstGeom prst="roundRect">
              <a:avLst>
                <a:gd name="adj" fmla="val 50000"/>
              </a:avLst>
            </a:prstGeom>
            <a:solidFill>
              <a:schemeClr val="tx1">
                <a:lumMod val="50000"/>
                <a:lumOff val="50000"/>
              </a:schemeClr>
            </a:solidFill>
            <a:ln>
              <a:noFill/>
            </a:ln>
            <a:effectLst>
              <a:outerShdw blurRad="330200" dist="152400" dir="86400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43" name="圆角矩形 42"/>
          <p:cNvSpPr/>
          <p:nvPr/>
        </p:nvSpPr>
        <p:spPr>
          <a:xfrm>
            <a:off x="7465172" y="2506831"/>
            <a:ext cx="229388" cy="2121701"/>
          </a:xfrm>
          <a:prstGeom prst="roundRect">
            <a:avLst>
              <a:gd name="adj" fmla="val 50000"/>
            </a:avLst>
          </a:prstGeom>
          <a:solidFill>
            <a:srgbClr val="C42A3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44" name="组合 43"/>
          <p:cNvGrpSpPr/>
          <p:nvPr/>
        </p:nvGrpSpPr>
        <p:grpSpPr>
          <a:xfrm>
            <a:off x="7891740" y="2108756"/>
            <a:ext cx="331616" cy="2562671"/>
            <a:chOff x="7776616" y="1008311"/>
            <a:chExt cx="432048" cy="3338790"/>
          </a:xfrm>
        </p:grpSpPr>
        <p:sp>
          <p:nvSpPr>
            <p:cNvPr id="45" name="圆角矩形 44"/>
            <p:cNvSpPr/>
            <p:nvPr/>
          </p:nvSpPr>
          <p:spPr>
            <a:xfrm>
              <a:off x="7776616" y="1008311"/>
              <a:ext cx="432048" cy="3338790"/>
            </a:xfrm>
            <a:prstGeom prst="roundRect">
              <a:avLst>
                <a:gd name="adj" fmla="val 50000"/>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330200" dist="152400" dir="86400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6" name="圆角矩形 45"/>
            <p:cNvSpPr/>
            <p:nvPr/>
          </p:nvSpPr>
          <p:spPr>
            <a:xfrm>
              <a:off x="7828528" y="1060223"/>
              <a:ext cx="327672" cy="3240360"/>
            </a:xfrm>
            <a:prstGeom prst="roundRect">
              <a:avLst>
                <a:gd name="adj" fmla="val 50000"/>
              </a:avLst>
            </a:prstGeom>
            <a:solidFill>
              <a:schemeClr val="tx1">
                <a:lumMod val="50000"/>
                <a:lumOff val="50000"/>
              </a:schemeClr>
            </a:solidFill>
            <a:ln>
              <a:noFill/>
            </a:ln>
            <a:effectLst>
              <a:outerShdw blurRad="330200" dist="152400" dir="86400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47" name="圆角矩形 46"/>
          <p:cNvSpPr/>
          <p:nvPr/>
        </p:nvSpPr>
        <p:spPr>
          <a:xfrm>
            <a:off x="7940728" y="2931036"/>
            <a:ext cx="229388" cy="1697496"/>
          </a:xfrm>
          <a:prstGeom prst="roundRect">
            <a:avLst>
              <a:gd name="adj" fmla="val 50000"/>
            </a:avLst>
          </a:prstGeom>
          <a:solidFill>
            <a:schemeClr val="tx1">
              <a:lumMod val="95000"/>
              <a:lumOff val="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48" name="组合 47"/>
          <p:cNvGrpSpPr/>
          <p:nvPr/>
        </p:nvGrpSpPr>
        <p:grpSpPr>
          <a:xfrm>
            <a:off x="8410364" y="2108756"/>
            <a:ext cx="331616" cy="2562671"/>
            <a:chOff x="7776616" y="1008311"/>
            <a:chExt cx="432048" cy="3338790"/>
          </a:xfrm>
        </p:grpSpPr>
        <p:sp>
          <p:nvSpPr>
            <p:cNvPr id="49" name="圆角矩形 48"/>
            <p:cNvSpPr/>
            <p:nvPr/>
          </p:nvSpPr>
          <p:spPr>
            <a:xfrm>
              <a:off x="7776616" y="1008311"/>
              <a:ext cx="432048" cy="3338790"/>
            </a:xfrm>
            <a:prstGeom prst="roundRect">
              <a:avLst>
                <a:gd name="adj" fmla="val 50000"/>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330200" dist="152400" dir="86400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圆角矩形 49"/>
            <p:cNvSpPr/>
            <p:nvPr/>
          </p:nvSpPr>
          <p:spPr>
            <a:xfrm>
              <a:off x="7828528" y="1060223"/>
              <a:ext cx="327672" cy="3240360"/>
            </a:xfrm>
            <a:prstGeom prst="roundRect">
              <a:avLst>
                <a:gd name="adj" fmla="val 50000"/>
              </a:avLst>
            </a:prstGeom>
            <a:solidFill>
              <a:schemeClr val="tx1">
                <a:lumMod val="50000"/>
                <a:lumOff val="50000"/>
              </a:schemeClr>
            </a:solidFill>
            <a:ln>
              <a:noFill/>
            </a:ln>
            <a:effectLst>
              <a:outerShdw blurRad="330200" dist="152400" dir="86400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51" name="圆角矩形 50"/>
          <p:cNvSpPr/>
          <p:nvPr/>
        </p:nvSpPr>
        <p:spPr>
          <a:xfrm>
            <a:off x="8455144" y="2807312"/>
            <a:ext cx="238476" cy="1824476"/>
          </a:xfrm>
          <a:prstGeom prst="roundRect">
            <a:avLst>
              <a:gd name="adj" fmla="val 50000"/>
            </a:avLst>
          </a:prstGeom>
          <a:solidFill>
            <a:srgbClr val="C42A3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52" name="组合 51"/>
          <p:cNvGrpSpPr/>
          <p:nvPr/>
        </p:nvGrpSpPr>
        <p:grpSpPr>
          <a:xfrm>
            <a:off x="8928988" y="2108756"/>
            <a:ext cx="331616" cy="2562671"/>
            <a:chOff x="7776616" y="1008311"/>
            <a:chExt cx="432048" cy="3338790"/>
          </a:xfrm>
        </p:grpSpPr>
        <p:sp>
          <p:nvSpPr>
            <p:cNvPr id="53" name="圆角矩形 52"/>
            <p:cNvSpPr/>
            <p:nvPr/>
          </p:nvSpPr>
          <p:spPr>
            <a:xfrm>
              <a:off x="7776616" y="1008311"/>
              <a:ext cx="432048" cy="3338790"/>
            </a:xfrm>
            <a:prstGeom prst="roundRect">
              <a:avLst>
                <a:gd name="adj" fmla="val 50000"/>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330200" dist="152400" dir="86400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4" name="圆角矩形 53"/>
            <p:cNvSpPr/>
            <p:nvPr/>
          </p:nvSpPr>
          <p:spPr>
            <a:xfrm>
              <a:off x="7828528" y="1060223"/>
              <a:ext cx="327672" cy="3240360"/>
            </a:xfrm>
            <a:prstGeom prst="roundRect">
              <a:avLst>
                <a:gd name="adj" fmla="val 50000"/>
              </a:avLst>
            </a:prstGeom>
            <a:solidFill>
              <a:schemeClr val="tx1">
                <a:lumMod val="50000"/>
                <a:lumOff val="50000"/>
              </a:schemeClr>
            </a:solidFill>
            <a:ln>
              <a:noFill/>
            </a:ln>
            <a:effectLst>
              <a:outerShdw blurRad="330200" dist="152400" dir="86400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55" name="圆角矩形 54"/>
          <p:cNvSpPr/>
          <p:nvPr/>
        </p:nvSpPr>
        <p:spPr>
          <a:xfrm>
            <a:off x="8972564" y="3023335"/>
            <a:ext cx="239680" cy="1604272"/>
          </a:xfrm>
          <a:prstGeom prst="roundRect">
            <a:avLst>
              <a:gd name="adj" fmla="val 50000"/>
            </a:avLst>
          </a:prstGeom>
          <a:solidFill>
            <a:schemeClr val="tx1">
              <a:lumMod val="95000"/>
              <a:lumOff val="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5" name="TextBox 34"/>
          <p:cNvSpPr txBox="1"/>
          <p:nvPr/>
        </p:nvSpPr>
        <p:spPr>
          <a:xfrm>
            <a:off x="7416576" y="1308537"/>
            <a:ext cx="369332" cy="707886"/>
          </a:xfrm>
          <a:prstGeom prst="rect">
            <a:avLst/>
          </a:prstGeom>
          <a:noFill/>
        </p:spPr>
        <p:txBody>
          <a:bodyPr vert="eaVert"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创造能力</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7908275" y="1308537"/>
            <a:ext cx="369332" cy="707886"/>
          </a:xfrm>
          <a:prstGeom prst="rect">
            <a:avLst/>
          </a:prstGeom>
          <a:noFill/>
        </p:spPr>
        <p:txBody>
          <a:bodyPr vert="eaVert"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管理能力</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8399974" y="1308537"/>
            <a:ext cx="369332" cy="707886"/>
          </a:xfrm>
          <a:prstGeom prst="rect">
            <a:avLst/>
          </a:prstGeom>
          <a:noFill/>
        </p:spPr>
        <p:txBody>
          <a:bodyPr vert="eaVert"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行动能力</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8" name="TextBox 57"/>
          <p:cNvSpPr txBox="1"/>
          <p:nvPr/>
        </p:nvSpPr>
        <p:spPr>
          <a:xfrm>
            <a:off x="8891673" y="1308537"/>
            <a:ext cx="369332" cy="707886"/>
          </a:xfrm>
          <a:prstGeom prst="rect">
            <a:avLst/>
          </a:prstGeom>
          <a:noFill/>
        </p:spPr>
        <p:txBody>
          <a:bodyPr vert="eaVert"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协调能力</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758616425"/>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checkerboard(across)">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additive="base">
                                        <p:cTn id="24" dur="500" fill="hold"/>
                                        <p:tgtEl>
                                          <p:spTgt spid="32"/>
                                        </p:tgtEl>
                                        <p:attrNameLst>
                                          <p:attrName>ppt_x</p:attrName>
                                        </p:attrNameLst>
                                      </p:cBhvr>
                                      <p:tavLst>
                                        <p:tav tm="0">
                                          <p:val>
                                            <p:strVal val="1+#ppt_w/2"/>
                                          </p:val>
                                        </p:tav>
                                        <p:tav tm="100000">
                                          <p:val>
                                            <p:strVal val="#ppt_x"/>
                                          </p:val>
                                        </p:tav>
                                      </p:tavLst>
                                    </p:anim>
                                    <p:anim calcmode="lin" valueType="num">
                                      <p:cBhvr additive="base">
                                        <p:cTn id="25" dur="500" fill="hold"/>
                                        <p:tgtEl>
                                          <p:spTgt spid="32"/>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up)">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52"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Scale>
                                      <p:cBhvr>
                                        <p:cTn id="49"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31"/>
                                        </p:tgtEl>
                                        <p:attrNameLst>
                                          <p:attrName>ppt_x</p:attrName>
                                          <p:attrName>ppt_y</p:attrName>
                                        </p:attrNameLst>
                                      </p:cBhvr>
                                    </p:animMotion>
                                    <p:animEffect transition="in" filter="fade">
                                      <p:cBhvr>
                                        <p:cTn id="51" dur="10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wipe(down)">
                                      <p:cBhvr>
                                        <p:cTn id="56" dur="500"/>
                                        <p:tgtEl>
                                          <p:spTgt spid="34"/>
                                        </p:tgtEl>
                                      </p:cBhvr>
                                    </p:animEffect>
                                  </p:childTnLst>
                                </p:cTn>
                              </p:par>
                              <p:par>
                                <p:cTn id="57" presetID="22" presetClass="entr" presetSubtype="4"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wipe(down)">
                                      <p:cBhvr>
                                        <p:cTn id="59" dur="500"/>
                                        <p:tgtEl>
                                          <p:spTgt spid="44"/>
                                        </p:tgtEl>
                                      </p:cBhvr>
                                    </p:animEffect>
                                  </p:childTnLst>
                                </p:cTn>
                              </p:par>
                              <p:par>
                                <p:cTn id="60" presetID="22" presetClass="entr" presetSubtype="4" fill="hold"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down)">
                                      <p:cBhvr>
                                        <p:cTn id="62" dur="500"/>
                                        <p:tgtEl>
                                          <p:spTgt spid="48"/>
                                        </p:tgtEl>
                                      </p:cBhvr>
                                    </p:animEffect>
                                  </p:childTnLst>
                                </p:cTn>
                              </p:par>
                              <p:par>
                                <p:cTn id="63" presetID="22" presetClass="entr" presetSubtype="4"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down)">
                                      <p:cBhvr>
                                        <p:cTn id="65" dur="500"/>
                                        <p:tgtEl>
                                          <p:spTgt spid="52"/>
                                        </p:tgtEl>
                                      </p:cBhvr>
                                    </p:animEffect>
                                  </p:childTnLst>
                                </p:cTn>
                              </p:par>
                            </p:childTnLst>
                          </p:cTn>
                        </p:par>
                      </p:childTnLst>
                    </p:cTn>
                  </p:par>
                  <p:par>
                    <p:cTn id="66" fill="hold">
                      <p:stCondLst>
                        <p:cond delay="indefinite"/>
                      </p:stCondLst>
                      <p:childTnLst>
                        <p:par>
                          <p:cTn id="67" fill="hold">
                            <p:stCondLst>
                              <p:cond delay="0"/>
                            </p:stCondLst>
                            <p:childTnLst>
                              <p:par>
                                <p:cTn id="68" presetID="45" presetClass="entr" presetSubtype="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1000"/>
                                        <p:tgtEl>
                                          <p:spTgt spid="35"/>
                                        </p:tgtEl>
                                      </p:cBhvr>
                                    </p:animEffect>
                                    <p:anim calcmode="lin" valueType="num">
                                      <p:cBhvr>
                                        <p:cTn id="71" dur="1000" fill="hold"/>
                                        <p:tgtEl>
                                          <p:spTgt spid="35"/>
                                        </p:tgtEl>
                                        <p:attrNameLst>
                                          <p:attrName>ppt_w</p:attrName>
                                        </p:attrNameLst>
                                      </p:cBhvr>
                                      <p:tavLst>
                                        <p:tav tm="0" fmla="#ppt_w*sin(2.5*pi*$)">
                                          <p:val>
                                            <p:fltVal val="0"/>
                                          </p:val>
                                        </p:tav>
                                        <p:tav tm="100000">
                                          <p:val>
                                            <p:fltVal val="1"/>
                                          </p:val>
                                        </p:tav>
                                      </p:tavLst>
                                    </p:anim>
                                    <p:anim calcmode="lin" valueType="num">
                                      <p:cBhvr>
                                        <p:cTn id="72" dur="1000" fill="hold"/>
                                        <p:tgtEl>
                                          <p:spTgt spid="35"/>
                                        </p:tgtEl>
                                        <p:attrNameLst>
                                          <p:attrName>ppt_h</p:attrName>
                                        </p:attrNameLst>
                                      </p:cBhvr>
                                      <p:tavLst>
                                        <p:tav tm="0">
                                          <p:val>
                                            <p:strVal val="#ppt_h"/>
                                          </p:val>
                                        </p:tav>
                                        <p:tav tm="100000">
                                          <p:val>
                                            <p:strVal val="#ppt_h"/>
                                          </p:val>
                                        </p:tav>
                                      </p:tavLst>
                                    </p:anim>
                                  </p:childTnLst>
                                </p:cTn>
                              </p:par>
                              <p:par>
                                <p:cTn id="73" presetID="45" presetClass="entr" presetSubtype="0" fill="hold" grpId="0" nodeType="with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fade">
                                      <p:cBhvr>
                                        <p:cTn id="75" dur="1000"/>
                                        <p:tgtEl>
                                          <p:spTgt spid="56"/>
                                        </p:tgtEl>
                                      </p:cBhvr>
                                    </p:animEffect>
                                    <p:anim calcmode="lin" valueType="num">
                                      <p:cBhvr>
                                        <p:cTn id="76" dur="1000" fill="hold"/>
                                        <p:tgtEl>
                                          <p:spTgt spid="56"/>
                                        </p:tgtEl>
                                        <p:attrNameLst>
                                          <p:attrName>ppt_w</p:attrName>
                                        </p:attrNameLst>
                                      </p:cBhvr>
                                      <p:tavLst>
                                        <p:tav tm="0" fmla="#ppt_w*sin(2.5*pi*$)">
                                          <p:val>
                                            <p:fltVal val="0"/>
                                          </p:val>
                                        </p:tav>
                                        <p:tav tm="100000">
                                          <p:val>
                                            <p:fltVal val="1"/>
                                          </p:val>
                                        </p:tav>
                                      </p:tavLst>
                                    </p:anim>
                                    <p:anim calcmode="lin" valueType="num">
                                      <p:cBhvr>
                                        <p:cTn id="77" dur="1000" fill="hold"/>
                                        <p:tgtEl>
                                          <p:spTgt spid="56"/>
                                        </p:tgtEl>
                                        <p:attrNameLst>
                                          <p:attrName>ppt_h</p:attrName>
                                        </p:attrNameLst>
                                      </p:cBhvr>
                                      <p:tavLst>
                                        <p:tav tm="0">
                                          <p:val>
                                            <p:strVal val="#ppt_h"/>
                                          </p:val>
                                        </p:tav>
                                        <p:tav tm="100000">
                                          <p:val>
                                            <p:strVal val="#ppt_h"/>
                                          </p:val>
                                        </p:tav>
                                      </p:tavLst>
                                    </p:anim>
                                  </p:childTnLst>
                                </p:cTn>
                              </p:par>
                              <p:par>
                                <p:cTn id="78" presetID="45" presetClass="entr" presetSubtype="0" fill="hold" grpId="0" nodeType="with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1000"/>
                                        <p:tgtEl>
                                          <p:spTgt spid="57"/>
                                        </p:tgtEl>
                                      </p:cBhvr>
                                    </p:animEffect>
                                    <p:anim calcmode="lin" valueType="num">
                                      <p:cBhvr>
                                        <p:cTn id="81" dur="1000" fill="hold"/>
                                        <p:tgtEl>
                                          <p:spTgt spid="57"/>
                                        </p:tgtEl>
                                        <p:attrNameLst>
                                          <p:attrName>ppt_w</p:attrName>
                                        </p:attrNameLst>
                                      </p:cBhvr>
                                      <p:tavLst>
                                        <p:tav tm="0" fmla="#ppt_w*sin(2.5*pi*$)">
                                          <p:val>
                                            <p:fltVal val="0"/>
                                          </p:val>
                                        </p:tav>
                                        <p:tav tm="100000">
                                          <p:val>
                                            <p:fltVal val="1"/>
                                          </p:val>
                                        </p:tav>
                                      </p:tavLst>
                                    </p:anim>
                                    <p:anim calcmode="lin" valueType="num">
                                      <p:cBhvr>
                                        <p:cTn id="82" dur="1000" fill="hold"/>
                                        <p:tgtEl>
                                          <p:spTgt spid="57"/>
                                        </p:tgtEl>
                                        <p:attrNameLst>
                                          <p:attrName>ppt_h</p:attrName>
                                        </p:attrNameLst>
                                      </p:cBhvr>
                                      <p:tavLst>
                                        <p:tav tm="0">
                                          <p:val>
                                            <p:strVal val="#ppt_h"/>
                                          </p:val>
                                        </p:tav>
                                        <p:tav tm="100000">
                                          <p:val>
                                            <p:strVal val="#ppt_h"/>
                                          </p:val>
                                        </p:tav>
                                      </p:tavLst>
                                    </p:anim>
                                  </p:childTnLst>
                                </p:cTn>
                              </p:par>
                              <p:par>
                                <p:cTn id="83" presetID="45" presetClass="entr" presetSubtype="0" fill="hold" grpId="0" nodeType="with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fade">
                                      <p:cBhvr>
                                        <p:cTn id="85" dur="1000"/>
                                        <p:tgtEl>
                                          <p:spTgt spid="58"/>
                                        </p:tgtEl>
                                      </p:cBhvr>
                                    </p:animEffect>
                                    <p:anim calcmode="lin" valueType="num">
                                      <p:cBhvr>
                                        <p:cTn id="86" dur="1000" fill="hold"/>
                                        <p:tgtEl>
                                          <p:spTgt spid="58"/>
                                        </p:tgtEl>
                                        <p:attrNameLst>
                                          <p:attrName>ppt_w</p:attrName>
                                        </p:attrNameLst>
                                      </p:cBhvr>
                                      <p:tavLst>
                                        <p:tav tm="0" fmla="#ppt_w*sin(2.5*pi*$)">
                                          <p:val>
                                            <p:fltVal val="0"/>
                                          </p:val>
                                        </p:tav>
                                        <p:tav tm="100000">
                                          <p:val>
                                            <p:fltVal val="1"/>
                                          </p:val>
                                        </p:tav>
                                      </p:tavLst>
                                    </p:anim>
                                    <p:anim calcmode="lin" valueType="num">
                                      <p:cBhvr>
                                        <p:cTn id="87" dur="1000" fill="hold"/>
                                        <p:tgtEl>
                                          <p:spTgt spid="58"/>
                                        </p:tgtEl>
                                        <p:attrNameLst>
                                          <p:attrName>ppt_h</p:attrName>
                                        </p:attrNameLst>
                                      </p:cBhvr>
                                      <p:tavLst>
                                        <p:tav tm="0">
                                          <p:val>
                                            <p:strVal val="#ppt_h"/>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wipe(down)">
                                      <p:cBhvr>
                                        <p:cTn id="92" dur="500"/>
                                        <p:tgtEl>
                                          <p:spTgt spid="4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wipe(down)">
                                      <p:cBhvr>
                                        <p:cTn id="97" dur="500"/>
                                        <p:tgtEl>
                                          <p:spTgt spid="4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51"/>
                                        </p:tgtEl>
                                        <p:attrNameLst>
                                          <p:attrName>style.visibility</p:attrName>
                                        </p:attrNameLst>
                                      </p:cBhvr>
                                      <p:to>
                                        <p:strVal val="visible"/>
                                      </p:to>
                                    </p:set>
                                    <p:animEffect transition="in" filter="wipe(down)">
                                      <p:cBhvr>
                                        <p:cTn id="102" dur="500"/>
                                        <p:tgtEl>
                                          <p:spTgt spid="5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55"/>
                                        </p:tgtEl>
                                        <p:attrNameLst>
                                          <p:attrName>style.visibility</p:attrName>
                                        </p:attrNameLst>
                                      </p:cBhvr>
                                      <p:to>
                                        <p:strVal val="visible"/>
                                      </p:to>
                                    </p:set>
                                    <p:animEffect transition="in" filter="wipe(down)">
                                      <p:cBhvr>
                                        <p:cTn id="10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0" grpId="0" animBg="1"/>
      <p:bldP spid="3" grpId="0"/>
      <p:bldP spid="5" grpId="0"/>
      <p:bldP spid="8" grpId="0"/>
      <p:bldP spid="12" grpId="0"/>
      <p:bldP spid="31" grpId="0"/>
      <p:bldP spid="43" grpId="0" animBg="1"/>
      <p:bldP spid="47" grpId="0" animBg="1"/>
      <p:bldP spid="51" grpId="0" animBg="1"/>
      <p:bldP spid="55" grpId="0" animBg="1"/>
      <p:bldP spid="35" grpId="0"/>
      <p:bldP spid="56" grpId="0"/>
      <p:bldP spid="57"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005403" cy="338554"/>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个人履历</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4" name="泪滴形 13"/>
          <p:cNvSpPr/>
          <p:nvPr/>
        </p:nvSpPr>
        <p:spPr>
          <a:xfrm rot="10800000" flipH="1">
            <a:off x="3210491" y="1355654"/>
            <a:ext cx="1656185" cy="1656185"/>
          </a:xfrm>
          <a:prstGeom prst="teardrop">
            <a:avLst/>
          </a:prstGeom>
          <a:solidFill>
            <a:schemeClr val="tx1">
              <a:lumMod val="95000"/>
              <a:lumOff val="5000"/>
            </a:schemeClr>
          </a:solidFill>
          <a:ln>
            <a:solidFill>
              <a:schemeClr val="bg1"/>
            </a:solidFill>
          </a:ln>
          <a:effectLst>
            <a:outerShdw blurRad="571500" dist="393700" dir="5340000" sx="78000" sy="78000" algn="tl" rotWithShape="0">
              <a:prstClr val="black">
                <a:alpha val="8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泪滴形 18"/>
          <p:cNvSpPr/>
          <p:nvPr/>
        </p:nvSpPr>
        <p:spPr>
          <a:xfrm rot="10800000">
            <a:off x="5018228" y="1355653"/>
            <a:ext cx="1641107" cy="1630783"/>
          </a:xfrm>
          <a:prstGeom prst="teardrop">
            <a:avLst/>
          </a:prstGeom>
          <a:gradFill flip="none" rotWithShape="1">
            <a:gsLst>
              <a:gs pos="0">
                <a:schemeClr val="bg1">
                  <a:lumMod val="8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77800" dist="38100" dir="3180000" sx="102000" sy="102000" algn="tl"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泪滴形 19"/>
          <p:cNvSpPr/>
          <p:nvPr/>
        </p:nvSpPr>
        <p:spPr>
          <a:xfrm rot="10800000" flipH="1" flipV="1">
            <a:off x="3202951" y="3155852"/>
            <a:ext cx="1656185" cy="1656185"/>
          </a:xfrm>
          <a:prstGeom prst="teardrop">
            <a:avLst/>
          </a:prstGeom>
          <a:gradFill flip="none" rotWithShape="1">
            <a:gsLst>
              <a:gs pos="0">
                <a:schemeClr val="bg1">
                  <a:lumMod val="8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571500" dist="393700" dir="5340000" sx="78000" sy="78000" algn="tl" rotWithShape="0">
              <a:prstClr val="black">
                <a:alpha val="8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泪滴形 20"/>
          <p:cNvSpPr/>
          <p:nvPr/>
        </p:nvSpPr>
        <p:spPr>
          <a:xfrm rot="10800000" flipV="1">
            <a:off x="5003151" y="3168550"/>
            <a:ext cx="1656185" cy="1656185"/>
          </a:xfrm>
          <a:prstGeom prst="teardrop">
            <a:avLst/>
          </a:prstGeom>
          <a:solidFill>
            <a:schemeClr val="tx1">
              <a:lumMod val="95000"/>
              <a:lumOff val="5000"/>
            </a:schemeClr>
          </a:solidFill>
          <a:ln>
            <a:solidFill>
              <a:schemeClr val="bg1"/>
            </a:solidFill>
          </a:ln>
          <a:effectLst>
            <a:outerShdw blurRad="177800" dist="38100" dir="318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6985202" y="2141275"/>
            <a:ext cx="2159566" cy="523220"/>
          </a:xfrm>
          <a:prstGeom prst="rect">
            <a:avLst/>
          </a:prstGeom>
          <a:noFill/>
        </p:spPr>
        <p:txBody>
          <a:bodyPr wrap="none" rtlCol="0">
            <a:spAutoFit/>
          </a:bodyPr>
          <a:lstStyle/>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美国芝加哥大学工商管理</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专业进修</a:t>
            </a: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MBA</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7271592" y="1762299"/>
            <a:ext cx="1475084" cy="400110"/>
          </a:xfrm>
          <a:prstGeom prst="rect">
            <a:avLst/>
          </a:prstGeom>
          <a:noFill/>
        </p:spPr>
        <p:txBody>
          <a:bodyPr wrap="none" rtlCol="0">
            <a:spAutoFit/>
          </a:bodyPr>
          <a:lstStyle/>
          <a:p>
            <a:r>
              <a:rPr lang="en-US" altLang="zh-CN" sz="2000" dirty="0" smtClean="0">
                <a:solidFill>
                  <a:srgbClr val="C00000"/>
                </a:solidFill>
                <a:latin typeface="方正大黑简体" panose="03000509000000000000" pitchFamily="65" charset="-122"/>
                <a:ea typeface="方正大黑简体" panose="03000509000000000000" pitchFamily="65" charset="-122"/>
              </a:rPr>
              <a:t>2012-2014</a:t>
            </a:r>
            <a:endParaRPr lang="zh-CN" altLang="en-US" sz="2000" dirty="0">
              <a:solidFill>
                <a:srgbClr val="C00000"/>
              </a:solidFill>
              <a:latin typeface="方正大黑简体" panose="03000509000000000000" pitchFamily="65" charset="-122"/>
              <a:ea typeface="方正大黑简体" panose="03000509000000000000" pitchFamily="65" charset="-122"/>
            </a:endParaRPr>
          </a:p>
        </p:txBody>
      </p:sp>
      <p:sp>
        <p:nvSpPr>
          <p:cNvPr id="28" name="TextBox 27"/>
          <p:cNvSpPr txBox="1"/>
          <p:nvPr/>
        </p:nvSpPr>
        <p:spPr>
          <a:xfrm>
            <a:off x="6970394" y="4013483"/>
            <a:ext cx="2390398" cy="523220"/>
          </a:xfrm>
          <a:prstGeom prst="rect">
            <a:avLst/>
          </a:prstGeom>
          <a:noFill/>
        </p:spPr>
        <p:txBody>
          <a:bodyPr wrap="none" rtlCol="0">
            <a:spAutoFit/>
          </a:bodyPr>
          <a:lstStyle/>
          <a:p>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XX</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市电子信息有限公司任职</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副经理至今。</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7346135" y="3634507"/>
            <a:ext cx="1475084" cy="400110"/>
          </a:xfrm>
          <a:prstGeom prst="rect">
            <a:avLst/>
          </a:prstGeom>
          <a:noFill/>
        </p:spPr>
        <p:txBody>
          <a:bodyPr wrap="none" rtlCol="0">
            <a:spAutoFit/>
          </a:bodyPr>
          <a:lstStyle/>
          <a:p>
            <a:r>
              <a:rPr lang="en-US" altLang="zh-CN" sz="2000" dirty="0" smtClean="0">
                <a:solidFill>
                  <a:srgbClr val="C00000"/>
                </a:solidFill>
                <a:latin typeface="方正大黑简体" panose="03000509000000000000" pitchFamily="65" charset="-122"/>
                <a:ea typeface="方正大黑简体" panose="03000509000000000000" pitchFamily="65" charset="-122"/>
              </a:rPr>
              <a:t>2015-2016</a:t>
            </a:r>
            <a:endParaRPr lang="zh-CN" altLang="en-US" sz="2000" dirty="0">
              <a:solidFill>
                <a:srgbClr val="C00000"/>
              </a:solidFill>
              <a:latin typeface="方正大黑简体" panose="03000509000000000000" pitchFamily="65" charset="-122"/>
              <a:ea typeface="方正大黑简体" panose="03000509000000000000" pitchFamily="65" charset="-122"/>
            </a:endParaRPr>
          </a:p>
        </p:txBody>
      </p:sp>
      <p:sp>
        <p:nvSpPr>
          <p:cNvPr id="30" name="TextBox 29"/>
          <p:cNvSpPr txBox="1"/>
          <p:nvPr/>
        </p:nvSpPr>
        <p:spPr>
          <a:xfrm>
            <a:off x="684312" y="3943648"/>
            <a:ext cx="2262158" cy="523220"/>
          </a:xfrm>
          <a:prstGeom prst="rect">
            <a:avLst/>
          </a:prstGeom>
          <a:noFill/>
        </p:spPr>
        <p:txBody>
          <a:bodyPr wrap="none" rtlCol="0">
            <a:spAutoFit/>
          </a:bodyPr>
          <a:lstStyle/>
          <a:p>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XX</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厂</a:t>
            </a: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XX</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职务，同年申请为</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中国共产党党员。</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1062454" y="3564672"/>
            <a:ext cx="1475084" cy="400110"/>
          </a:xfrm>
          <a:prstGeom prst="rect">
            <a:avLst/>
          </a:prstGeom>
          <a:noFill/>
        </p:spPr>
        <p:txBody>
          <a:bodyPr wrap="none" rtlCol="0">
            <a:spAutoFit/>
          </a:bodyPr>
          <a:lstStyle/>
          <a:p>
            <a:r>
              <a:rPr lang="en-US" altLang="zh-CN" sz="2000" dirty="0" smtClean="0">
                <a:solidFill>
                  <a:srgbClr val="C00000"/>
                </a:solidFill>
                <a:latin typeface="方正大黑简体" panose="03000509000000000000" pitchFamily="65" charset="-122"/>
                <a:ea typeface="方正大黑简体" panose="03000509000000000000" pitchFamily="65" charset="-122"/>
              </a:rPr>
              <a:t>2014-2015</a:t>
            </a:r>
            <a:endParaRPr lang="zh-CN" altLang="en-US" sz="2000" dirty="0">
              <a:solidFill>
                <a:srgbClr val="C00000"/>
              </a:solidFill>
              <a:latin typeface="方正大黑简体" panose="03000509000000000000" pitchFamily="65" charset="-122"/>
              <a:ea typeface="方正大黑简体" panose="03000509000000000000" pitchFamily="65" charset="-122"/>
            </a:endParaRPr>
          </a:p>
        </p:txBody>
      </p:sp>
      <p:sp>
        <p:nvSpPr>
          <p:cNvPr id="32" name="TextBox 31"/>
          <p:cNvSpPr txBox="1"/>
          <p:nvPr/>
        </p:nvSpPr>
        <p:spPr>
          <a:xfrm>
            <a:off x="647824" y="2107367"/>
            <a:ext cx="2339102" cy="523220"/>
          </a:xfrm>
          <a:prstGeom prst="rect">
            <a:avLst/>
          </a:prstGeom>
          <a:noFill/>
        </p:spPr>
        <p:txBody>
          <a:bodyPr wrap="none" rtlCol="0">
            <a:spAutoFit/>
          </a:bodyPr>
          <a:lstStyle/>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就读于北京工商管理学院。</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管理专业，学士学位。</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1009223" y="1728391"/>
            <a:ext cx="1475084" cy="400110"/>
          </a:xfrm>
          <a:prstGeom prst="rect">
            <a:avLst/>
          </a:prstGeom>
          <a:noFill/>
        </p:spPr>
        <p:txBody>
          <a:bodyPr wrap="none" rtlCol="0">
            <a:spAutoFit/>
          </a:bodyPr>
          <a:lstStyle/>
          <a:p>
            <a:r>
              <a:rPr lang="en-US" altLang="zh-CN" sz="2000" dirty="0" smtClean="0">
                <a:solidFill>
                  <a:srgbClr val="C00000"/>
                </a:solidFill>
                <a:latin typeface="方正大黑简体" panose="03000509000000000000" pitchFamily="65" charset="-122"/>
                <a:ea typeface="方正大黑简体" panose="03000509000000000000" pitchFamily="65" charset="-122"/>
              </a:rPr>
              <a:t>2010-2012</a:t>
            </a:r>
            <a:endParaRPr lang="zh-CN" altLang="en-US" sz="2000" dirty="0">
              <a:solidFill>
                <a:srgbClr val="C00000"/>
              </a:solidFill>
              <a:latin typeface="方正大黑简体" panose="03000509000000000000" pitchFamily="65" charset="-122"/>
              <a:ea typeface="方正大黑简体" panose="03000509000000000000" pitchFamily="65" charset="-122"/>
            </a:endParaRPr>
          </a:p>
        </p:txBody>
      </p:sp>
      <p:sp>
        <p:nvSpPr>
          <p:cNvPr id="50" name="Freeform 9"/>
          <p:cNvSpPr>
            <a:spLocks noChangeAspect="1" noEditPoints="1" noChangeArrowheads="1"/>
          </p:cNvSpPr>
          <p:nvPr/>
        </p:nvSpPr>
        <p:spPr bwMode="auto">
          <a:xfrm>
            <a:off x="3707006" y="1872407"/>
            <a:ext cx="726184" cy="668233"/>
          </a:xfrm>
          <a:custGeom>
            <a:avLst/>
            <a:gdLst>
              <a:gd name="T0" fmla="*/ 141 w 181"/>
              <a:gd name="T1" fmla="*/ 0 h 165"/>
              <a:gd name="T2" fmla="*/ 149 w 181"/>
              <a:gd name="T3" fmla="*/ 8 h 165"/>
              <a:gd name="T4" fmla="*/ 134 w 181"/>
              <a:gd name="T5" fmla="*/ 47 h 165"/>
              <a:gd name="T6" fmla="*/ 33 w 181"/>
              <a:gd name="T7" fmla="*/ 14 h 165"/>
              <a:gd name="T8" fmla="*/ 39 w 181"/>
              <a:gd name="T9" fmla="*/ 20 h 165"/>
              <a:gd name="T10" fmla="*/ 51 w 181"/>
              <a:gd name="T11" fmla="*/ 31 h 165"/>
              <a:gd name="T12" fmla="*/ 33 w 181"/>
              <a:gd name="T13" fmla="*/ 39 h 165"/>
              <a:gd name="T14" fmla="*/ 39 w 181"/>
              <a:gd name="T15" fmla="*/ 45 h 165"/>
              <a:gd name="T16" fmla="*/ 51 w 181"/>
              <a:gd name="T17" fmla="*/ 55 h 165"/>
              <a:gd name="T18" fmla="*/ 33 w 181"/>
              <a:gd name="T19" fmla="*/ 63 h 165"/>
              <a:gd name="T20" fmla="*/ 39 w 181"/>
              <a:gd name="T21" fmla="*/ 67 h 165"/>
              <a:gd name="T22" fmla="*/ 51 w 181"/>
              <a:gd name="T23" fmla="*/ 77 h 165"/>
              <a:gd name="T24" fmla="*/ 33 w 181"/>
              <a:gd name="T25" fmla="*/ 86 h 165"/>
              <a:gd name="T26" fmla="*/ 39 w 181"/>
              <a:gd name="T27" fmla="*/ 90 h 165"/>
              <a:gd name="T28" fmla="*/ 51 w 181"/>
              <a:gd name="T29" fmla="*/ 100 h 165"/>
              <a:gd name="T30" fmla="*/ 33 w 181"/>
              <a:gd name="T31" fmla="*/ 110 h 165"/>
              <a:gd name="T32" fmla="*/ 39 w 181"/>
              <a:gd name="T33" fmla="*/ 116 h 165"/>
              <a:gd name="T34" fmla="*/ 51 w 181"/>
              <a:gd name="T35" fmla="*/ 126 h 165"/>
              <a:gd name="T36" fmla="*/ 33 w 181"/>
              <a:gd name="T37" fmla="*/ 134 h 165"/>
              <a:gd name="T38" fmla="*/ 33 w 181"/>
              <a:gd name="T39" fmla="*/ 151 h 165"/>
              <a:gd name="T40" fmla="*/ 134 w 181"/>
              <a:gd name="T41" fmla="*/ 118 h 165"/>
              <a:gd name="T42" fmla="*/ 149 w 181"/>
              <a:gd name="T43" fmla="*/ 157 h 165"/>
              <a:gd name="T44" fmla="*/ 141 w 181"/>
              <a:gd name="T45" fmla="*/ 165 h 165"/>
              <a:gd name="T46" fmla="*/ 19 w 181"/>
              <a:gd name="T47" fmla="*/ 165 h 165"/>
              <a:gd name="T48" fmla="*/ 19 w 181"/>
              <a:gd name="T49" fmla="*/ 146 h 165"/>
              <a:gd name="T50" fmla="*/ 0 w 181"/>
              <a:gd name="T51" fmla="*/ 132 h 165"/>
              <a:gd name="T52" fmla="*/ 19 w 181"/>
              <a:gd name="T53" fmla="*/ 120 h 165"/>
              <a:gd name="T54" fmla="*/ 0 w 181"/>
              <a:gd name="T55" fmla="*/ 108 h 165"/>
              <a:gd name="T56" fmla="*/ 19 w 181"/>
              <a:gd name="T57" fmla="*/ 98 h 165"/>
              <a:gd name="T58" fmla="*/ 0 w 181"/>
              <a:gd name="T59" fmla="*/ 83 h 165"/>
              <a:gd name="T60" fmla="*/ 19 w 181"/>
              <a:gd name="T61" fmla="*/ 75 h 165"/>
              <a:gd name="T62" fmla="*/ 0 w 181"/>
              <a:gd name="T63" fmla="*/ 61 h 165"/>
              <a:gd name="T64" fmla="*/ 19 w 181"/>
              <a:gd name="T65" fmla="*/ 51 h 165"/>
              <a:gd name="T66" fmla="*/ 0 w 181"/>
              <a:gd name="T67" fmla="*/ 39 h 165"/>
              <a:gd name="T68" fmla="*/ 19 w 181"/>
              <a:gd name="T69" fmla="*/ 8 h 165"/>
              <a:gd name="T70" fmla="*/ 27 w 181"/>
              <a:gd name="T71" fmla="*/ 0 h 165"/>
              <a:gd name="T72" fmla="*/ 63 w 181"/>
              <a:gd name="T73" fmla="*/ 79 h 165"/>
              <a:gd name="T74" fmla="*/ 84 w 181"/>
              <a:gd name="T75" fmla="*/ 88 h 165"/>
              <a:gd name="T76" fmla="*/ 63 w 181"/>
              <a:gd name="T77" fmla="*/ 79 h 165"/>
              <a:gd name="T78" fmla="*/ 63 w 181"/>
              <a:gd name="T79" fmla="*/ 61 h 165"/>
              <a:gd name="T80" fmla="*/ 100 w 181"/>
              <a:gd name="T81" fmla="*/ 69 h 165"/>
              <a:gd name="T82" fmla="*/ 63 w 181"/>
              <a:gd name="T83" fmla="*/ 61 h 165"/>
              <a:gd name="T84" fmla="*/ 63 w 181"/>
              <a:gd name="T85" fmla="*/ 45 h 165"/>
              <a:gd name="T86" fmla="*/ 116 w 181"/>
              <a:gd name="T87" fmla="*/ 53 h 165"/>
              <a:gd name="T88" fmla="*/ 63 w 181"/>
              <a:gd name="T89" fmla="*/ 45 h 165"/>
              <a:gd name="T90" fmla="*/ 63 w 181"/>
              <a:gd name="T91" fmla="*/ 29 h 165"/>
              <a:gd name="T92" fmla="*/ 116 w 181"/>
              <a:gd name="T93" fmla="*/ 35 h 165"/>
              <a:gd name="T94" fmla="*/ 63 w 181"/>
              <a:gd name="T95" fmla="*/ 29 h 165"/>
              <a:gd name="T96" fmla="*/ 84 w 181"/>
              <a:gd name="T97" fmla="*/ 130 h 165"/>
              <a:gd name="T98" fmla="*/ 106 w 181"/>
              <a:gd name="T99" fmla="*/ 130 h 165"/>
              <a:gd name="T100" fmla="*/ 86 w 181"/>
              <a:gd name="T101" fmla="*/ 108 h 165"/>
              <a:gd name="T102" fmla="*/ 84 w 181"/>
              <a:gd name="T103" fmla="*/ 130 h 165"/>
              <a:gd name="T104" fmla="*/ 161 w 181"/>
              <a:gd name="T105" fmla="*/ 37 h 165"/>
              <a:gd name="T106" fmla="*/ 116 w 181"/>
              <a:gd name="T107" fmla="*/ 120 h 165"/>
              <a:gd name="T108" fmla="*/ 161 w 181"/>
              <a:gd name="T109" fmla="*/ 37 h 1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1"/>
              <a:gd name="T166" fmla="*/ 0 h 165"/>
              <a:gd name="T167" fmla="*/ 181 w 181"/>
              <a:gd name="T168" fmla="*/ 165 h 1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1" h="165">
                <a:moveTo>
                  <a:pt x="27" y="0"/>
                </a:moveTo>
                <a:lnTo>
                  <a:pt x="141" y="0"/>
                </a:lnTo>
                <a:lnTo>
                  <a:pt x="149" y="0"/>
                </a:lnTo>
                <a:lnTo>
                  <a:pt x="149" y="8"/>
                </a:lnTo>
                <a:lnTo>
                  <a:pt x="149" y="35"/>
                </a:lnTo>
                <a:lnTo>
                  <a:pt x="134" y="47"/>
                </a:lnTo>
                <a:lnTo>
                  <a:pt x="134" y="14"/>
                </a:lnTo>
                <a:lnTo>
                  <a:pt x="33" y="14"/>
                </a:lnTo>
                <a:lnTo>
                  <a:pt x="33" y="25"/>
                </a:lnTo>
                <a:lnTo>
                  <a:pt x="39" y="20"/>
                </a:lnTo>
                <a:lnTo>
                  <a:pt x="47" y="18"/>
                </a:lnTo>
                <a:lnTo>
                  <a:pt x="51" y="31"/>
                </a:lnTo>
                <a:lnTo>
                  <a:pt x="45" y="35"/>
                </a:lnTo>
                <a:lnTo>
                  <a:pt x="33" y="39"/>
                </a:lnTo>
                <a:lnTo>
                  <a:pt x="33" y="47"/>
                </a:lnTo>
                <a:lnTo>
                  <a:pt x="39" y="45"/>
                </a:lnTo>
                <a:lnTo>
                  <a:pt x="47" y="41"/>
                </a:lnTo>
                <a:lnTo>
                  <a:pt x="51" y="55"/>
                </a:lnTo>
                <a:lnTo>
                  <a:pt x="45" y="57"/>
                </a:lnTo>
                <a:lnTo>
                  <a:pt x="33" y="63"/>
                </a:lnTo>
                <a:lnTo>
                  <a:pt x="33" y="71"/>
                </a:lnTo>
                <a:lnTo>
                  <a:pt x="39" y="67"/>
                </a:lnTo>
                <a:lnTo>
                  <a:pt x="47" y="65"/>
                </a:lnTo>
                <a:lnTo>
                  <a:pt x="51" y="77"/>
                </a:lnTo>
                <a:lnTo>
                  <a:pt x="45" y="81"/>
                </a:lnTo>
                <a:lnTo>
                  <a:pt x="33" y="86"/>
                </a:lnTo>
                <a:lnTo>
                  <a:pt x="33" y="94"/>
                </a:lnTo>
                <a:lnTo>
                  <a:pt x="39" y="90"/>
                </a:lnTo>
                <a:lnTo>
                  <a:pt x="47" y="88"/>
                </a:lnTo>
                <a:lnTo>
                  <a:pt x="51" y="100"/>
                </a:lnTo>
                <a:lnTo>
                  <a:pt x="45" y="104"/>
                </a:lnTo>
                <a:lnTo>
                  <a:pt x="33" y="110"/>
                </a:lnTo>
                <a:lnTo>
                  <a:pt x="33" y="118"/>
                </a:lnTo>
                <a:lnTo>
                  <a:pt x="39" y="116"/>
                </a:lnTo>
                <a:lnTo>
                  <a:pt x="47" y="112"/>
                </a:lnTo>
                <a:lnTo>
                  <a:pt x="51" y="126"/>
                </a:lnTo>
                <a:lnTo>
                  <a:pt x="45" y="128"/>
                </a:lnTo>
                <a:lnTo>
                  <a:pt x="33" y="134"/>
                </a:lnTo>
                <a:lnTo>
                  <a:pt x="33" y="146"/>
                </a:lnTo>
                <a:lnTo>
                  <a:pt x="33" y="151"/>
                </a:lnTo>
                <a:lnTo>
                  <a:pt x="134" y="151"/>
                </a:lnTo>
                <a:lnTo>
                  <a:pt x="134" y="118"/>
                </a:lnTo>
                <a:lnTo>
                  <a:pt x="149" y="106"/>
                </a:lnTo>
                <a:lnTo>
                  <a:pt x="149" y="157"/>
                </a:lnTo>
                <a:lnTo>
                  <a:pt x="149" y="165"/>
                </a:lnTo>
                <a:lnTo>
                  <a:pt x="141" y="165"/>
                </a:lnTo>
                <a:lnTo>
                  <a:pt x="27" y="165"/>
                </a:lnTo>
                <a:lnTo>
                  <a:pt x="19" y="165"/>
                </a:lnTo>
                <a:lnTo>
                  <a:pt x="19" y="157"/>
                </a:lnTo>
                <a:lnTo>
                  <a:pt x="19" y="146"/>
                </a:lnTo>
                <a:lnTo>
                  <a:pt x="4" y="146"/>
                </a:lnTo>
                <a:lnTo>
                  <a:pt x="0" y="132"/>
                </a:lnTo>
                <a:lnTo>
                  <a:pt x="19" y="124"/>
                </a:lnTo>
                <a:lnTo>
                  <a:pt x="19" y="120"/>
                </a:lnTo>
                <a:lnTo>
                  <a:pt x="4" y="120"/>
                </a:lnTo>
                <a:lnTo>
                  <a:pt x="0" y="108"/>
                </a:lnTo>
                <a:lnTo>
                  <a:pt x="19" y="100"/>
                </a:lnTo>
                <a:lnTo>
                  <a:pt x="19" y="98"/>
                </a:lnTo>
                <a:lnTo>
                  <a:pt x="4" y="98"/>
                </a:lnTo>
                <a:lnTo>
                  <a:pt x="0" y="83"/>
                </a:lnTo>
                <a:lnTo>
                  <a:pt x="19" y="77"/>
                </a:lnTo>
                <a:lnTo>
                  <a:pt x="19" y="75"/>
                </a:lnTo>
                <a:lnTo>
                  <a:pt x="4" y="75"/>
                </a:lnTo>
                <a:lnTo>
                  <a:pt x="0" y="61"/>
                </a:lnTo>
                <a:lnTo>
                  <a:pt x="19" y="53"/>
                </a:lnTo>
                <a:lnTo>
                  <a:pt x="19" y="51"/>
                </a:lnTo>
                <a:lnTo>
                  <a:pt x="4" y="51"/>
                </a:lnTo>
                <a:lnTo>
                  <a:pt x="0" y="39"/>
                </a:lnTo>
                <a:lnTo>
                  <a:pt x="19" y="31"/>
                </a:lnTo>
                <a:lnTo>
                  <a:pt x="19" y="8"/>
                </a:lnTo>
                <a:lnTo>
                  <a:pt x="19" y="0"/>
                </a:lnTo>
                <a:lnTo>
                  <a:pt x="27" y="0"/>
                </a:lnTo>
                <a:lnTo>
                  <a:pt x="27" y="0"/>
                </a:lnTo>
                <a:close/>
                <a:moveTo>
                  <a:pt x="63" y="79"/>
                </a:moveTo>
                <a:lnTo>
                  <a:pt x="63" y="88"/>
                </a:lnTo>
                <a:lnTo>
                  <a:pt x="84" y="88"/>
                </a:lnTo>
                <a:lnTo>
                  <a:pt x="84" y="79"/>
                </a:lnTo>
                <a:lnTo>
                  <a:pt x="63" y="79"/>
                </a:lnTo>
                <a:lnTo>
                  <a:pt x="63" y="79"/>
                </a:lnTo>
                <a:close/>
                <a:moveTo>
                  <a:pt x="63" y="61"/>
                </a:moveTo>
                <a:lnTo>
                  <a:pt x="63" y="69"/>
                </a:lnTo>
                <a:lnTo>
                  <a:pt x="100" y="69"/>
                </a:lnTo>
                <a:lnTo>
                  <a:pt x="100" y="61"/>
                </a:lnTo>
                <a:lnTo>
                  <a:pt x="63" y="61"/>
                </a:lnTo>
                <a:lnTo>
                  <a:pt x="63" y="61"/>
                </a:lnTo>
                <a:close/>
                <a:moveTo>
                  <a:pt x="63" y="45"/>
                </a:moveTo>
                <a:lnTo>
                  <a:pt x="63" y="53"/>
                </a:lnTo>
                <a:lnTo>
                  <a:pt x="116" y="53"/>
                </a:lnTo>
                <a:lnTo>
                  <a:pt x="116" y="45"/>
                </a:lnTo>
                <a:lnTo>
                  <a:pt x="63" y="45"/>
                </a:lnTo>
                <a:lnTo>
                  <a:pt x="63" y="45"/>
                </a:lnTo>
                <a:close/>
                <a:moveTo>
                  <a:pt x="63" y="29"/>
                </a:moveTo>
                <a:lnTo>
                  <a:pt x="63" y="35"/>
                </a:lnTo>
                <a:lnTo>
                  <a:pt x="116" y="35"/>
                </a:lnTo>
                <a:lnTo>
                  <a:pt x="116" y="29"/>
                </a:lnTo>
                <a:lnTo>
                  <a:pt x="63" y="29"/>
                </a:lnTo>
                <a:lnTo>
                  <a:pt x="63" y="29"/>
                </a:lnTo>
                <a:close/>
                <a:moveTo>
                  <a:pt x="84" y="130"/>
                </a:moveTo>
                <a:lnTo>
                  <a:pt x="96" y="130"/>
                </a:lnTo>
                <a:lnTo>
                  <a:pt x="106" y="130"/>
                </a:lnTo>
                <a:lnTo>
                  <a:pt x="96" y="118"/>
                </a:lnTo>
                <a:lnTo>
                  <a:pt x="86" y="108"/>
                </a:lnTo>
                <a:lnTo>
                  <a:pt x="86" y="120"/>
                </a:lnTo>
                <a:lnTo>
                  <a:pt x="84" y="130"/>
                </a:lnTo>
                <a:lnTo>
                  <a:pt x="84" y="130"/>
                </a:lnTo>
                <a:close/>
                <a:moveTo>
                  <a:pt x="161" y="37"/>
                </a:moveTo>
                <a:lnTo>
                  <a:pt x="96" y="100"/>
                </a:lnTo>
                <a:lnTo>
                  <a:pt x="116" y="120"/>
                </a:lnTo>
                <a:lnTo>
                  <a:pt x="181" y="57"/>
                </a:lnTo>
                <a:lnTo>
                  <a:pt x="161" y="37"/>
                </a:lnTo>
                <a:close/>
              </a:path>
            </a:pathLst>
          </a:custGeom>
          <a:solidFill>
            <a:schemeClr val="bg1"/>
          </a:solidFill>
          <a:ln>
            <a:noFill/>
          </a:ln>
          <a:extLst/>
        </p:spPr>
        <p:txBody>
          <a:bodyPr/>
          <a:lstStyle/>
          <a:p>
            <a:endParaRPr lang="zh-CN" altLang="zh-CN">
              <a:solidFill>
                <a:srgbClr val="000000"/>
              </a:solidFill>
              <a:latin typeface="Calibri" pitchFamily="34" charset="0"/>
              <a:sym typeface="宋体" pitchFamily="2" charset="-122"/>
            </a:endParaRPr>
          </a:p>
        </p:txBody>
      </p:sp>
      <p:grpSp>
        <p:nvGrpSpPr>
          <p:cNvPr id="51" name="Group 19"/>
          <p:cNvGrpSpPr>
            <a:grpSpLocks noChangeAspect="1"/>
          </p:cNvGrpSpPr>
          <p:nvPr/>
        </p:nvGrpSpPr>
        <p:grpSpPr bwMode="auto">
          <a:xfrm>
            <a:off x="5509133" y="1864603"/>
            <a:ext cx="686105" cy="676037"/>
            <a:chOff x="3869" y="1065"/>
            <a:chExt cx="477" cy="470"/>
          </a:xfrm>
          <a:solidFill>
            <a:srgbClr val="C00000"/>
          </a:solidFill>
        </p:grpSpPr>
        <p:sp>
          <p:nvSpPr>
            <p:cNvPr id="52" name="Freeform 20"/>
            <p:cNvSpPr>
              <a:spLocks/>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1"/>
            <p:cNvSpPr>
              <a:spLocks/>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2"/>
            <p:cNvSpPr>
              <a:spLocks/>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3"/>
            <p:cNvSpPr>
              <a:spLocks/>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9" name="Group 11"/>
          <p:cNvGrpSpPr>
            <a:grpSpLocks noChangeAspect="1"/>
          </p:cNvGrpSpPr>
          <p:nvPr/>
        </p:nvGrpSpPr>
        <p:grpSpPr bwMode="auto">
          <a:xfrm>
            <a:off x="3742562" y="3550939"/>
            <a:ext cx="612516" cy="769740"/>
            <a:chOff x="2398" y="2256"/>
            <a:chExt cx="374" cy="470"/>
          </a:xfrm>
          <a:solidFill>
            <a:srgbClr val="C00000"/>
          </a:solidFill>
        </p:grpSpPr>
        <p:sp>
          <p:nvSpPr>
            <p:cNvPr id="60" name="Freeform 12"/>
            <p:cNvSpPr>
              <a:spLocks/>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3"/>
            <p:cNvSpPr>
              <a:spLocks/>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4"/>
            <p:cNvSpPr>
              <a:spLocks/>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5"/>
            <p:cNvSpPr>
              <a:spLocks/>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5" name="Group 4"/>
          <p:cNvGrpSpPr>
            <a:grpSpLocks noChangeAspect="1"/>
          </p:cNvGrpSpPr>
          <p:nvPr/>
        </p:nvGrpSpPr>
        <p:grpSpPr bwMode="auto">
          <a:xfrm>
            <a:off x="5579214" y="3545190"/>
            <a:ext cx="579746" cy="785638"/>
            <a:chOff x="2773" y="2014"/>
            <a:chExt cx="214" cy="290"/>
          </a:xfrm>
          <a:noFill/>
        </p:grpSpPr>
        <p:sp>
          <p:nvSpPr>
            <p:cNvPr id="66"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grpFill/>
            <a:ln w="76200">
              <a:solidFill>
                <a:srgbClr val="FFFFFF"/>
              </a:solidFill>
              <a:miter lim="800000"/>
              <a:headEnd/>
              <a:tailEnd/>
            </a:ln>
            <a:extLst/>
          </p:spPr>
          <p:txBody>
            <a:bodyPr/>
            <a:lstStyle/>
            <a:p>
              <a:endParaRPr lang="zh-CN" altLang="en-US"/>
            </a:p>
          </p:txBody>
        </p:sp>
        <p:sp>
          <p:nvSpPr>
            <p:cNvPr id="67"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grpFill/>
            <a:ln w="76200">
              <a:solidFill>
                <a:srgbClr val="FFFFFF"/>
              </a:solidFill>
              <a:miter lim="800000"/>
              <a:headEnd/>
              <a:tailEnd/>
            </a:ln>
            <a:extLst/>
          </p:spPr>
          <p:txBody>
            <a:bodyPr/>
            <a:lstStyle/>
            <a:p>
              <a:endParaRPr lang="zh-CN" altLang="en-US"/>
            </a:p>
          </p:txBody>
        </p:sp>
        <p:sp>
          <p:nvSpPr>
            <p:cNvPr id="68" name="Line 7"/>
            <p:cNvSpPr>
              <a:spLocks noChangeShapeType="1"/>
            </p:cNvSpPr>
            <p:nvPr/>
          </p:nvSpPr>
          <p:spPr bwMode="auto">
            <a:xfrm flipH="1">
              <a:off x="2822" y="2168"/>
              <a:ext cx="117" cy="0"/>
            </a:xfrm>
            <a:prstGeom prst="line">
              <a:avLst/>
            </a:prstGeom>
            <a:grpFill/>
            <a:ln w="76200">
              <a:solidFill>
                <a:srgbClr val="FFFFFF"/>
              </a:solidFill>
              <a:miter lim="800000"/>
              <a:headEnd/>
              <a:tailEnd/>
            </a:ln>
            <a:extLst/>
          </p:spPr>
          <p:txBody>
            <a:bodyPr/>
            <a:lstStyle/>
            <a:p>
              <a:endParaRPr lang="zh-CN" altLang="en-US"/>
            </a:p>
          </p:txBody>
        </p:sp>
        <p:sp>
          <p:nvSpPr>
            <p:cNvPr id="69" name="Line 8"/>
            <p:cNvSpPr>
              <a:spLocks noChangeShapeType="1"/>
            </p:cNvSpPr>
            <p:nvPr/>
          </p:nvSpPr>
          <p:spPr bwMode="auto">
            <a:xfrm flipH="1">
              <a:off x="2822" y="2207"/>
              <a:ext cx="117" cy="0"/>
            </a:xfrm>
            <a:prstGeom prst="line">
              <a:avLst/>
            </a:prstGeom>
            <a:grpFill/>
            <a:ln w="76200">
              <a:solidFill>
                <a:srgbClr val="FFFFFF"/>
              </a:solidFill>
              <a:miter lim="800000"/>
              <a:headEnd/>
              <a:tailEnd/>
            </a:ln>
            <a:extLst/>
          </p:spPr>
          <p:txBody>
            <a:bodyPr/>
            <a:lstStyle/>
            <a:p>
              <a:endParaRPr lang="zh-CN" altLang="en-US"/>
            </a:p>
          </p:txBody>
        </p:sp>
        <p:sp>
          <p:nvSpPr>
            <p:cNvPr id="70" name="Line 9"/>
            <p:cNvSpPr>
              <a:spLocks noChangeShapeType="1"/>
            </p:cNvSpPr>
            <p:nvPr/>
          </p:nvSpPr>
          <p:spPr bwMode="auto">
            <a:xfrm flipH="1">
              <a:off x="2822" y="2246"/>
              <a:ext cx="117" cy="0"/>
            </a:xfrm>
            <a:prstGeom prst="line">
              <a:avLst/>
            </a:prstGeom>
            <a:grpFill/>
            <a:ln w="76200">
              <a:solidFill>
                <a:srgbClr val="FFFFFF"/>
              </a:solidFill>
              <a:miter lim="800000"/>
              <a:headEnd/>
              <a:tailEnd/>
            </a:ln>
            <a:extLst/>
          </p:spPr>
          <p:txBody>
            <a:bodyPr/>
            <a:lstStyle/>
            <a:p>
              <a:endParaRPr lang="zh-CN" altLang="en-US"/>
            </a:p>
          </p:txBody>
        </p:sp>
        <p:sp>
          <p:nvSpPr>
            <p:cNvPr id="71" name="Line 10"/>
            <p:cNvSpPr>
              <a:spLocks noChangeShapeType="1"/>
            </p:cNvSpPr>
            <p:nvPr/>
          </p:nvSpPr>
          <p:spPr bwMode="auto">
            <a:xfrm flipH="1">
              <a:off x="2822" y="2130"/>
              <a:ext cx="117" cy="0"/>
            </a:xfrm>
            <a:prstGeom prst="line">
              <a:avLst/>
            </a:prstGeom>
            <a:grpFill/>
            <a:ln w="76200">
              <a:solidFill>
                <a:srgbClr val="FFFFFF"/>
              </a:solidFill>
              <a:miter lim="800000"/>
              <a:headEnd/>
              <a:tailEnd/>
            </a:ln>
            <a:extLst/>
          </p:spPr>
          <p:txBody>
            <a:bodyPr/>
            <a:lstStyle/>
            <a:p>
              <a:endParaRPr lang="zh-CN" altLang="en-US"/>
            </a:p>
          </p:txBody>
        </p:sp>
      </p:grpSp>
    </p:spTree>
    <p:extLst>
      <p:ext uri="{BB962C8B-B14F-4D97-AF65-F5344CB8AC3E}">
        <p14:creationId xmlns="" xmlns:p14="http://schemas.microsoft.com/office/powerpoint/2010/main" val="1152705424"/>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 calcmode="lin" valueType="num">
                                      <p:cBhvr>
                                        <p:cTn id="9" dur="1000" fill="hold"/>
                                        <p:tgtEl>
                                          <p:spTgt spid="19"/>
                                        </p:tgtEl>
                                        <p:attrNameLst>
                                          <p:attrName>ppt_x</p:attrName>
                                        </p:attrNameLst>
                                      </p:cBhvr>
                                      <p:tavLst>
                                        <p:tav tm="0">
                                          <p:val>
                                            <p:fltVal val="0.5"/>
                                          </p:val>
                                        </p:tav>
                                        <p:tav tm="100000">
                                          <p:val>
                                            <p:strVal val="#ppt_x"/>
                                          </p:val>
                                        </p:tav>
                                      </p:tavLst>
                                    </p:anim>
                                    <p:anim calcmode="lin" valueType="num">
                                      <p:cBhvr>
                                        <p:cTn id="10" dur="1000" fill="hold"/>
                                        <p:tgtEl>
                                          <p:spTgt spid="19"/>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 calcmode="lin" valueType="num">
                                      <p:cBhvr>
                                        <p:cTn id="15" dur="500" fill="hold"/>
                                        <p:tgtEl>
                                          <p:spTgt spid="14"/>
                                        </p:tgtEl>
                                        <p:attrNameLst>
                                          <p:attrName>ppt_x</p:attrName>
                                        </p:attrNameLst>
                                      </p:cBhvr>
                                      <p:tavLst>
                                        <p:tav tm="0">
                                          <p:val>
                                            <p:fltVal val="0.5"/>
                                          </p:val>
                                        </p:tav>
                                        <p:tav tm="100000">
                                          <p:val>
                                            <p:strVal val="#ppt_x"/>
                                          </p:val>
                                        </p:tav>
                                      </p:tavLst>
                                    </p:anim>
                                    <p:anim calcmode="lin" valueType="num">
                                      <p:cBhvr>
                                        <p:cTn id="16" dur="500" fill="hold"/>
                                        <p:tgtEl>
                                          <p:spTgt spid="14"/>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ppt_x</p:attrName>
                                        </p:attrNameLst>
                                      </p:cBhvr>
                                      <p:tavLst>
                                        <p:tav tm="0">
                                          <p:val>
                                            <p:fltVal val="0.5"/>
                                          </p:val>
                                        </p:tav>
                                        <p:tav tm="100000">
                                          <p:val>
                                            <p:strVal val="#ppt_x"/>
                                          </p:val>
                                        </p:tav>
                                      </p:tavLst>
                                    </p:anim>
                                    <p:anim calcmode="lin" valueType="num">
                                      <p:cBhvr>
                                        <p:cTn id="22" dur="1000" fill="hold"/>
                                        <p:tgtEl>
                                          <p:spTgt spid="20"/>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 calcmode="lin" valueType="num">
                                      <p:cBhvr>
                                        <p:cTn id="27" dur="500" fill="hold"/>
                                        <p:tgtEl>
                                          <p:spTgt spid="21"/>
                                        </p:tgtEl>
                                        <p:attrNameLst>
                                          <p:attrName>ppt_x</p:attrName>
                                        </p:attrNameLst>
                                      </p:cBhvr>
                                      <p:tavLst>
                                        <p:tav tm="0">
                                          <p:val>
                                            <p:fltVal val="0.5"/>
                                          </p:val>
                                        </p:tav>
                                        <p:tav tm="100000">
                                          <p:val>
                                            <p:strVal val="#ppt_x"/>
                                          </p:val>
                                        </p:tav>
                                      </p:tavLst>
                                    </p:anim>
                                    <p:anim calcmode="lin" valueType="num">
                                      <p:cBhvr>
                                        <p:cTn id="28" dur="500" fill="hold"/>
                                        <p:tgtEl>
                                          <p:spTgt spid="21"/>
                                        </p:tgtEl>
                                        <p:attrNameLst>
                                          <p:attrName>ppt_y</p:attrName>
                                        </p:attrNameLst>
                                      </p:cBhvr>
                                      <p:tavLst>
                                        <p:tav tm="0">
                                          <p:val>
                                            <p:fltVal val="0.5"/>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36" fill="hold" nodeType="click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p:cTn id="33" dur="750" fill="hold"/>
                                        <p:tgtEl>
                                          <p:spTgt spid="51"/>
                                        </p:tgtEl>
                                        <p:attrNameLst>
                                          <p:attrName>ppt_w</p:attrName>
                                        </p:attrNameLst>
                                      </p:cBhvr>
                                      <p:tavLst>
                                        <p:tav tm="0">
                                          <p:val>
                                            <p:strVal val="(6*min(max(#ppt_w*#ppt_h,.3),1)-7.4)/-.7*#ppt_w"/>
                                          </p:val>
                                        </p:tav>
                                        <p:tav tm="100000">
                                          <p:val>
                                            <p:strVal val="#ppt_w"/>
                                          </p:val>
                                        </p:tav>
                                      </p:tavLst>
                                    </p:anim>
                                    <p:anim calcmode="lin" valueType="num">
                                      <p:cBhvr>
                                        <p:cTn id="34" dur="750" fill="hold"/>
                                        <p:tgtEl>
                                          <p:spTgt spid="51"/>
                                        </p:tgtEl>
                                        <p:attrNameLst>
                                          <p:attrName>ppt_h</p:attrName>
                                        </p:attrNameLst>
                                      </p:cBhvr>
                                      <p:tavLst>
                                        <p:tav tm="0">
                                          <p:val>
                                            <p:strVal val="(6*min(max(#ppt_w*#ppt_h,.3),1)-7.4)/-.7*#ppt_h"/>
                                          </p:val>
                                        </p:tav>
                                        <p:tav tm="100000">
                                          <p:val>
                                            <p:strVal val="#ppt_h"/>
                                          </p:val>
                                        </p:tav>
                                      </p:tavLst>
                                    </p:anim>
                                    <p:anim calcmode="lin" valueType="num">
                                      <p:cBhvr>
                                        <p:cTn id="35" dur="750" fill="hold"/>
                                        <p:tgtEl>
                                          <p:spTgt spid="51"/>
                                        </p:tgtEl>
                                        <p:attrNameLst>
                                          <p:attrName>ppt_x</p:attrName>
                                        </p:attrNameLst>
                                      </p:cBhvr>
                                      <p:tavLst>
                                        <p:tav tm="0">
                                          <p:val>
                                            <p:fltVal val="0.5"/>
                                          </p:val>
                                        </p:tav>
                                        <p:tav tm="100000">
                                          <p:val>
                                            <p:strVal val="#ppt_x"/>
                                          </p:val>
                                        </p:tav>
                                      </p:tavLst>
                                    </p:anim>
                                    <p:anim calcmode="lin" valueType="num">
                                      <p:cBhvr>
                                        <p:cTn id="36" dur="750" fill="hold"/>
                                        <p:tgtEl>
                                          <p:spTgt spid="51"/>
                                        </p:tgtEl>
                                        <p:attrNameLst>
                                          <p:attrName>ppt_y</p:attrName>
                                        </p:attrNameLst>
                                      </p:cBhvr>
                                      <p:tavLst>
                                        <p:tav tm="0">
                                          <p:val>
                                            <p:strVal val="1+(6*min(max(#ppt_w*#ppt_h,.3),1)-7.4)/-.7*#ppt_h/2"/>
                                          </p:val>
                                        </p:tav>
                                        <p:tav tm="100000">
                                          <p:val>
                                            <p:strVal val="#ppt_y"/>
                                          </p:val>
                                        </p:tav>
                                      </p:tavLst>
                                    </p:anim>
                                  </p:childTnLst>
                                </p:cTn>
                              </p:par>
                              <p:par>
                                <p:cTn id="37" presetID="23" presetClass="entr" presetSubtype="36"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p:cTn id="39" dur="500" fill="hold"/>
                                        <p:tgtEl>
                                          <p:spTgt spid="50"/>
                                        </p:tgtEl>
                                        <p:attrNameLst>
                                          <p:attrName>ppt_w</p:attrName>
                                        </p:attrNameLst>
                                      </p:cBhvr>
                                      <p:tavLst>
                                        <p:tav tm="0">
                                          <p:val>
                                            <p:strVal val="(6*min(max(#ppt_w*#ppt_h,.3),1)-7.4)/-.7*#ppt_w"/>
                                          </p:val>
                                        </p:tav>
                                        <p:tav tm="100000">
                                          <p:val>
                                            <p:strVal val="#ppt_w"/>
                                          </p:val>
                                        </p:tav>
                                      </p:tavLst>
                                    </p:anim>
                                    <p:anim calcmode="lin" valueType="num">
                                      <p:cBhvr>
                                        <p:cTn id="40" dur="500" fill="hold"/>
                                        <p:tgtEl>
                                          <p:spTgt spid="50"/>
                                        </p:tgtEl>
                                        <p:attrNameLst>
                                          <p:attrName>ppt_h</p:attrName>
                                        </p:attrNameLst>
                                      </p:cBhvr>
                                      <p:tavLst>
                                        <p:tav tm="0">
                                          <p:val>
                                            <p:strVal val="(6*min(max(#ppt_w*#ppt_h,.3),1)-7.4)/-.7*#ppt_h"/>
                                          </p:val>
                                        </p:tav>
                                        <p:tav tm="100000">
                                          <p:val>
                                            <p:strVal val="#ppt_h"/>
                                          </p:val>
                                        </p:tav>
                                      </p:tavLst>
                                    </p:anim>
                                    <p:anim calcmode="lin" valueType="num">
                                      <p:cBhvr>
                                        <p:cTn id="41" dur="500" fill="hold"/>
                                        <p:tgtEl>
                                          <p:spTgt spid="50"/>
                                        </p:tgtEl>
                                        <p:attrNameLst>
                                          <p:attrName>ppt_x</p:attrName>
                                        </p:attrNameLst>
                                      </p:cBhvr>
                                      <p:tavLst>
                                        <p:tav tm="0">
                                          <p:val>
                                            <p:fltVal val="0.5"/>
                                          </p:val>
                                        </p:tav>
                                        <p:tav tm="100000">
                                          <p:val>
                                            <p:strVal val="#ppt_x"/>
                                          </p:val>
                                        </p:tav>
                                      </p:tavLst>
                                    </p:anim>
                                    <p:anim calcmode="lin" valueType="num">
                                      <p:cBhvr>
                                        <p:cTn id="42" dur="500" fill="hold"/>
                                        <p:tgtEl>
                                          <p:spTgt spid="50"/>
                                        </p:tgtEl>
                                        <p:attrNameLst>
                                          <p:attrName>ppt_y</p:attrName>
                                        </p:attrNameLst>
                                      </p:cBhvr>
                                      <p:tavLst>
                                        <p:tav tm="0">
                                          <p:val>
                                            <p:strVal val="1+(6*min(max(#ppt_w*#ppt_h,.3),1)-7.4)/-.7*#ppt_h/2"/>
                                          </p:val>
                                        </p:tav>
                                        <p:tav tm="100000">
                                          <p:val>
                                            <p:strVal val="#ppt_y"/>
                                          </p:val>
                                        </p:tav>
                                      </p:tavLst>
                                    </p:anim>
                                  </p:childTnLst>
                                </p:cTn>
                              </p:par>
                              <p:par>
                                <p:cTn id="43" presetID="23" presetClass="entr" presetSubtype="36"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anim calcmode="lin" valueType="num">
                                      <p:cBhvr>
                                        <p:cTn id="45" dur="1000" fill="hold"/>
                                        <p:tgtEl>
                                          <p:spTgt spid="59"/>
                                        </p:tgtEl>
                                        <p:attrNameLst>
                                          <p:attrName>ppt_w</p:attrName>
                                        </p:attrNameLst>
                                      </p:cBhvr>
                                      <p:tavLst>
                                        <p:tav tm="0">
                                          <p:val>
                                            <p:strVal val="(6*min(max(#ppt_w*#ppt_h,.3),1)-7.4)/-.7*#ppt_w"/>
                                          </p:val>
                                        </p:tav>
                                        <p:tav tm="100000">
                                          <p:val>
                                            <p:strVal val="#ppt_w"/>
                                          </p:val>
                                        </p:tav>
                                      </p:tavLst>
                                    </p:anim>
                                    <p:anim calcmode="lin" valueType="num">
                                      <p:cBhvr>
                                        <p:cTn id="46" dur="1000" fill="hold"/>
                                        <p:tgtEl>
                                          <p:spTgt spid="59"/>
                                        </p:tgtEl>
                                        <p:attrNameLst>
                                          <p:attrName>ppt_h</p:attrName>
                                        </p:attrNameLst>
                                      </p:cBhvr>
                                      <p:tavLst>
                                        <p:tav tm="0">
                                          <p:val>
                                            <p:strVal val="(6*min(max(#ppt_w*#ppt_h,.3),1)-7.4)/-.7*#ppt_h"/>
                                          </p:val>
                                        </p:tav>
                                        <p:tav tm="100000">
                                          <p:val>
                                            <p:strVal val="#ppt_h"/>
                                          </p:val>
                                        </p:tav>
                                      </p:tavLst>
                                    </p:anim>
                                    <p:anim calcmode="lin" valueType="num">
                                      <p:cBhvr>
                                        <p:cTn id="47" dur="1000" fill="hold"/>
                                        <p:tgtEl>
                                          <p:spTgt spid="59"/>
                                        </p:tgtEl>
                                        <p:attrNameLst>
                                          <p:attrName>ppt_x</p:attrName>
                                        </p:attrNameLst>
                                      </p:cBhvr>
                                      <p:tavLst>
                                        <p:tav tm="0">
                                          <p:val>
                                            <p:fltVal val="0.5"/>
                                          </p:val>
                                        </p:tav>
                                        <p:tav tm="100000">
                                          <p:val>
                                            <p:strVal val="#ppt_x"/>
                                          </p:val>
                                        </p:tav>
                                      </p:tavLst>
                                    </p:anim>
                                    <p:anim calcmode="lin" valueType="num">
                                      <p:cBhvr>
                                        <p:cTn id="48" dur="1000" fill="hold"/>
                                        <p:tgtEl>
                                          <p:spTgt spid="59"/>
                                        </p:tgtEl>
                                        <p:attrNameLst>
                                          <p:attrName>ppt_y</p:attrName>
                                        </p:attrNameLst>
                                      </p:cBhvr>
                                      <p:tavLst>
                                        <p:tav tm="0">
                                          <p:val>
                                            <p:strVal val="1+(6*min(max(#ppt_w*#ppt_h,.3),1)-7.4)/-.7*#ppt_h/2"/>
                                          </p:val>
                                        </p:tav>
                                        <p:tav tm="100000">
                                          <p:val>
                                            <p:strVal val="#ppt_y"/>
                                          </p:val>
                                        </p:tav>
                                      </p:tavLst>
                                    </p:anim>
                                  </p:childTnLst>
                                </p:cTn>
                              </p:par>
                              <p:par>
                                <p:cTn id="49" presetID="23" presetClass="entr" presetSubtype="36" fill="hold" nodeType="withEffect">
                                  <p:stCondLst>
                                    <p:cond delay="0"/>
                                  </p:stCondLst>
                                  <p:childTnLst>
                                    <p:set>
                                      <p:cBhvr>
                                        <p:cTn id="50" dur="1" fill="hold">
                                          <p:stCondLst>
                                            <p:cond delay="0"/>
                                          </p:stCondLst>
                                        </p:cTn>
                                        <p:tgtEl>
                                          <p:spTgt spid="65"/>
                                        </p:tgtEl>
                                        <p:attrNameLst>
                                          <p:attrName>style.visibility</p:attrName>
                                        </p:attrNameLst>
                                      </p:cBhvr>
                                      <p:to>
                                        <p:strVal val="visible"/>
                                      </p:to>
                                    </p:set>
                                    <p:anim calcmode="lin" valueType="num">
                                      <p:cBhvr>
                                        <p:cTn id="51" dur="1250" fill="hold"/>
                                        <p:tgtEl>
                                          <p:spTgt spid="65"/>
                                        </p:tgtEl>
                                        <p:attrNameLst>
                                          <p:attrName>ppt_w</p:attrName>
                                        </p:attrNameLst>
                                      </p:cBhvr>
                                      <p:tavLst>
                                        <p:tav tm="0">
                                          <p:val>
                                            <p:strVal val="(6*min(max(#ppt_w*#ppt_h,.3),1)-7.4)/-.7*#ppt_w"/>
                                          </p:val>
                                        </p:tav>
                                        <p:tav tm="100000">
                                          <p:val>
                                            <p:strVal val="#ppt_w"/>
                                          </p:val>
                                        </p:tav>
                                      </p:tavLst>
                                    </p:anim>
                                    <p:anim calcmode="lin" valueType="num">
                                      <p:cBhvr>
                                        <p:cTn id="52" dur="1250" fill="hold"/>
                                        <p:tgtEl>
                                          <p:spTgt spid="65"/>
                                        </p:tgtEl>
                                        <p:attrNameLst>
                                          <p:attrName>ppt_h</p:attrName>
                                        </p:attrNameLst>
                                      </p:cBhvr>
                                      <p:tavLst>
                                        <p:tav tm="0">
                                          <p:val>
                                            <p:strVal val="(6*min(max(#ppt_w*#ppt_h,.3),1)-7.4)/-.7*#ppt_h"/>
                                          </p:val>
                                        </p:tav>
                                        <p:tav tm="100000">
                                          <p:val>
                                            <p:strVal val="#ppt_h"/>
                                          </p:val>
                                        </p:tav>
                                      </p:tavLst>
                                    </p:anim>
                                    <p:anim calcmode="lin" valueType="num">
                                      <p:cBhvr>
                                        <p:cTn id="53" dur="1250" fill="hold"/>
                                        <p:tgtEl>
                                          <p:spTgt spid="65"/>
                                        </p:tgtEl>
                                        <p:attrNameLst>
                                          <p:attrName>ppt_x</p:attrName>
                                        </p:attrNameLst>
                                      </p:cBhvr>
                                      <p:tavLst>
                                        <p:tav tm="0">
                                          <p:val>
                                            <p:fltVal val="0.5"/>
                                          </p:val>
                                        </p:tav>
                                        <p:tav tm="100000">
                                          <p:val>
                                            <p:strVal val="#ppt_x"/>
                                          </p:val>
                                        </p:tav>
                                      </p:tavLst>
                                    </p:anim>
                                    <p:anim calcmode="lin" valueType="num">
                                      <p:cBhvr>
                                        <p:cTn id="54" dur="1250" fill="hold"/>
                                        <p:tgtEl>
                                          <p:spTgt spid="65"/>
                                        </p:tgtEl>
                                        <p:attrNameLst>
                                          <p:attrName>ppt_y</p:attrName>
                                        </p:attrNameLst>
                                      </p:cBhvr>
                                      <p:tavLst>
                                        <p:tav tm="0">
                                          <p:val>
                                            <p:strVal val="1+(6*min(max(#ppt_w*#ppt_h,.3),1)-7.4)/-.7*#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750"/>
                                        <p:tgtEl>
                                          <p:spTgt spid="2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1000"/>
                                        <p:tgtEl>
                                          <p:spTgt spid="3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1250"/>
                                        <p:tgtEl>
                                          <p:spTgt spid="2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wipe(up)">
                                      <p:cBhvr>
                                        <p:cTn id="73" dur="500"/>
                                        <p:tgtEl>
                                          <p:spTgt spid="32"/>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up)">
                                      <p:cBhvr>
                                        <p:cTn id="76" dur="1000"/>
                                        <p:tgtEl>
                                          <p:spTgt spid="30"/>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wipe(up)">
                                      <p:cBhvr>
                                        <p:cTn id="79" dur="750"/>
                                        <p:tgtEl>
                                          <p:spTgt spid="25"/>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wipe(up)">
                                      <p:cBhvr>
                                        <p:cTn id="82" dur="1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0" grpId="0" animBg="1"/>
      <p:bldP spid="21" grpId="0" animBg="1"/>
      <p:bldP spid="25" grpId="0"/>
      <p:bldP spid="27" grpId="0"/>
      <p:bldP spid="28" grpId="0"/>
      <p:bldP spid="29" grpId="0"/>
      <p:bldP spid="30" grpId="0"/>
      <p:bldP spid="31" grpId="0"/>
      <p:bldP spid="32" grpId="0"/>
      <p:bldP spid="33" grpId="0"/>
      <p:bldP spid="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同心圆 3"/>
          <p:cNvSpPr/>
          <p:nvPr/>
        </p:nvSpPr>
        <p:spPr>
          <a:xfrm>
            <a:off x="3450028" y="1398129"/>
            <a:ext cx="3096344" cy="3096344"/>
          </a:xfrm>
          <a:prstGeom prst="donut">
            <a:avLst>
              <a:gd name="adj" fmla="val 4835"/>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005403" cy="338554"/>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荣誉奖项</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3" name="矩形 2"/>
          <p:cNvSpPr/>
          <p:nvPr/>
        </p:nvSpPr>
        <p:spPr>
          <a:xfrm rot="2656972">
            <a:off x="4310905" y="2367136"/>
            <a:ext cx="1320161" cy="1320161"/>
          </a:xfrm>
          <a:prstGeom prst="rect">
            <a:avLst/>
          </a:prstGeom>
          <a:gradFill flip="none" rotWithShape="1">
            <a:gsLst>
              <a:gs pos="0">
                <a:schemeClr val="bg1">
                  <a:lumMod val="75000"/>
                </a:schemeClr>
              </a:gs>
              <a:gs pos="50000">
                <a:schemeClr val="bg1">
                  <a:lumMod val="92000"/>
                </a:schemeClr>
              </a:gs>
              <a:gs pos="100000">
                <a:schemeClr val="bg1">
                  <a:shade val="100000"/>
                  <a:satMod val="115000"/>
                </a:schemeClr>
              </a:gs>
            </a:gsLst>
            <a:lin ang="8100000" scaled="1"/>
            <a:tileRect/>
          </a:gradFill>
          <a:ln>
            <a:solidFill>
              <a:schemeClr val="bg1"/>
            </a:solidFill>
          </a:ln>
          <a:effectLst>
            <a:outerShdw blurRad="292100" dist="38100" dir="11520000" sx="103000" sy="103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943188" y="919599"/>
            <a:ext cx="1340500" cy="1340500"/>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682276" y="891947"/>
            <a:ext cx="1340500" cy="1340500"/>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989922" y="3628251"/>
            <a:ext cx="1340500" cy="1340500"/>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754284" y="3628251"/>
            <a:ext cx="1340500" cy="1340500"/>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H="1">
            <a:off x="6327564" y="2332107"/>
            <a:ext cx="2961220" cy="0"/>
          </a:xfrm>
          <a:prstGeom prst="line">
            <a:avLst/>
          </a:prstGeom>
          <a:ln w="19050">
            <a:solidFill>
              <a:schemeClr val="tx1">
                <a:lumMod val="95000"/>
                <a:lumOff val="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6327564" y="3556243"/>
            <a:ext cx="2961220" cy="0"/>
          </a:xfrm>
          <a:prstGeom prst="line">
            <a:avLst/>
          </a:prstGeom>
          <a:ln w="19050">
            <a:solidFill>
              <a:schemeClr val="tx1">
                <a:lumMod val="95000"/>
                <a:lumOff val="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10940" y="2332107"/>
            <a:ext cx="2961220" cy="0"/>
          </a:xfrm>
          <a:prstGeom prst="line">
            <a:avLst/>
          </a:prstGeom>
          <a:ln w="19050">
            <a:solidFill>
              <a:schemeClr val="tx1">
                <a:lumMod val="95000"/>
                <a:lumOff val="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10940" y="3556243"/>
            <a:ext cx="2961220" cy="0"/>
          </a:xfrm>
          <a:prstGeom prst="line">
            <a:avLst/>
          </a:prstGeom>
          <a:ln w="19050">
            <a:solidFill>
              <a:schemeClr val="tx1">
                <a:lumMod val="95000"/>
                <a:lumOff val="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176559" y="4102690"/>
            <a:ext cx="1877437" cy="461665"/>
          </a:xfrm>
          <a:prstGeom prst="rect">
            <a:avLst/>
          </a:prstGeom>
          <a:noFill/>
        </p:spPr>
        <p:txBody>
          <a:bodyPr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上海市十佳青年荣誉称号</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同年获创业标兵小模范。</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7158397" y="3807331"/>
            <a:ext cx="1851789" cy="369332"/>
          </a:xfrm>
          <a:prstGeom prst="rect">
            <a:avLst/>
          </a:prstGeom>
          <a:noFill/>
        </p:spPr>
        <p:txBody>
          <a:bodyPr wrap="none" rtlCol="0">
            <a:spAutoFit/>
          </a:bodyPr>
          <a:lstStyle/>
          <a:p>
            <a:r>
              <a:rPr lang="en-US" altLang="zh-CN" dirty="0" smtClean="0">
                <a:solidFill>
                  <a:srgbClr val="C00000"/>
                </a:solidFill>
                <a:latin typeface="方正大黑简体" panose="03000509000000000000" pitchFamily="65" charset="-122"/>
                <a:ea typeface="方正大黑简体" panose="03000509000000000000" pitchFamily="65" charset="-122"/>
              </a:rPr>
              <a:t>2016</a:t>
            </a:r>
            <a:r>
              <a:rPr lang="zh-CN" altLang="en-US" dirty="0" smtClean="0">
                <a:solidFill>
                  <a:srgbClr val="C00000"/>
                </a:solidFill>
                <a:latin typeface="方正大黑简体" panose="03000509000000000000" pitchFamily="65" charset="-122"/>
                <a:ea typeface="方正大黑简体" panose="03000509000000000000" pitchFamily="65" charset="-122"/>
              </a:rPr>
              <a:t>年</a:t>
            </a:r>
            <a:r>
              <a:rPr lang="zh-CN" altLang="en-US" dirty="0">
                <a:solidFill>
                  <a:srgbClr val="C00000"/>
                </a:solidFill>
                <a:latin typeface="方正大黑简体" panose="03000509000000000000" pitchFamily="65" charset="-122"/>
                <a:ea typeface="方正大黑简体" panose="03000509000000000000" pitchFamily="65" charset="-122"/>
              </a:rPr>
              <a:t>荣誉奖项</a:t>
            </a:r>
          </a:p>
        </p:txBody>
      </p:sp>
      <p:sp>
        <p:nvSpPr>
          <p:cNvPr id="31" name="TextBox 30"/>
          <p:cNvSpPr txBox="1"/>
          <p:nvPr/>
        </p:nvSpPr>
        <p:spPr>
          <a:xfrm>
            <a:off x="7197122" y="1626766"/>
            <a:ext cx="1928733" cy="461665"/>
          </a:xfrm>
          <a:prstGeom prst="rect">
            <a:avLst/>
          </a:prstGeom>
          <a:noFill/>
        </p:spPr>
        <p:txBody>
          <a:bodyPr wrap="none" rtlCol="0">
            <a:spAutoFit/>
          </a:bodyPr>
          <a:lstStyle/>
          <a:p>
            <a:r>
              <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rPr>
              <a:t>2014</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国际艺术周时装比赛</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一等奖。</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7178960" y="1349934"/>
            <a:ext cx="1851789" cy="369332"/>
          </a:xfrm>
          <a:prstGeom prst="rect">
            <a:avLst/>
          </a:prstGeom>
          <a:noFill/>
        </p:spPr>
        <p:txBody>
          <a:bodyPr wrap="none" rtlCol="0">
            <a:spAutoFit/>
          </a:bodyPr>
          <a:lstStyle/>
          <a:p>
            <a:r>
              <a:rPr lang="en-US" altLang="zh-CN" dirty="0" smtClean="0">
                <a:solidFill>
                  <a:srgbClr val="C00000"/>
                </a:solidFill>
                <a:latin typeface="方正大黑简体" panose="03000509000000000000" pitchFamily="65" charset="-122"/>
                <a:ea typeface="方正大黑简体" panose="03000509000000000000" pitchFamily="65" charset="-122"/>
              </a:rPr>
              <a:t>2014</a:t>
            </a:r>
            <a:r>
              <a:rPr lang="zh-CN" altLang="en-US" dirty="0" smtClean="0">
                <a:solidFill>
                  <a:srgbClr val="C00000"/>
                </a:solidFill>
                <a:latin typeface="方正大黑简体" panose="03000509000000000000" pitchFamily="65" charset="-122"/>
                <a:ea typeface="方正大黑简体" panose="03000509000000000000" pitchFamily="65" charset="-122"/>
              </a:rPr>
              <a:t>年</a:t>
            </a:r>
            <a:r>
              <a:rPr lang="zh-CN" altLang="en-US" dirty="0">
                <a:solidFill>
                  <a:srgbClr val="C00000"/>
                </a:solidFill>
                <a:latin typeface="方正大黑简体" panose="03000509000000000000" pitchFamily="65" charset="-122"/>
                <a:ea typeface="方正大黑简体" panose="03000509000000000000" pitchFamily="65" charset="-122"/>
              </a:rPr>
              <a:t>荣誉奖项</a:t>
            </a:r>
          </a:p>
        </p:txBody>
      </p:sp>
      <p:sp>
        <p:nvSpPr>
          <p:cNvPr id="33" name="TextBox 32"/>
          <p:cNvSpPr txBox="1"/>
          <p:nvPr/>
        </p:nvSpPr>
        <p:spPr>
          <a:xfrm>
            <a:off x="695695" y="4219054"/>
            <a:ext cx="1877437" cy="461665"/>
          </a:xfrm>
          <a:prstGeom prst="rect">
            <a:avLst/>
          </a:prstGeom>
          <a:noFill/>
        </p:spPr>
        <p:txBody>
          <a:bodyPr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爱青春爱生活校园歌手比</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赛第一名。</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740251" y="3890372"/>
            <a:ext cx="1851789" cy="646331"/>
          </a:xfrm>
          <a:prstGeom prst="rect">
            <a:avLst/>
          </a:prstGeom>
          <a:noFill/>
        </p:spPr>
        <p:txBody>
          <a:bodyPr wrap="none" rtlCol="0">
            <a:spAutoFit/>
          </a:bodyPr>
          <a:lstStyle/>
          <a:p>
            <a:r>
              <a:rPr lang="en-US" altLang="zh-CN" dirty="0" smtClean="0">
                <a:solidFill>
                  <a:srgbClr val="C00000"/>
                </a:solidFill>
                <a:latin typeface="方正大黑简体" panose="03000509000000000000" pitchFamily="65" charset="-122"/>
                <a:ea typeface="方正大黑简体" panose="03000509000000000000" pitchFamily="65" charset="-122"/>
              </a:rPr>
              <a:t>2015</a:t>
            </a:r>
            <a:r>
              <a:rPr lang="zh-CN" altLang="en-US" dirty="0" smtClean="0">
                <a:solidFill>
                  <a:srgbClr val="C00000"/>
                </a:solidFill>
                <a:latin typeface="方正大黑简体" panose="03000509000000000000" pitchFamily="65" charset="-122"/>
                <a:ea typeface="方正大黑简体" panose="03000509000000000000" pitchFamily="65" charset="-122"/>
              </a:rPr>
              <a:t>年</a:t>
            </a:r>
            <a:r>
              <a:rPr lang="zh-CN" altLang="en-US" dirty="0">
                <a:solidFill>
                  <a:srgbClr val="C00000"/>
                </a:solidFill>
                <a:latin typeface="方正大黑简体" panose="03000509000000000000" pitchFamily="65" charset="-122"/>
                <a:ea typeface="方正大黑简体" panose="03000509000000000000" pitchFamily="65" charset="-122"/>
              </a:rPr>
              <a:t>荣誉奖项</a:t>
            </a:r>
          </a:p>
          <a:p>
            <a:endParaRPr lang="zh-CN" altLang="en-US"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
        <p:nvSpPr>
          <p:cNvPr id="35" name="TextBox 34"/>
          <p:cNvSpPr txBox="1"/>
          <p:nvPr/>
        </p:nvSpPr>
        <p:spPr>
          <a:xfrm>
            <a:off x="695839" y="1672835"/>
            <a:ext cx="2031325" cy="276999"/>
          </a:xfrm>
          <a:prstGeom prst="rect">
            <a:avLst/>
          </a:prstGeom>
          <a:noFill/>
        </p:spPr>
        <p:txBody>
          <a:bodyPr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上海市五一劳动模范奖章。</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719832" y="1296343"/>
            <a:ext cx="2037737" cy="400110"/>
          </a:xfrm>
          <a:prstGeom prst="rect">
            <a:avLst/>
          </a:prstGeom>
          <a:noFill/>
        </p:spPr>
        <p:txBody>
          <a:bodyPr wrap="none" rtlCol="0">
            <a:spAutoFit/>
          </a:bodyPr>
          <a:lstStyle/>
          <a:p>
            <a:r>
              <a:rPr lang="en-US" altLang="zh-CN" sz="2000" dirty="0" smtClean="0">
                <a:solidFill>
                  <a:srgbClr val="C00000"/>
                </a:solidFill>
                <a:latin typeface="方正大黑简体" panose="03000509000000000000" pitchFamily="65" charset="-122"/>
                <a:ea typeface="方正大黑简体" panose="03000509000000000000" pitchFamily="65" charset="-122"/>
              </a:rPr>
              <a:t>2013</a:t>
            </a:r>
            <a:r>
              <a:rPr lang="zh-CN" altLang="en-US" sz="2000" dirty="0" smtClean="0">
                <a:solidFill>
                  <a:srgbClr val="C00000"/>
                </a:solidFill>
                <a:latin typeface="方正大黑简体" panose="03000509000000000000" pitchFamily="65" charset="-122"/>
                <a:ea typeface="方正大黑简体" panose="03000509000000000000" pitchFamily="65" charset="-122"/>
              </a:rPr>
              <a:t>年荣誉奖项</a:t>
            </a:r>
            <a:endParaRPr lang="zh-CN" altLang="en-US" sz="2000" dirty="0">
              <a:solidFill>
                <a:srgbClr val="C00000"/>
              </a:solidFill>
              <a:latin typeface="方正大黑简体" panose="03000509000000000000" pitchFamily="65" charset="-122"/>
              <a:ea typeface="方正大黑简体" panose="03000509000000000000" pitchFamily="65" charset="-122"/>
            </a:endParaRPr>
          </a:p>
        </p:txBody>
      </p:sp>
      <p:pic>
        <p:nvPicPr>
          <p:cNvPr id="37" name="Picture 3" descr="F:\22222222222.png"/>
          <p:cNvPicPr>
            <a:picLocks noChangeAspect="1" noChangeArrowheads="1"/>
          </p:cNvPicPr>
          <p:nvPr/>
        </p:nvPicPr>
        <p:blipFill rotWithShape="1">
          <a:blip r:embed="rId3" cstate="print">
            <a:biLevel thresh="75000"/>
            <a:extLst>
              <a:ext uri="{BEBA8EAE-BF5A-486C-A8C5-ECC9F3942E4B}">
                <a14:imgProps xmlns="" xmlns:a14="http://schemas.microsoft.com/office/drawing/2010/main">
                  <a14:imgLayer r:embed="rId4">
                    <a14:imgEffect>
                      <a14:sharpenSoften amount="50000"/>
                    </a14:imgEffect>
                    <a14:imgEffect>
                      <a14:colorTemperature colorTemp="1500"/>
                    </a14:imgEffect>
                    <a14:imgEffect>
                      <a14:saturation sat="0"/>
                    </a14:imgEffect>
                  </a14:imgLayer>
                </a14:imgProps>
              </a:ext>
              <a:ext uri="{28A0092B-C50C-407E-A947-70E740481C1C}">
                <a14:useLocalDpi xmlns="" xmlns:a14="http://schemas.microsoft.com/office/drawing/2010/main" val="0"/>
              </a:ext>
            </a:extLst>
          </a:blip>
          <a:srcRect l="30927" t="20345" r="19762" b="39827"/>
          <a:stretch/>
        </p:blipFill>
        <p:spPr bwMode="auto">
          <a:xfrm>
            <a:off x="3134032" y="1349164"/>
            <a:ext cx="826160" cy="667259"/>
          </a:xfrm>
          <a:prstGeom prst="rect">
            <a:avLst/>
          </a:prstGeom>
          <a:noFill/>
          <a:extLst>
            <a:ext uri="{909E8E84-426E-40DD-AFC4-6F175D3DCCD1}">
              <a14:hiddenFill xmlns="" xmlns:a14="http://schemas.microsoft.com/office/drawing/2010/main">
                <a:solidFill>
                  <a:srgbClr val="FFFFFF"/>
                </a:solidFill>
              </a14:hiddenFill>
            </a:ext>
          </a:extLst>
        </p:spPr>
      </p:pic>
      <p:pic>
        <p:nvPicPr>
          <p:cNvPr id="38" name="Picture 3" descr="F:\22222222222.png"/>
          <p:cNvPicPr>
            <a:picLocks noChangeAspect="1" noChangeArrowheads="1"/>
          </p:cNvPicPr>
          <p:nvPr/>
        </p:nvPicPr>
        <p:blipFill rotWithShape="1">
          <a:blip r:embed="rId3" cstate="print">
            <a:biLevel thresh="75000"/>
            <a:extLst>
              <a:ext uri="{BEBA8EAE-BF5A-486C-A8C5-ECC9F3942E4B}">
                <a14:imgProps xmlns="" xmlns:a14="http://schemas.microsoft.com/office/drawing/2010/main">
                  <a14:imgLayer r:embed="rId4">
                    <a14:imgEffect>
                      <a14:sharpenSoften amount="50000"/>
                    </a14:imgEffect>
                    <a14:imgEffect>
                      <a14:colorTemperature colorTemp="1500"/>
                    </a14:imgEffect>
                    <a14:imgEffect>
                      <a14:saturation sat="0"/>
                    </a14:imgEffect>
                  </a14:imgLayer>
                </a14:imgProps>
              </a:ext>
              <a:ext uri="{28A0092B-C50C-407E-A947-70E740481C1C}">
                <a14:useLocalDpi xmlns="" xmlns:a14="http://schemas.microsoft.com/office/drawing/2010/main" val="0"/>
              </a:ext>
            </a:extLst>
          </a:blip>
          <a:srcRect l="30927" t="20345" r="19762" b="39827"/>
          <a:stretch/>
        </p:blipFill>
        <p:spPr bwMode="auto">
          <a:xfrm>
            <a:off x="5870336" y="1277156"/>
            <a:ext cx="826160" cy="667259"/>
          </a:xfrm>
          <a:prstGeom prst="rect">
            <a:avLst/>
          </a:prstGeom>
          <a:noFill/>
          <a:extLst>
            <a:ext uri="{909E8E84-426E-40DD-AFC4-6F175D3DCCD1}">
              <a14:hiddenFill xmlns="" xmlns:a14="http://schemas.microsoft.com/office/drawing/2010/main">
                <a:solidFill>
                  <a:srgbClr val="FFFFFF"/>
                </a:solidFill>
              </a14:hiddenFill>
            </a:ext>
          </a:extLst>
        </p:spPr>
      </p:pic>
      <p:pic>
        <p:nvPicPr>
          <p:cNvPr id="42" name="Picture 3" descr="F:\22222222222.png"/>
          <p:cNvPicPr>
            <a:picLocks noChangeAspect="1" noChangeArrowheads="1"/>
          </p:cNvPicPr>
          <p:nvPr/>
        </p:nvPicPr>
        <p:blipFill rotWithShape="1">
          <a:blip r:embed="rId3" cstate="print">
            <a:biLevel thresh="75000"/>
            <a:extLst>
              <a:ext uri="{BEBA8EAE-BF5A-486C-A8C5-ECC9F3942E4B}">
                <a14:imgProps xmlns="" xmlns:a14="http://schemas.microsoft.com/office/drawing/2010/main">
                  <a14:imgLayer r:embed="rId4">
                    <a14:imgEffect>
                      <a14:sharpenSoften amount="50000"/>
                    </a14:imgEffect>
                    <a14:imgEffect>
                      <a14:colorTemperature colorTemp="1500"/>
                    </a14:imgEffect>
                    <a14:imgEffect>
                      <a14:saturation sat="0"/>
                    </a14:imgEffect>
                  </a14:imgLayer>
                </a14:imgProps>
              </a:ext>
              <a:ext uri="{28A0092B-C50C-407E-A947-70E740481C1C}">
                <a14:useLocalDpi xmlns="" xmlns:a14="http://schemas.microsoft.com/office/drawing/2010/main" val="0"/>
              </a:ext>
            </a:extLst>
          </a:blip>
          <a:srcRect l="30927" t="20345" r="19762" b="39827"/>
          <a:stretch/>
        </p:blipFill>
        <p:spPr bwMode="auto">
          <a:xfrm>
            <a:off x="3168104" y="4013460"/>
            <a:ext cx="826160" cy="667259"/>
          </a:xfrm>
          <a:prstGeom prst="rect">
            <a:avLst/>
          </a:prstGeom>
          <a:noFill/>
          <a:extLst>
            <a:ext uri="{909E8E84-426E-40DD-AFC4-6F175D3DCCD1}">
              <a14:hiddenFill xmlns="" xmlns:a14="http://schemas.microsoft.com/office/drawing/2010/main">
                <a:solidFill>
                  <a:srgbClr val="FFFFFF"/>
                </a:solidFill>
              </a14:hiddenFill>
            </a:ext>
          </a:extLst>
        </p:spPr>
      </p:pic>
      <p:pic>
        <p:nvPicPr>
          <p:cNvPr id="43" name="Picture 3" descr="F:\22222222222.png"/>
          <p:cNvPicPr>
            <a:picLocks noChangeAspect="1" noChangeArrowheads="1"/>
          </p:cNvPicPr>
          <p:nvPr/>
        </p:nvPicPr>
        <p:blipFill rotWithShape="1">
          <a:blip r:embed="rId3" cstate="print">
            <a:biLevel thresh="75000"/>
            <a:extLst>
              <a:ext uri="{BEBA8EAE-BF5A-486C-A8C5-ECC9F3942E4B}">
                <a14:imgProps xmlns="" xmlns:a14="http://schemas.microsoft.com/office/drawing/2010/main">
                  <a14:imgLayer r:embed="rId4">
                    <a14:imgEffect>
                      <a14:sharpenSoften amount="50000"/>
                    </a14:imgEffect>
                    <a14:imgEffect>
                      <a14:colorTemperature colorTemp="1500"/>
                    </a14:imgEffect>
                    <a14:imgEffect>
                      <a14:saturation sat="0"/>
                    </a14:imgEffect>
                  </a14:imgLayer>
                </a14:imgProps>
              </a:ext>
              <a:ext uri="{28A0092B-C50C-407E-A947-70E740481C1C}">
                <a14:useLocalDpi xmlns="" xmlns:a14="http://schemas.microsoft.com/office/drawing/2010/main" val="0"/>
              </a:ext>
            </a:extLst>
          </a:blip>
          <a:srcRect l="30927" t="20345" r="19762" b="39827"/>
          <a:stretch/>
        </p:blipFill>
        <p:spPr bwMode="auto">
          <a:xfrm>
            <a:off x="5914484" y="3999892"/>
            <a:ext cx="826160" cy="667259"/>
          </a:xfrm>
          <a:prstGeom prst="rect">
            <a:avLst/>
          </a:prstGeom>
          <a:noFill/>
          <a:extLst>
            <a:ext uri="{909E8E84-426E-40DD-AFC4-6F175D3DCCD1}">
              <a14:hiddenFill xmlns="" xmlns:a14="http://schemas.microsoft.com/office/drawing/2010/main">
                <a:solidFill>
                  <a:srgbClr val="FFFFFF"/>
                </a:solidFill>
              </a14:hiddenFill>
            </a:ext>
          </a:extLst>
        </p:spPr>
      </p:pic>
      <p:pic>
        <p:nvPicPr>
          <p:cNvPr id="45" name="Picture 7" descr="\\MAGNUM\Projects\Microsoft\Cloud Power FY12\Design\Icons\PNGs\Metering.png"/>
          <p:cNvPicPr>
            <a:picLocks noChangeAspect="1" noChangeArrowheads="1"/>
          </p:cNvPicPr>
          <p:nvPr/>
        </p:nvPicPr>
        <p:blipFill>
          <a:blip r:embed="rId5" cstate="print">
            <a:biLevel thresh="75000"/>
            <a:extLst>
              <a:ext uri="{BEBA8EAE-BF5A-486C-A8C5-ECC9F3942E4B}">
                <a14:imgProps xmlns="" xmlns:a14="http://schemas.microsoft.com/office/drawing/2010/main">
                  <a14:imgLayer r:embed="rId6">
                    <a14:imgEffect>
                      <a14:brightnessContrast bright="-40000" contrast="-40000"/>
                    </a14:imgEffect>
                  </a14:imgLayer>
                </a14:imgProps>
              </a:ext>
              <a:ext uri="{28A0092B-C50C-407E-A947-70E740481C1C}">
                <a14:useLocalDpi xmlns="" xmlns:a14="http://schemas.microsoft.com/office/drawing/2010/main" val="0"/>
              </a:ext>
            </a:extLst>
          </a:blip>
          <a:srcRect/>
          <a:stretch>
            <a:fillRect/>
          </a:stretch>
        </p:blipFill>
        <p:spPr bwMode="auto">
          <a:xfrm>
            <a:off x="4392240" y="2376463"/>
            <a:ext cx="1222438" cy="12307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193855126"/>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
                                        <p:tgtEl>
                                          <p:spTgt spid="3"/>
                                        </p:tgtEl>
                                      </p:cBhvr>
                                    </p:animEffect>
                                    <p:anim calcmode="lin" valueType="num">
                                      <p:cBhvr>
                                        <p:cTn id="8" dur="400" fill="hold"/>
                                        <p:tgtEl>
                                          <p:spTgt spid="3"/>
                                        </p:tgtEl>
                                        <p:attrNameLst>
                                          <p:attrName>ppt_x</p:attrName>
                                        </p:attrNameLst>
                                      </p:cBhvr>
                                      <p:tavLst>
                                        <p:tav tm="0">
                                          <p:val>
                                            <p:strVal val="#ppt_x"/>
                                          </p:val>
                                        </p:tav>
                                        <p:tav tm="100000">
                                          <p:val>
                                            <p:strVal val="#ppt_x"/>
                                          </p:val>
                                        </p:tav>
                                      </p:tavLst>
                                    </p:anim>
                                    <p:anim calcmode="lin" valueType="num">
                                      <p:cBhvr>
                                        <p:cTn id="9" dur="400" fill="hold"/>
                                        <p:tgtEl>
                                          <p:spTgt spid="3"/>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heel(1)">
                                      <p:cBhvr>
                                        <p:cTn id="21" dur="2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36"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ppt_w</p:attrName>
                                        </p:attrNameLst>
                                      </p:cBhvr>
                                      <p:tavLst>
                                        <p:tav tm="0">
                                          <p:val>
                                            <p:strVal val="(6*min(max(#ppt_w*#ppt_h,.3),1)-7.4)/-.7*#ppt_w"/>
                                          </p:val>
                                        </p:tav>
                                        <p:tav tm="100000">
                                          <p:val>
                                            <p:strVal val="#ppt_w"/>
                                          </p:val>
                                        </p:tav>
                                      </p:tavLst>
                                    </p:anim>
                                    <p:anim calcmode="lin" valueType="num">
                                      <p:cBhvr>
                                        <p:cTn id="27" dur="500" fill="hold"/>
                                        <p:tgtEl>
                                          <p:spTgt spid="16"/>
                                        </p:tgtEl>
                                        <p:attrNameLst>
                                          <p:attrName>ppt_h</p:attrName>
                                        </p:attrNameLst>
                                      </p:cBhvr>
                                      <p:tavLst>
                                        <p:tav tm="0">
                                          <p:val>
                                            <p:strVal val="(6*min(max(#ppt_w*#ppt_h,.3),1)-7.4)/-.7*#ppt_h"/>
                                          </p:val>
                                        </p:tav>
                                        <p:tav tm="100000">
                                          <p:val>
                                            <p:strVal val="#ppt_h"/>
                                          </p:val>
                                        </p:tav>
                                      </p:tavLst>
                                    </p:anim>
                                    <p:anim calcmode="lin" valueType="num">
                                      <p:cBhvr>
                                        <p:cTn id="28" dur="500" fill="hold"/>
                                        <p:tgtEl>
                                          <p:spTgt spid="16"/>
                                        </p:tgtEl>
                                        <p:attrNameLst>
                                          <p:attrName>ppt_x</p:attrName>
                                        </p:attrNameLst>
                                      </p:cBhvr>
                                      <p:tavLst>
                                        <p:tav tm="0">
                                          <p:val>
                                            <p:fltVal val="0.5"/>
                                          </p:val>
                                        </p:tav>
                                        <p:tav tm="100000">
                                          <p:val>
                                            <p:strVal val="#ppt_x"/>
                                          </p:val>
                                        </p:tav>
                                      </p:tavLst>
                                    </p:anim>
                                    <p:anim calcmode="lin" valueType="num">
                                      <p:cBhvr>
                                        <p:cTn id="29" dur="500" fill="hold"/>
                                        <p:tgtEl>
                                          <p:spTgt spid="16"/>
                                        </p:tgtEl>
                                        <p:attrNameLst>
                                          <p:attrName>ppt_y</p:attrName>
                                        </p:attrNameLst>
                                      </p:cBhvr>
                                      <p:tavLst>
                                        <p:tav tm="0">
                                          <p:val>
                                            <p:strVal val="1+(6*min(max(#ppt_w*#ppt_h,.3),1)-7.4)/-.7*#ppt_h/2"/>
                                          </p:val>
                                        </p:tav>
                                        <p:tav tm="100000">
                                          <p:val>
                                            <p:strVal val="#ppt_y"/>
                                          </p:val>
                                        </p:tav>
                                      </p:tavLst>
                                    </p:anim>
                                  </p:childTnLst>
                                </p:cTn>
                              </p:par>
                              <p:par>
                                <p:cTn id="30" presetID="23" presetClass="entr" presetSubtype="36"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strVal val="(6*min(max(#ppt_w*#ppt_h,.3),1)-7.4)/-.7*#ppt_w"/>
                                          </p:val>
                                        </p:tav>
                                        <p:tav tm="100000">
                                          <p:val>
                                            <p:strVal val="#ppt_w"/>
                                          </p:val>
                                        </p:tav>
                                      </p:tavLst>
                                    </p:anim>
                                    <p:anim calcmode="lin" valueType="num">
                                      <p:cBhvr>
                                        <p:cTn id="33" dur="500" fill="hold"/>
                                        <p:tgtEl>
                                          <p:spTgt spid="15"/>
                                        </p:tgtEl>
                                        <p:attrNameLst>
                                          <p:attrName>ppt_h</p:attrName>
                                        </p:attrNameLst>
                                      </p:cBhvr>
                                      <p:tavLst>
                                        <p:tav tm="0">
                                          <p:val>
                                            <p:strVal val="(6*min(max(#ppt_w*#ppt_h,.3),1)-7.4)/-.7*#ppt_h"/>
                                          </p:val>
                                        </p:tav>
                                        <p:tav tm="100000">
                                          <p:val>
                                            <p:strVal val="#ppt_h"/>
                                          </p:val>
                                        </p:tav>
                                      </p:tavLst>
                                    </p:anim>
                                    <p:anim calcmode="lin" valueType="num">
                                      <p:cBhvr>
                                        <p:cTn id="34" dur="500" fill="hold"/>
                                        <p:tgtEl>
                                          <p:spTgt spid="15"/>
                                        </p:tgtEl>
                                        <p:attrNameLst>
                                          <p:attrName>ppt_x</p:attrName>
                                        </p:attrNameLst>
                                      </p:cBhvr>
                                      <p:tavLst>
                                        <p:tav tm="0">
                                          <p:val>
                                            <p:fltVal val="0.5"/>
                                          </p:val>
                                        </p:tav>
                                        <p:tav tm="100000">
                                          <p:val>
                                            <p:strVal val="#ppt_x"/>
                                          </p:val>
                                        </p:tav>
                                      </p:tavLst>
                                    </p:anim>
                                    <p:anim calcmode="lin" valueType="num">
                                      <p:cBhvr>
                                        <p:cTn id="35" dur="500" fill="hold"/>
                                        <p:tgtEl>
                                          <p:spTgt spid="15"/>
                                        </p:tgtEl>
                                        <p:attrNameLst>
                                          <p:attrName>ppt_y</p:attrName>
                                        </p:attrNameLst>
                                      </p:cBhvr>
                                      <p:tavLst>
                                        <p:tav tm="0">
                                          <p:val>
                                            <p:strVal val="1+(6*min(max(#ppt_w*#ppt_h,.3),1)-7.4)/-.7*#ppt_h/2"/>
                                          </p:val>
                                        </p:tav>
                                        <p:tav tm="100000">
                                          <p:val>
                                            <p:strVal val="#ppt_y"/>
                                          </p:val>
                                        </p:tav>
                                      </p:tavLst>
                                    </p:anim>
                                  </p:childTnLst>
                                </p:cTn>
                              </p:par>
                              <p:par>
                                <p:cTn id="36" presetID="23" presetClass="entr" presetSubtype="36"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ppt_w</p:attrName>
                                        </p:attrNameLst>
                                      </p:cBhvr>
                                      <p:tavLst>
                                        <p:tav tm="0">
                                          <p:val>
                                            <p:strVal val="(6*min(max(#ppt_w*#ppt_h,.3),1)-7.4)/-.7*#ppt_w"/>
                                          </p:val>
                                        </p:tav>
                                        <p:tav tm="100000">
                                          <p:val>
                                            <p:strVal val="#ppt_w"/>
                                          </p:val>
                                        </p:tav>
                                      </p:tavLst>
                                    </p:anim>
                                    <p:anim calcmode="lin" valueType="num">
                                      <p:cBhvr>
                                        <p:cTn id="39" dur="500" fill="hold"/>
                                        <p:tgtEl>
                                          <p:spTgt spid="17"/>
                                        </p:tgtEl>
                                        <p:attrNameLst>
                                          <p:attrName>ppt_h</p:attrName>
                                        </p:attrNameLst>
                                      </p:cBhvr>
                                      <p:tavLst>
                                        <p:tav tm="0">
                                          <p:val>
                                            <p:strVal val="(6*min(max(#ppt_w*#ppt_h,.3),1)-7.4)/-.7*#ppt_h"/>
                                          </p:val>
                                        </p:tav>
                                        <p:tav tm="100000">
                                          <p:val>
                                            <p:strVal val="#ppt_h"/>
                                          </p:val>
                                        </p:tav>
                                      </p:tavLst>
                                    </p:anim>
                                    <p:anim calcmode="lin" valueType="num">
                                      <p:cBhvr>
                                        <p:cTn id="40" dur="500" fill="hold"/>
                                        <p:tgtEl>
                                          <p:spTgt spid="17"/>
                                        </p:tgtEl>
                                        <p:attrNameLst>
                                          <p:attrName>ppt_x</p:attrName>
                                        </p:attrNameLst>
                                      </p:cBhvr>
                                      <p:tavLst>
                                        <p:tav tm="0">
                                          <p:val>
                                            <p:fltVal val="0.5"/>
                                          </p:val>
                                        </p:tav>
                                        <p:tav tm="100000">
                                          <p:val>
                                            <p:strVal val="#ppt_x"/>
                                          </p:val>
                                        </p:tav>
                                      </p:tavLst>
                                    </p:anim>
                                    <p:anim calcmode="lin" valueType="num">
                                      <p:cBhvr>
                                        <p:cTn id="41" dur="500" fill="hold"/>
                                        <p:tgtEl>
                                          <p:spTgt spid="17"/>
                                        </p:tgtEl>
                                        <p:attrNameLst>
                                          <p:attrName>ppt_y</p:attrName>
                                        </p:attrNameLst>
                                      </p:cBhvr>
                                      <p:tavLst>
                                        <p:tav tm="0">
                                          <p:val>
                                            <p:strVal val="1+(6*min(max(#ppt_w*#ppt_h,.3),1)-7.4)/-.7*#ppt_h/2"/>
                                          </p:val>
                                        </p:tav>
                                        <p:tav tm="100000">
                                          <p:val>
                                            <p:strVal val="#ppt_y"/>
                                          </p:val>
                                        </p:tav>
                                      </p:tavLst>
                                    </p:anim>
                                  </p:childTnLst>
                                </p:cTn>
                              </p:par>
                              <p:par>
                                <p:cTn id="42" presetID="23" presetClass="entr" presetSubtype="36"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strVal val="(6*min(max(#ppt_w*#ppt_h,.3),1)-7.4)/-.7*#ppt_w"/>
                                          </p:val>
                                        </p:tav>
                                        <p:tav tm="100000">
                                          <p:val>
                                            <p:strVal val="#ppt_w"/>
                                          </p:val>
                                        </p:tav>
                                      </p:tavLst>
                                    </p:anim>
                                    <p:anim calcmode="lin" valueType="num">
                                      <p:cBhvr>
                                        <p:cTn id="45" dur="500" fill="hold"/>
                                        <p:tgtEl>
                                          <p:spTgt spid="18"/>
                                        </p:tgtEl>
                                        <p:attrNameLst>
                                          <p:attrName>ppt_h</p:attrName>
                                        </p:attrNameLst>
                                      </p:cBhvr>
                                      <p:tavLst>
                                        <p:tav tm="0">
                                          <p:val>
                                            <p:strVal val="(6*min(max(#ppt_w*#ppt_h,.3),1)-7.4)/-.7*#ppt_h"/>
                                          </p:val>
                                        </p:tav>
                                        <p:tav tm="100000">
                                          <p:val>
                                            <p:strVal val="#ppt_h"/>
                                          </p:val>
                                        </p:tav>
                                      </p:tavLst>
                                    </p:anim>
                                    <p:anim calcmode="lin" valueType="num">
                                      <p:cBhvr>
                                        <p:cTn id="46" dur="500" fill="hold"/>
                                        <p:tgtEl>
                                          <p:spTgt spid="18"/>
                                        </p:tgtEl>
                                        <p:attrNameLst>
                                          <p:attrName>ppt_x</p:attrName>
                                        </p:attrNameLst>
                                      </p:cBhvr>
                                      <p:tavLst>
                                        <p:tav tm="0">
                                          <p:val>
                                            <p:fltVal val="0.5"/>
                                          </p:val>
                                        </p:tav>
                                        <p:tav tm="100000">
                                          <p:val>
                                            <p:strVal val="#ppt_x"/>
                                          </p:val>
                                        </p:tav>
                                      </p:tavLst>
                                    </p:anim>
                                    <p:anim calcmode="lin" valueType="num">
                                      <p:cBhvr>
                                        <p:cTn id="47" dur="500" fill="hold"/>
                                        <p:tgtEl>
                                          <p:spTgt spid="18"/>
                                        </p:tgtEl>
                                        <p:attrNameLst>
                                          <p:attrName>ppt_y</p:attrName>
                                        </p:attrNameLst>
                                      </p:cBhvr>
                                      <p:tavLst>
                                        <p:tav tm="0">
                                          <p:val>
                                            <p:strVal val="1+(6*min(max(#ppt_w*#ppt_h,.3),1)-7.4)/-.7*#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500"/>
                                        <p:tgtEl>
                                          <p:spTgt spid="42"/>
                                        </p:tgtEl>
                                      </p:cBhvr>
                                    </p:animEffect>
                                  </p:childTnLst>
                                </p:cTn>
                              </p:par>
                              <p:par>
                                <p:cTn id="59" presetID="10"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500"/>
                                        <p:tgtEl>
                                          <p:spTgt spid="4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right)">
                                      <p:cBhvr>
                                        <p:cTn id="66" dur="500"/>
                                        <p:tgtEl>
                                          <p:spTgt spid="27"/>
                                        </p:tgtEl>
                                      </p:cBhvr>
                                    </p:animEffect>
                                  </p:childTnLst>
                                </p:cTn>
                              </p:par>
                              <p:par>
                                <p:cTn id="67" presetID="22" presetClass="entr" presetSubtype="8" fill="hold"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2" presetClass="entr" presetSubtype="8"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left)">
                                      <p:cBhvr>
                                        <p:cTn id="72" dur="500"/>
                                        <p:tgtEl>
                                          <p:spTgt spid="25"/>
                                        </p:tgtEl>
                                      </p:cBhvr>
                                    </p:animEffect>
                                  </p:childTnLst>
                                </p:cTn>
                              </p:par>
                              <p:par>
                                <p:cTn id="73" presetID="22" presetClass="entr" presetSubtype="2" fill="hold"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right)">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fade">
                                      <p:cBhvr>
                                        <p:cTn id="80" dur="500"/>
                                        <p:tgtEl>
                                          <p:spTgt spid="3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2"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wipe(right)">
                                      <p:cBhvr>
                                        <p:cTn id="85" dur="500"/>
                                        <p:tgtEl>
                                          <p:spTgt spid="3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wipe(left)">
                                      <p:cBhvr>
                                        <p:cTn id="95" dur="500"/>
                                        <p:tgtEl>
                                          <p:spTgt spid="31"/>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fade">
                                      <p:cBhvr>
                                        <p:cTn id="100" dur="500"/>
                                        <p:tgtEl>
                                          <p:spTgt spid="34"/>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2" fill="hold" grpId="0"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ipe(right)">
                                      <p:cBhvr>
                                        <p:cTn id="105" dur="500"/>
                                        <p:tgtEl>
                                          <p:spTgt spid="33"/>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0"/>
                                        </p:tgtEl>
                                        <p:attrNameLst>
                                          <p:attrName>style.visibility</p:attrName>
                                        </p:attrNameLst>
                                      </p:cBhvr>
                                      <p:to>
                                        <p:strVal val="visible"/>
                                      </p:to>
                                    </p:set>
                                    <p:animEffect transition="in" filter="fade">
                                      <p:cBhvr>
                                        <p:cTn id="110" dur="500"/>
                                        <p:tgtEl>
                                          <p:spTgt spid="30"/>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29"/>
                                        </p:tgtEl>
                                        <p:attrNameLst>
                                          <p:attrName>style.visibility</p:attrName>
                                        </p:attrNameLst>
                                      </p:cBhvr>
                                      <p:to>
                                        <p:strVal val="visible"/>
                                      </p:to>
                                    </p:set>
                                    <p:animEffect transition="in" filter="wipe(left)">
                                      <p:cBhvr>
                                        <p:cTn id="1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15" grpId="0" animBg="1"/>
      <p:bldP spid="16" grpId="0" animBg="1"/>
      <p:bldP spid="17" grpId="0" animBg="1"/>
      <p:bldP spid="18" grpId="0" animBg="1"/>
      <p:bldP spid="29" grpId="0"/>
      <p:bldP spid="30" grpId="0"/>
      <p:bldP spid="31" grpId="0"/>
      <p:bldP spid="32" grpId="0"/>
      <p:bldP spid="33" grpId="0"/>
      <p:bldP spid="34" grpId="0"/>
      <p:bldP spid="35"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a:stCxn id="69" idx="3"/>
          </p:cNvCxnSpPr>
          <p:nvPr/>
        </p:nvCxnSpPr>
        <p:spPr>
          <a:xfrm flipH="1">
            <a:off x="4176216" y="3122766"/>
            <a:ext cx="686474" cy="0"/>
          </a:xfrm>
          <a:prstGeom prst="line">
            <a:avLst/>
          </a:prstGeom>
          <a:ln>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005403" cy="338554"/>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语言能力</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2499508" y="2328608"/>
            <a:ext cx="1726098" cy="1488015"/>
            <a:chOff x="1151880" y="2088430"/>
            <a:chExt cx="1656184" cy="1427745"/>
          </a:xfrm>
        </p:grpSpPr>
        <p:sp>
          <p:nvSpPr>
            <p:cNvPr id="56" name="六边形 55"/>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57" name="六边形 56"/>
            <p:cNvSpPr/>
            <p:nvPr/>
          </p:nvSpPr>
          <p:spPr>
            <a:xfrm flipV="1">
              <a:off x="2278611" y="2600905"/>
              <a:ext cx="474413" cy="454452"/>
            </a:xfrm>
            <a:prstGeom prst="hexagon">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grpSp>
        <p:nvGrpSpPr>
          <p:cNvPr id="58" name="组合 57"/>
          <p:cNvGrpSpPr/>
          <p:nvPr/>
        </p:nvGrpSpPr>
        <p:grpSpPr>
          <a:xfrm>
            <a:off x="863848" y="1427497"/>
            <a:ext cx="1773660" cy="1529017"/>
            <a:chOff x="1151880" y="2088430"/>
            <a:chExt cx="1656184" cy="1427745"/>
          </a:xfrm>
        </p:grpSpPr>
        <p:sp>
          <p:nvSpPr>
            <p:cNvPr id="59" name="六边形 58"/>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60" name="六边形 59"/>
            <p:cNvSpPr/>
            <p:nvPr/>
          </p:nvSpPr>
          <p:spPr>
            <a:xfrm flipV="1">
              <a:off x="2278611" y="2600905"/>
              <a:ext cx="474413" cy="454452"/>
            </a:xfrm>
            <a:prstGeom prst="hexagon">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grpSp>
        <p:nvGrpSpPr>
          <p:cNvPr id="61" name="组合 60"/>
          <p:cNvGrpSpPr/>
          <p:nvPr/>
        </p:nvGrpSpPr>
        <p:grpSpPr>
          <a:xfrm>
            <a:off x="863848" y="3151702"/>
            <a:ext cx="1773660" cy="1529017"/>
            <a:chOff x="1151880" y="2088430"/>
            <a:chExt cx="1656184" cy="1427745"/>
          </a:xfrm>
        </p:grpSpPr>
        <p:sp>
          <p:nvSpPr>
            <p:cNvPr id="62" name="六边形 61"/>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63" name="六边形 62"/>
            <p:cNvSpPr/>
            <p:nvPr/>
          </p:nvSpPr>
          <p:spPr>
            <a:xfrm flipV="1">
              <a:off x="2278611" y="2600905"/>
              <a:ext cx="474413" cy="454452"/>
            </a:xfrm>
            <a:prstGeom prst="hexagon">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67" name="六边形 66"/>
          <p:cNvSpPr/>
          <p:nvPr/>
        </p:nvSpPr>
        <p:spPr>
          <a:xfrm>
            <a:off x="4718674" y="1380873"/>
            <a:ext cx="4714126" cy="1035514"/>
          </a:xfrm>
          <a:prstGeom prst="hexagon">
            <a:avLst>
              <a:gd name="adj" fmla="val 36075"/>
              <a:gd name="vf" fmla="val 115470"/>
            </a:avLst>
          </a:prstGeom>
          <a:noFill/>
          <a:ln w="952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六边形 68"/>
          <p:cNvSpPr/>
          <p:nvPr/>
        </p:nvSpPr>
        <p:spPr>
          <a:xfrm>
            <a:off x="4862690" y="2605009"/>
            <a:ext cx="4714126" cy="1035514"/>
          </a:xfrm>
          <a:prstGeom prst="hexagon">
            <a:avLst>
              <a:gd name="adj" fmla="val 36075"/>
              <a:gd name="vf" fmla="val 115470"/>
            </a:avLst>
          </a:prstGeom>
          <a:noFill/>
          <a:ln w="952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六边形 69"/>
          <p:cNvSpPr/>
          <p:nvPr/>
        </p:nvSpPr>
        <p:spPr>
          <a:xfrm>
            <a:off x="4718674" y="3829145"/>
            <a:ext cx="4714126" cy="1035514"/>
          </a:xfrm>
          <a:prstGeom prst="hexagon">
            <a:avLst>
              <a:gd name="adj" fmla="val 36075"/>
              <a:gd name="vf" fmla="val 115470"/>
            </a:avLst>
          </a:prstGeom>
          <a:noFill/>
          <a:ln w="952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121035" y="1988483"/>
            <a:ext cx="356188" cy="461665"/>
          </a:xfrm>
          <a:prstGeom prst="rect">
            <a:avLst/>
          </a:prstGeom>
          <a:noFill/>
        </p:spPr>
        <p:txBody>
          <a:bodyPr wrap="none" rtlCol="0">
            <a:spAutoFit/>
          </a:bodyPr>
          <a:lstStyle/>
          <a:p>
            <a:r>
              <a:rPr lang="en-US" altLang="zh-CN" sz="2400" i="1" dirty="0" smtClean="0">
                <a:solidFill>
                  <a:schemeClr val="bg1"/>
                </a:solidFill>
                <a:latin typeface="方正大黑简体" panose="03000509000000000000" pitchFamily="65" charset="-122"/>
                <a:ea typeface="方正大黑简体" panose="03000509000000000000" pitchFamily="65" charset="-122"/>
              </a:rPr>
              <a:t>1</a:t>
            </a:r>
            <a:endParaRPr lang="zh-CN" altLang="en-US" sz="2400" i="1" dirty="0">
              <a:solidFill>
                <a:schemeClr val="bg1"/>
              </a:solidFill>
              <a:latin typeface="方正大黑简体" panose="03000509000000000000" pitchFamily="65" charset="-122"/>
              <a:ea typeface="方正大黑简体" panose="03000509000000000000" pitchFamily="65" charset="-122"/>
            </a:endParaRPr>
          </a:p>
        </p:txBody>
      </p:sp>
      <p:sp>
        <p:nvSpPr>
          <p:cNvPr id="71" name="TextBox 70"/>
          <p:cNvSpPr txBox="1"/>
          <p:nvPr/>
        </p:nvSpPr>
        <p:spPr>
          <a:xfrm>
            <a:off x="3716228" y="2863596"/>
            <a:ext cx="356188" cy="461665"/>
          </a:xfrm>
          <a:prstGeom prst="rect">
            <a:avLst/>
          </a:prstGeom>
          <a:noFill/>
        </p:spPr>
        <p:txBody>
          <a:bodyPr wrap="none" rtlCol="0">
            <a:spAutoFit/>
          </a:bodyPr>
          <a:lstStyle/>
          <a:p>
            <a:r>
              <a:rPr lang="en-US" altLang="zh-CN" sz="2400" i="1" dirty="0" smtClean="0">
                <a:solidFill>
                  <a:schemeClr val="bg1"/>
                </a:solidFill>
                <a:latin typeface="方正大黑简体" panose="03000509000000000000" pitchFamily="65" charset="-122"/>
                <a:ea typeface="方正大黑简体" panose="03000509000000000000" pitchFamily="65" charset="-122"/>
              </a:rPr>
              <a:t>2</a:t>
            </a:r>
            <a:endParaRPr lang="zh-CN" altLang="en-US" sz="2400" i="1" dirty="0">
              <a:solidFill>
                <a:schemeClr val="bg1"/>
              </a:solidFill>
              <a:latin typeface="方正大黑简体" panose="03000509000000000000" pitchFamily="65" charset="-122"/>
              <a:ea typeface="方正大黑简体" panose="03000509000000000000" pitchFamily="65" charset="-122"/>
            </a:endParaRPr>
          </a:p>
        </p:txBody>
      </p:sp>
      <p:sp>
        <p:nvSpPr>
          <p:cNvPr id="72" name="TextBox 71"/>
          <p:cNvSpPr txBox="1"/>
          <p:nvPr/>
        </p:nvSpPr>
        <p:spPr>
          <a:xfrm>
            <a:off x="2121035" y="3737032"/>
            <a:ext cx="356188" cy="461665"/>
          </a:xfrm>
          <a:prstGeom prst="rect">
            <a:avLst/>
          </a:prstGeom>
          <a:noFill/>
        </p:spPr>
        <p:txBody>
          <a:bodyPr wrap="none" rtlCol="0">
            <a:spAutoFit/>
          </a:bodyPr>
          <a:lstStyle/>
          <a:p>
            <a:r>
              <a:rPr lang="en-US" altLang="zh-CN" sz="2400" i="1" dirty="0" smtClean="0">
                <a:solidFill>
                  <a:schemeClr val="bg1"/>
                </a:solidFill>
                <a:latin typeface="方正大黑简体" panose="03000509000000000000" pitchFamily="65" charset="-122"/>
                <a:ea typeface="方正大黑简体" panose="03000509000000000000" pitchFamily="65" charset="-122"/>
              </a:rPr>
              <a:t>3</a:t>
            </a:r>
            <a:endParaRPr lang="zh-CN" altLang="en-US" sz="2400" i="1" dirty="0">
              <a:solidFill>
                <a:schemeClr val="bg1"/>
              </a:solidFill>
              <a:latin typeface="方正大黑简体" panose="03000509000000000000" pitchFamily="65" charset="-122"/>
              <a:ea typeface="方正大黑简体" panose="03000509000000000000" pitchFamily="65" charset="-122"/>
            </a:endParaRPr>
          </a:p>
        </p:txBody>
      </p:sp>
      <p:sp>
        <p:nvSpPr>
          <p:cNvPr id="4" name="左中括号 3"/>
          <p:cNvSpPr/>
          <p:nvPr/>
        </p:nvSpPr>
        <p:spPr>
          <a:xfrm>
            <a:off x="4464248" y="1898630"/>
            <a:ext cx="254426" cy="2448272"/>
          </a:xfrm>
          <a:prstGeom prst="leftBracket">
            <a:avLst/>
          </a:prstGeom>
          <a:ln w="9525">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TextBox 2"/>
          <p:cNvSpPr txBox="1"/>
          <p:nvPr/>
        </p:nvSpPr>
        <p:spPr>
          <a:xfrm>
            <a:off x="962228" y="2048361"/>
            <a:ext cx="1197764" cy="369332"/>
          </a:xfrm>
          <a:prstGeom prst="rect">
            <a:avLst/>
          </a:prstGeom>
          <a:noFill/>
        </p:spPr>
        <p:txBody>
          <a:bodyPr wrap="none" rtlCol="0">
            <a:spAutoFit/>
          </a:bodyPr>
          <a:lstStyle/>
          <a:p>
            <a:r>
              <a:rPr lang="en-US" altLang="zh-CN" dirty="0" smtClean="0">
                <a:solidFill>
                  <a:srgbClr val="C00000"/>
                </a:solidFill>
                <a:latin typeface="方正大黑简体" panose="03000509000000000000" pitchFamily="65" charset="-122"/>
                <a:ea typeface="方正大黑简体" panose="03000509000000000000" pitchFamily="65" charset="-122"/>
              </a:rPr>
              <a:t>CNINESE</a:t>
            </a:r>
            <a:endParaRPr lang="zh-CN" altLang="en-US" dirty="0">
              <a:solidFill>
                <a:srgbClr val="C00000"/>
              </a:solidFill>
              <a:latin typeface="方正大黑简体" panose="03000509000000000000" pitchFamily="65" charset="-122"/>
              <a:ea typeface="方正大黑简体" panose="03000509000000000000" pitchFamily="65" charset="-122"/>
            </a:endParaRPr>
          </a:p>
        </p:txBody>
      </p:sp>
      <p:sp>
        <p:nvSpPr>
          <p:cNvPr id="31" name="TextBox 30"/>
          <p:cNvSpPr txBox="1"/>
          <p:nvPr/>
        </p:nvSpPr>
        <p:spPr>
          <a:xfrm>
            <a:off x="2546404" y="2922711"/>
            <a:ext cx="1197764" cy="369332"/>
          </a:xfrm>
          <a:prstGeom prst="rect">
            <a:avLst/>
          </a:prstGeom>
          <a:noFill/>
        </p:spPr>
        <p:txBody>
          <a:bodyPr wrap="none" rtlCol="0">
            <a:spAutoFit/>
          </a:bodyPr>
          <a:lstStyle/>
          <a:p>
            <a:r>
              <a:rPr lang="en-US" altLang="zh-CN" dirty="0" smtClean="0">
                <a:solidFill>
                  <a:srgbClr val="C00000"/>
                </a:solidFill>
                <a:latin typeface="方正大黑简体" panose="03000509000000000000" pitchFamily="65" charset="-122"/>
                <a:ea typeface="方正大黑简体" panose="03000509000000000000" pitchFamily="65" charset="-122"/>
              </a:rPr>
              <a:t>ENGLISH</a:t>
            </a:r>
            <a:endParaRPr lang="zh-CN" altLang="en-US" dirty="0">
              <a:solidFill>
                <a:srgbClr val="C00000"/>
              </a:solidFill>
              <a:latin typeface="方正大黑简体" panose="03000509000000000000" pitchFamily="65" charset="-122"/>
              <a:ea typeface="方正大黑简体" panose="03000509000000000000" pitchFamily="65" charset="-122"/>
            </a:endParaRPr>
          </a:p>
        </p:txBody>
      </p:sp>
      <p:sp>
        <p:nvSpPr>
          <p:cNvPr id="32" name="TextBox 31"/>
          <p:cNvSpPr txBox="1"/>
          <p:nvPr/>
        </p:nvSpPr>
        <p:spPr>
          <a:xfrm>
            <a:off x="1007991" y="3776553"/>
            <a:ext cx="1107996" cy="369332"/>
          </a:xfrm>
          <a:prstGeom prst="rect">
            <a:avLst/>
          </a:prstGeom>
          <a:noFill/>
        </p:spPr>
        <p:txBody>
          <a:bodyPr wrap="none" rtlCol="0">
            <a:spAutoFit/>
          </a:bodyPr>
          <a:lstStyle/>
          <a:p>
            <a:r>
              <a:rPr lang="en-US" altLang="zh-CN" dirty="0" smtClean="0">
                <a:solidFill>
                  <a:srgbClr val="C00000"/>
                </a:solidFill>
                <a:latin typeface="方正大黑简体" panose="03000509000000000000" pitchFamily="65" charset="-122"/>
                <a:ea typeface="方正大黑简体" panose="03000509000000000000" pitchFamily="65" charset="-122"/>
              </a:rPr>
              <a:t>FRENCH</a:t>
            </a:r>
            <a:endParaRPr lang="zh-CN" altLang="en-US" dirty="0">
              <a:solidFill>
                <a:srgbClr val="C00000"/>
              </a:solidFill>
              <a:latin typeface="方正大黑简体" panose="03000509000000000000" pitchFamily="65" charset="-122"/>
              <a:ea typeface="方正大黑简体" panose="03000509000000000000" pitchFamily="65" charset="-122"/>
            </a:endParaRPr>
          </a:p>
        </p:txBody>
      </p:sp>
      <p:sp>
        <p:nvSpPr>
          <p:cNvPr id="5" name="TextBox 4"/>
          <p:cNvSpPr txBox="1"/>
          <p:nvPr/>
        </p:nvSpPr>
        <p:spPr>
          <a:xfrm>
            <a:off x="5380391" y="1717938"/>
            <a:ext cx="3320140" cy="369332"/>
          </a:xfrm>
          <a:prstGeom prst="rect">
            <a:avLst/>
          </a:prstGeom>
          <a:noFill/>
        </p:spPr>
        <p:txBody>
          <a:bodyPr wrap="none" rtlCol="0">
            <a:spAutoFit/>
          </a:body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汉语：普通话水平测试</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级甲等</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5380391" y="2942074"/>
            <a:ext cx="2938690" cy="369332"/>
          </a:xfrm>
          <a:prstGeom prst="rect">
            <a:avLst/>
          </a:prstGeom>
          <a:noFill/>
        </p:spPr>
        <p:txBody>
          <a:bodyPr wrap="none" rtlCol="0">
            <a:spAutoFit/>
          </a:body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英语：新</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TOEFL,</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开始</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130</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分</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5380391" y="4208601"/>
            <a:ext cx="2351926" cy="369332"/>
          </a:xfrm>
          <a:prstGeom prst="rect">
            <a:avLst/>
          </a:prstGeom>
          <a:noFill/>
        </p:spPr>
        <p:txBody>
          <a:bodyPr wrap="none" rtlCol="0">
            <a:spAutoFit/>
          </a:body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法语：</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TEL</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考试</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800</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分</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629215332"/>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fade">
                                      <p:cBhvr>
                                        <p:cTn id="21" dur="500"/>
                                        <p:tgtEl>
                                          <p:spTgt spid="7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500"/>
                                        <p:tgtEl>
                                          <p:spTgt spid="6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500"/>
                                        <p:tgtEl>
                                          <p:spTgt spid="7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42"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arn(outHorizontal)">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wipe(left)">
                                      <p:cBhvr>
                                        <p:cTn id="50" dur="500"/>
                                        <p:tgtEl>
                                          <p:spTgt spid="67"/>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wipe(left)">
                                      <p:cBhvr>
                                        <p:cTn id="53" dur="500"/>
                                        <p:tgtEl>
                                          <p:spTgt spid="69"/>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wipe(left)">
                                      <p:cBhvr>
                                        <p:cTn id="56" dur="500"/>
                                        <p:tgtEl>
                                          <p:spTgt spid="70"/>
                                        </p:tgtEl>
                                      </p:cBhvr>
                                    </p:animEffect>
                                  </p:childTnLst>
                                </p:cTn>
                              </p:par>
                            </p:childTnLst>
                          </p:cTn>
                        </p:par>
                      </p:childTnLst>
                    </p:cTn>
                  </p:par>
                  <p:par>
                    <p:cTn id="57" fill="hold">
                      <p:stCondLst>
                        <p:cond delay="indefinite"/>
                      </p:stCondLst>
                      <p:childTnLst>
                        <p:par>
                          <p:cTn id="58" fill="hold">
                            <p:stCondLst>
                              <p:cond delay="0"/>
                            </p:stCondLst>
                            <p:childTnLst>
                              <p:par>
                                <p:cTn id="59" presetID="52" presetClass="entr"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Scale>
                                      <p:cBhvr>
                                        <p:cTn id="61"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5"/>
                                        </p:tgtEl>
                                        <p:attrNameLst>
                                          <p:attrName>ppt_x</p:attrName>
                                          <p:attrName>ppt_y</p:attrName>
                                        </p:attrNameLst>
                                      </p:cBhvr>
                                    </p:animMotion>
                                    <p:animEffect transition="in" filter="fade">
                                      <p:cBhvr>
                                        <p:cTn id="63" dur="1000"/>
                                        <p:tgtEl>
                                          <p:spTgt spid="5"/>
                                        </p:tgtEl>
                                      </p:cBhvr>
                                    </p:animEffect>
                                  </p:childTnLst>
                                </p:cTn>
                              </p:par>
                              <p:par>
                                <p:cTn id="64" presetID="52" presetClass="entr" presetSubtype="0"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Scale>
                                      <p:cBhvr>
                                        <p:cTn id="66" dur="15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7" dur="1500" decel="50000" fill="hold">
                                          <p:stCondLst>
                                            <p:cond delay="0"/>
                                          </p:stCondLst>
                                        </p:cTn>
                                        <p:tgtEl>
                                          <p:spTgt spid="34"/>
                                        </p:tgtEl>
                                        <p:attrNameLst>
                                          <p:attrName>ppt_x</p:attrName>
                                          <p:attrName>ppt_y</p:attrName>
                                        </p:attrNameLst>
                                      </p:cBhvr>
                                    </p:animMotion>
                                    <p:animEffect transition="in" filter="fade">
                                      <p:cBhvr>
                                        <p:cTn id="68" dur="1500"/>
                                        <p:tgtEl>
                                          <p:spTgt spid="34"/>
                                        </p:tgtEl>
                                      </p:cBhvr>
                                    </p:animEffect>
                                  </p:childTnLst>
                                </p:cTn>
                              </p:par>
                              <p:par>
                                <p:cTn id="69" presetID="52"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animScale>
                                      <p:cBhvr>
                                        <p:cTn id="71" dur="25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2" dur="2500" decel="50000" fill="hold">
                                          <p:stCondLst>
                                            <p:cond delay="0"/>
                                          </p:stCondLst>
                                        </p:cTn>
                                        <p:tgtEl>
                                          <p:spTgt spid="35"/>
                                        </p:tgtEl>
                                        <p:attrNameLst>
                                          <p:attrName>ppt_x</p:attrName>
                                          <p:attrName>ppt_y</p:attrName>
                                        </p:attrNameLst>
                                      </p:cBhvr>
                                    </p:animMotion>
                                    <p:animEffect transition="in" filter="fade">
                                      <p:cBhvr>
                                        <p:cTn id="73" dur="2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9" grpId="0" animBg="1"/>
      <p:bldP spid="70" grpId="0" animBg="1"/>
      <p:bldP spid="6" grpId="0"/>
      <p:bldP spid="71" grpId="0"/>
      <p:bldP spid="72" grpId="0"/>
      <p:bldP spid="4" grpId="0" animBg="1"/>
      <p:bldP spid="3" grpId="0"/>
      <p:bldP spid="31" grpId="0"/>
      <p:bldP spid="32" grpId="0"/>
      <p:bldP spid="5" grpId="0"/>
      <p:bldP spid="34"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Box 101"/>
          <p:cNvSpPr txBox="1"/>
          <p:nvPr/>
        </p:nvSpPr>
        <p:spPr>
          <a:xfrm>
            <a:off x="5203690" y="2372797"/>
            <a:ext cx="2500918"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岗位认知</a:t>
            </a:r>
            <a:endParaRPr lang="en-US" altLang="zh-CN" sz="2800"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5184328" y="2810252"/>
            <a:ext cx="1778436" cy="369332"/>
          </a:xfrm>
          <a:prstGeom prst="rect">
            <a:avLst/>
          </a:prstGeom>
          <a:noFill/>
        </p:spPr>
        <p:txBody>
          <a:bodyPr wrap="none" rtlCol="0">
            <a:spAutoFit/>
          </a:bodyPr>
          <a:lstStyle/>
          <a:p>
            <a:r>
              <a:rPr lang="en-US" altLang="zh-CN" dirty="0">
                <a:solidFill>
                  <a:srgbClr val="C00000"/>
                </a:solidFill>
                <a:latin typeface="微软雅黑" panose="020B0503020204020204" pitchFamily="34" charset="-122"/>
                <a:ea typeface="微软雅黑" panose="020B0503020204020204" pitchFamily="34" charset="-122"/>
              </a:rPr>
              <a:t>Post </a:t>
            </a:r>
            <a:r>
              <a:rPr lang="en-US" altLang="zh-CN" dirty="0" smtClean="0">
                <a:solidFill>
                  <a:srgbClr val="C00000"/>
                </a:solidFill>
                <a:latin typeface="微软雅黑" panose="020B0503020204020204" pitchFamily="34" charset="-122"/>
                <a:ea typeface="微软雅黑" panose="020B0503020204020204" pitchFamily="34" charset="-122"/>
              </a:rPr>
              <a:t>cognition</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11" name="矩形 8"/>
          <p:cNvSpPr/>
          <p:nvPr/>
        </p:nvSpPr>
        <p:spPr>
          <a:xfrm>
            <a:off x="0" y="0"/>
            <a:ext cx="10080625" cy="5761038"/>
          </a:xfrm>
          <a:custGeom>
            <a:avLst/>
            <a:gdLst/>
            <a:ahLst/>
            <a:cxnLst/>
            <a:rect l="l" t="t" r="r" b="b"/>
            <a:pathLst>
              <a:path w="10080625" h="5761038">
                <a:moveTo>
                  <a:pt x="495077" y="144215"/>
                </a:moveTo>
                <a:lnTo>
                  <a:pt x="143768" y="495524"/>
                </a:lnTo>
                <a:lnTo>
                  <a:pt x="143768" y="5193506"/>
                </a:lnTo>
                <a:lnTo>
                  <a:pt x="495077" y="5544815"/>
                </a:lnTo>
                <a:lnTo>
                  <a:pt x="9585547" y="5544815"/>
                </a:lnTo>
                <a:lnTo>
                  <a:pt x="9936856" y="5193506"/>
                </a:lnTo>
                <a:lnTo>
                  <a:pt x="9936856" y="495524"/>
                </a:lnTo>
                <a:lnTo>
                  <a:pt x="9585547" y="144215"/>
                </a:lnTo>
                <a:close/>
                <a:moveTo>
                  <a:pt x="0" y="0"/>
                </a:moveTo>
                <a:lnTo>
                  <a:pt x="10080625" y="0"/>
                </a:lnTo>
                <a:lnTo>
                  <a:pt x="10080625" y="5761038"/>
                </a:lnTo>
                <a:lnTo>
                  <a:pt x="0" y="576103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9"/>
          <p:cNvSpPr/>
          <p:nvPr/>
        </p:nvSpPr>
        <p:spPr>
          <a:xfrm>
            <a:off x="3715853" y="1512367"/>
            <a:ext cx="1396467" cy="2448272"/>
          </a:xfrm>
          <a:custGeom>
            <a:avLst/>
            <a:gdLst/>
            <a:ahLst/>
            <a:cxnLst/>
            <a:rect l="l" t="t" r="r" b="b"/>
            <a:pathLst>
              <a:path w="2546498" h="4464496">
                <a:moveTo>
                  <a:pt x="314250" y="0"/>
                </a:moveTo>
                <a:cubicBezTo>
                  <a:pt x="1547087" y="0"/>
                  <a:pt x="2546498" y="999411"/>
                  <a:pt x="2546498" y="2232248"/>
                </a:cubicBezTo>
                <a:cubicBezTo>
                  <a:pt x="2546498" y="3465085"/>
                  <a:pt x="1547087" y="4464496"/>
                  <a:pt x="314250" y="4464496"/>
                </a:cubicBezTo>
                <a:cubicBezTo>
                  <a:pt x="207458" y="4464496"/>
                  <a:pt x="102417" y="4456997"/>
                  <a:pt x="0" y="4439844"/>
                </a:cubicBezTo>
                <a:cubicBezTo>
                  <a:pt x="1178157" y="4381404"/>
                  <a:pt x="2114450" y="3406816"/>
                  <a:pt x="2114450" y="2213544"/>
                </a:cubicBezTo>
                <a:cubicBezTo>
                  <a:pt x="2114450" y="1087499"/>
                  <a:pt x="1280684" y="156192"/>
                  <a:pt x="196452" y="5948"/>
                </a:cubicBezTo>
                <a:cubicBezTo>
                  <a:pt x="235360" y="1029"/>
                  <a:pt x="274685" y="0"/>
                  <a:pt x="31425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96096" y="1935590"/>
            <a:ext cx="1487267" cy="1487267"/>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2" descr="F:\5344c81fac2b9.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83107" y="2327033"/>
            <a:ext cx="1201151" cy="78336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65703773"/>
      </p:ext>
    </p:extLst>
  </p:cSld>
  <p:clrMapOvr>
    <a:masterClrMapping/>
  </p:clrMapOvr>
  <mc:AlternateContent xmlns:mc="http://schemas.openxmlformats.org/markup-compatibility/2006">
    <mc:Choice xmlns="" xmlns:p14="http://schemas.microsoft.com/office/powerpoint/2010/main" Requires="p14">
      <p:transition spd="slow" p14:dur="1500" advClick="0" advTm="4000">
        <p14:window dir="vert"/>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102"/>
                                        </p:tgtEl>
                                        <p:attrNameLst>
                                          <p:attrName>style.visibility</p:attrName>
                                        </p:attrNameLst>
                                      </p:cBhvr>
                                      <p:to>
                                        <p:strVal val="visible"/>
                                      </p:to>
                                    </p:set>
                                    <p:anim calcmode="lin" valueType="num">
                                      <p:cBhvr additive="base">
                                        <p:cTn id="25" dur="500"/>
                                        <p:tgtEl>
                                          <p:spTgt spid="102"/>
                                        </p:tgtEl>
                                        <p:attrNameLst>
                                          <p:attrName>ppt_x</p:attrName>
                                        </p:attrNameLst>
                                      </p:cBhvr>
                                      <p:tavLst>
                                        <p:tav tm="0">
                                          <p:val>
                                            <p:strVal val="#ppt_x-#ppt_w*1.125000"/>
                                          </p:val>
                                        </p:tav>
                                        <p:tav tm="100000">
                                          <p:val>
                                            <p:strVal val="#ppt_x"/>
                                          </p:val>
                                        </p:tav>
                                      </p:tavLst>
                                    </p:anim>
                                    <p:animEffect transition="in" filter="wipe(right)">
                                      <p:cBhvr>
                                        <p:cTn id="26" dur="500"/>
                                        <p:tgtEl>
                                          <p:spTgt spid="102"/>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p:tgtEl>
                                          <p:spTgt spid="5"/>
                                        </p:tgtEl>
                                        <p:attrNameLst>
                                          <p:attrName>ppt_x</p:attrName>
                                        </p:attrNameLst>
                                      </p:cBhvr>
                                      <p:tavLst>
                                        <p:tav tm="0">
                                          <p:val>
                                            <p:strVal val="#ppt_x-#ppt_w*1.125000"/>
                                          </p:val>
                                        </p:tav>
                                        <p:tav tm="100000">
                                          <p:val>
                                            <p:strVal val="#ppt_x"/>
                                          </p:val>
                                        </p:tav>
                                      </p:tavLst>
                                    </p:anim>
                                    <p:animEffect transition="in" filter="wipe(righ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5" grpId="0"/>
      <p:bldP spid="12" grpId="0" animBg="1"/>
      <p:bldP spid="1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1322</TotalTime>
  <Words>3691</Words>
  <Application>Microsoft Office PowerPoint</Application>
  <PresentationFormat>自定义</PresentationFormat>
  <Paragraphs>502</Paragraphs>
  <Slides>35</Slides>
  <Notes>35</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286</cp:revision>
  <dcterms:created xsi:type="dcterms:W3CDTF">2015-10-01T00:41:43Z</dcterms:created>
  <dcterms:modified xsi:type="dcterms:W3CDTF">2017-07-10T04:54:22Z</dcterms:modified>
</cp:coreProperties>
</file>