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mp3" ContentType="audio/mpe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18" r:id="rId2"/>
    <p:sldId id="319" r:id="rId3"/>
    <p:sldId id="322" r:id="rId4"/>
    <p:sldId id="258" r:id="rId5"/>
    <p:sldId id="259" r:id="rId6"/>
    <p:sldId id="300" r:id="rId7"/>
    <p:sldId id="301" r:id="rId8"/>
    <p:sldId id="323" r:id="rId9"/>
    <p:sldId id="302" r:id="rId10"/>
    <p:sldId id="304" r:id="rId11"/>
    <p:sldId id="305" r:id="rId12"/>
    <p:sldId id="324" r:id="rId13"/>
    <p:sldId id="306" r:id="rId14"/>
    <p:sldId id="307" r:id="rId15"/>
    <p:sldId id="308" r:id="rId16"/>
    <p:sldId id="309" r:id="rId17"/>
    <p:sldId id="325" r:id="rId18"/>
    <p:sldId id="311" r:id="rId19"/>
    <p:sldId id="312" r:id="rId20"/>
    <p:sldId id="310" r:id="rId21"/>
    <p:sldId id="294" r:id="rId22"/>
    <p:sldId id="326" r:id="rId23"/>
  </p:sldIdLst>
  <p:sldSz cx="9144000" cy="5143500" type="screen16x9"/>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74" autoAdjust="0"/>
  </p:normalViewPr>
  <p:slideViewPr>
    <p:cSldViewPr>
      <p:cViewPr varScale="1">
        <p:scale>
          <a:sx n="146" d="100"/>
          <a:sy n="146" d="100"/>
        </p:scale>
        <p:origin x="-624" y="-96"/>
      </p:cViewPr>
      <p:guideLst>
        <p:guide orient="horz" pos="1620"/>
        <p:guide pos="2880"/>
      </p:guideLst>
    </p:cSldViewPr>
  </p:slideViewPr>
  <p:notesTextViewPr>
    <p:cViewPr>
      <p:scale>
        <a:sx n="1" d="1"/>
        <a:sy n="1" d="1"/>
      </p:scale>
      <p:origin x="0" y="54"/>
    </p:cViewPr>
  </p:notesTextViewPr>
  <p:sorterViewPr>
    <p:cViewPr>
      <p:scale>
        <a:sx n="75" d="100"/>
        <a:sy n="75" d="100"/>
      </p:scale>
      <p:origin x="0" y="0"/>
    </p:cViewPr>
  </p:sorterViewPr>
  <p:notesViewPr>
    <p:cSldViewPr>
      <p:cViewPr varScale="1">
        <p:scale>
          <a:sx n="86" d="100"/>
          <a:sy n="86" d="100"/>
        </p:scale>
        <p:origin x="-384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AFB0A3-972A-4891-A338-24EFAF876CF6}" type="datetimeFigureOut">
              <a:rPr lang="zh-CN" altLang="en-US" smtClean="0"/>
              <a:pPr/>
              <a:t>2017/7/10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372A53-9388-4210-BDC7-DD534754D814}" type="slidenum">
              <a:rPr lang="zh-CN" altLang="en-US" smtClean="0"/>
              <a:pPr/>
              <a:t>‹#›</a:t>
            </a:fld>
            <a:endParaRPr lang="zh-CN" altLang="en-US"/>
          </a:p>
        </p:txBody>
      </p:sp>
    </p:spTree>
    <p:extLst>
      <p:ext uri="{BB962C8B-B14F-4D97-AF65-F5344CB8AC3E}">
        <p14:creationId xmlns:p14="http://schemas.microsoft.com/office/powerpoint/2010/main" xmlns="" val="313307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a:t>
            </a:fld>
            <a:endParaRPr lang="zh-CN" altLang="en-US"/>
          </a:p>
        </p:txBody>
      </p:sp>
    </p:spTree>
    <p:extLst>
      <p:ext uri="{BB962C8B-B14F-4D97-AF65-F5344CB8AC3E}">
        <p14:creationId xmlns:p14="http://schemas.microsoft.com/office/powerpoint/2010/main" xmlns="" val="3702199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10</a:t>
            </a:fld>
            <a:endParaRPr lang="zh-CN" altLang="en-US"/>
          </a:p>
        </p:txBody>
      </p:sp>
    </p:spTree>
    <p:extLst>
      <p:ext uri="{BB962C8B-B14F-4D97-AF65-F5344CB8AC3E}">
        <p14:creationId xmlns:p14="http://schemas.microsoft.com/office/powerpoint/2010/main" xmlns="" val="257891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11</a:t>
            </a:fld>
            <a:endParaRPr lang="zh-CN" altLang="en-US"/>
          </a:p>
        </p:txBody>
      </p:sp>
    </p:spTree>
    <p:extLst>
      <p:ext uri="{BB962C8B-B14F-4D97-AF65-F5344CB8AC3E}">
        <p14:creationId xmlns:p14="http://schemas.microsoft.com/office/powerpoint/2010/main" xmlns="" val="2021141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xmlns="" val="326099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13</a:t>
            </a:fld>
            <a:endParaRPr lang="zh-CN" altLang="en-US"/>
          </a:p>
        </p:txBody>
      </p:sp>
    </p:spTree>
    <p:extLst>
      <p:ext uri="{BB962C8B-B14F-4D97-AF65-F5344CB8AC3E}">
        <p14:creationId xmlns:p14="http://schemas.microsoft.com/office/powerpoint/2010/main" xmlns="" val="2139564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14</a:t>
            </a:fld>
            <a:endParaRPr lang="zh-CN" altLang="en-US"/>
          </a:p>
        </p:txBody>
      </p:sp>
    </p:spTree>
    <p:extLst>
      <p:ext uri="{BB962C8B-B14F-4D97-AF65-F5344CB8AC3E}">
        <p14:creationId xmlns:p14="http://schemas.microsoft.com/office/powerpoint/2010/main" xmlns="" val="3009670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15</a:t>
            </a:fld>
            <a:endParaRPr lang="zh-CN" altLang="en-US"/>
          </a:p>
        </p:txBody>
      </p:sp>
    </p:spTree>
    <p:extLst>
      <p:ext uri="{BB962C8B-B14F-4D97-AF65-F5344CB8AC3E}">
        <p14:creationId xmlns:p14="http://schemas.microsoft.com/office/powerpoint/2010/main" xmlns="" val="2057256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16</a:t>
            </a:fld>
            <a:endParaRPr lang="zh-CN" altLang="en-US"/>
          </a:p>
        </p:txBody>
      </p:sp>
    </p:spTree>
    <p:extLst>
      <p:ext uri="{BB962C8B-B14F-4D97-AF65-F5344CB8AC3E}">
        <p14:creationId xmlns:p14="http://schemas.microsoft.com/office/powerpoint/2010/main" xmlns="" val="505374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xmlns="" val="326099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18</a:t>
            </a:fld>
            <a:endParaRPr lang="zh-CN" altLang="en-US"/>
          </a:p>
        </p:txBody>
      </p:sp>
    </p:spTree>
    <p:extLst>
      <p:ext uri="{BB962C8B-B14F-4D97-AF65-F5344CB8AC3E}">
        <p14:creationId xmlns:p14="http://schemas.microsoft.com/office/powerpoint/2010/main" xmlns="" val="166010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19</a:t>
            </a:fld>
            <a:endParaRPr lang="zh-CN" altLang="en-US"/>
          </a:p>
        </p:txBody>
      </p:sp>
    </p:spTree>
    <p:extLst>
      <p:ext uri="{BB962C8B-B14F-4D97-AF65-F5344CB8AC3E}">
        <p14:creationId xmlns:p14="http://schemas.microsoft.com/office/powerpoint/2010/main" xmlns="" val="171103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xmlns="" val="3260994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20</a:t>
            </a:fld>
            <a:endParaRPr lang="zh-CN" altLang="en-US"/>
          </a:p>
        </p:txBody>
      </p:sp>
    </p:spTree>
    <p:extLst>
      <p:ext uri="{BB962C8B-B14F-4D97-AF65-F5344CB8AC3E}">
        <p14:creationId xmlns:p14="http://schemas.microsoft.com/office/powerpoint/2010/main" xmlns="" val="2863803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21</a:t>
            </a:fld>
            <a:endParaRPr lang="zh-CN" altLang="en-US"/>
          </a:p>
        </p:txBody>
      </p:sp>
    </p:spTree>
    <p:extLst>
      <p:ext uri="{BB962C8B-B14F-4D97-AF65-F5344CB8AC3E}">
        <p14:creationId xmlns:p14="http://schemas.microsoft.com/office/powerpoint/2010/main" xmlns="" val="805592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22</a:t>
            </a:fld>
            <a:endParaRPr lang="zh-CN" altLang="en-US"/>
          </a:p>
        </p:txBody>
      </p:sp>
    </p:spTree>
    <p:extLst>
      <p:ext uri="{BB962C8B-B14F-4D97-AF65-F5344CB8AC3E}">
        <p14:creationId xmlns:p14="http://schemas.microsoft.com/office/powerpoint/2010/main" xmlns="" val="204747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xmlns="" val="326099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4</a:t>
            </a:fld>
            <a:endParaRPr lang="zh-CN" altLang="en-US"/>
          </a:p>
        </p:txBody>
      </p:sp>
    </p:spTree>
    <p:extLst>
      <p:ext uri="{BB962C8B-B14F-4D97-AF65-F5344CB8AC3E}">
        <p14:creationId xmlns:p14="http://schemas.microsoft.com/office/powerpoint/2010/main" xmlns="" val="413257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5</a:t>
            </a:fld>
            <a:endParaRPr lang="zh-CN" altLang="en-US"/>
          </a:p>
        </p:txBody>
      </p:sp>
    </p:spTree>
    <p:extLst>
      <p:ext uri="{BB962C8B-B14F-4D97-AF65-F5344CB8AC3E}">
        <p14:creationId xmlns:p14="http://schemas.microsoft.com/office/powerpoint/2010/main" xmlns="" val="282636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6</a:t>
            </a:fld>
            <a:endParaRPr lang="zh-CN" altLang="en-US"/>
          </a:p>
        </p:txBody>
      </p:sp>
    </p:spTree>
    <p:extLst>
      <p:ext uri="{BB962C8B-B14F-4D97-AF65-F5344CB8AC3E}">
        <p14:creationId xmlns:p14="http://schemas.microsoft.com/office/powerpoint/2010/main" xmlns="" val="344635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7</a:t>
            </a:fld>
            <a:endParaRPr lang="zh-CN" altLang="en-US"/>
          </a:p>
        </p:txBody>
      </p:sp>
    </p:spTree>
    <p:extLst>
      <p:ext uri="{BB962C8B-B14F-4D97-AF65-F5344CB8AC3E}">
        <p14:creationId xmlns:p14="http://schemas.microsoft.com/office/powerpoint/2010/main" xmlns="" val="159589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xmlns="" val="3260994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pPr/>
              <a:t>9</a:t>
            </a:fld>
            <a:endParaRPr lang="zh-CN" altLang="en-US"/>
          </a:p>
        </p:txBody>
      </p:sp>
    </p:spTree>
    <p:extLst>
      <p:ext uri="{BB962C8B-B14F-4D97-AF65-F5344CB8AC3E}">
        <p14:creationId xmlns:p14="http://schemas.microsoft.com/office/powerpoint/2010/main" xmlns="" val="415147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262545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95919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227768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568871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142994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201071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166635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58561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2420" y="-8908"/>
            <a:ext cx="9139159" cy="514077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a:xfrm>
            <a:off x="457200" y="375770"/>
            <a:ext cx="8229600" cy="253596"/>
          </a:xfrm>
        </p:spPr>
        <p:txBody>
          <a:bodyPr>
            <a:noAutofit/>
          </a:bodyPr>
          <a:lstStyle>
            <a:lvl1pPr>
              <a:defRPr sz="20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CD4698-4251-4A88-9E52-33E82DF00E1F}" type="slidenum">
              <a:rPr lang="zh-CN" altLang="en-US" smtClean="0"/>
              <a:pPr/>
              <a:t>‹#›</a:t>
            </a:fld>
            <a:endParaRPr lang="zh-CN" altLang="en-US"/>
          </a:p>
        </p:txBody>
      </p:sp>
      <p:cxnSp>
        <p:nvCxnSpPr>
          <p:cNvPr id="6" name="直接连接符 5"/>
          <p:cNvCxnSpPr/>
          <p:nvPr userDrawn="1"/>
        </p:nvCxnSpPr>
        <p:spPr>
          <a:xfrm>
            <a:off x="515257" y="502568"/>
            <a:ext cx="3192647" cy="523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5436096" y="507805"/>
            <a:ext cx="326465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872323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2420" y="-8908"/>
            <a:ext cx="9139159" cy="514077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日期占位符 1"/>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35110239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203670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2773E8-3CEA-4F97-92E9-29608AA0159E}"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230780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12773E8-3CEA-4F97-92E9-29608AA0159E}" type="datetimeFigureOut">
              <a:rPr lang="zh-CN" altLang="en-US" smtClean="0"/>
              <a:pPr/>
              <a:t>2017/7/10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CD4698-4251-4A88-9E52-33E82DF00E1F}" type="slidenum">
              <a:rPr lang="zh-CN" altLang="en-US" smtClean="0"/>
              <a:pPr/>
              <a:t>‹#›</a:t>
            </a:fld>
            <a:endParaRPr lang="zh-CN" altLang="en-US"/>
          </a:p>
        </p:txBody>
      </p:sp>
    </p:spTree>
    <p:extLst>
      <p:ext uri="{BB962C8B-B14F-4D97-AF65-F5344CB8AC3E}">
        <p14:creationId xmlns:p14="http://schemas.microsoft.com/office/powerpoint/2010/main" xmlns="" val="20879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NULL" TargetMode="External"/><Relationship Id="rId6" Type="http://schemas.openxmlformats.org/officeDocument/2006/relationships/image" Target="../media/image3.png"/><Relationship Id="rId5" Type="http://schemas.microsoft.com/office/2007/relationships/media" Target="../media/media1.mp3"/><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pic>
        <p:nvPicPr>
          <p:cNvPr id="54" name="Audiomachine - Breath And Life - 呼吸与生命.mp3">
            <a:hlinkClick r:id="" action="ppaction://media"/>
          </p:cNvPr>
          <p:cNvPicPr>
            <a:picLocks noChangeAspect="1"/>
          </p:cNvPicPr>
          <p:nvPr>
            <a:videoFile r:link="rId1"/>
            <p:extLst>
              <p:ext uri="{DAA4B4D4-6D71-4841-9C94-3DE7FCFB9230}">
                <p14:media xmlns:p14="http://schemas.microsoft.com/office/powerpoint/2010/main" xmlns="" r:embed="rId5"/>
              </p:ext>
            </p:extLst>
          </p:nvPr>
        </p:nvPicPr>
        <p:blipFill>
          <a:blip r:embed="rId6" cstate="print"/>
          <a:stretch>
            <a:fillRect/>
          </a:stretch>
        </p:blipFill>
        <p:spPr>
          <a:xfrm>
            <a:off x="-828600" y="2256816"/>
            <a:ext cx="609600" cy="609600"/>
          </a:xfrm>
          <a:prstGeom prst="rect">
            <a:avLst/>
          </a:prstGeom>
        </p:spPr>
      </p:pic>
      <p:sp>
        <p:nvSpPr>
          <p:cNvPr id="55" name="六边形 54"/>
          <p:cNvSpPr/>
          <p:nvPr/>
        </p:nvSpPr>
        <p:spPr>
          <a:xfrm rot="5400000">
            <a:off x="1968291" y="1296418"/>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2200018" y="1179091"/>
            <a:ext cx="1117366" cy="1296144"/>
            <a:chOff x="2200018" y="1203598"/>
            <a:chExt cx="1117366" cy="1296144"/>
          </a:xfrm>
          <a:effectLst>
            <a:outerShdw blurRad="177800" dist="63500" dir="4200000" algn="tr" rotWithShape="0">
              <a:prstClr val="black">
                <a:alpha val="33000"/>
              </a:prstClr>
            </a:outerShdw>
          </a:effectLst>
        </p:grpSpPr>
        <p:sp>
          <p:nvSpPr>
            <p:cNvPr id="57" name="六边形 56"/>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58" name="六边形 57"/>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59" name="TextBox 58"/>
          <p:cNvSpPr txBox="1"/>
          <p:nvPr/>
        </p:nvSpPr>
        <p:spPr>
          <a:xfrm>
            <a:off x="2337509" y="1342281"/>
            <a:ext cx="877163" cy="923330"/>
          </a:xfrm>
          <a:prstGeom prst="rect">
            <a:avLst/>
          </a:prstGeom>
          <a:noFill/>
        </p:spPr>
        <p:txBody>
          <a:bodyPr wrap="none" rtlCol="0">
            <a:spAutoFit/>
          </a:bodyPr>
          <a:lstStyle/>
          <a:p>
            <a:r>
              <a:rPr lang="zh-CN" altLang="en-US" sz="54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个</a:t>
            </a:r>
            <a:endParaRPr lang="zh-CN" altLang="en-US" sz="54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60" name="六边形 59"/>
          <p:cNvSpPr/>
          <p:nvPr/>
        </p:nvSpPr>
        <p:spPr>
          <a:xfrm rot="5400000">
            <a:off x="3336443" y="1296418"/>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3568170" y="1179091"/>
            <a:ext cx="1117366" cy="1296144"/>
            <a:chOff x="2200018" y="1203598"/>
            <a:chExt cx="1117366" cy="1296144"/>
          </a:xfrm>
          <a:effectLst>
            <a:outerShdw blurRad="177800" dist="63500" dir="4200000" algn="tr" rotWithShape="0">
              <a:prstClr val="black">
                <a:alpha val="33000"/>
              </a:prstClr>
            </a:outerShdw>
          </a:effectLst>
        </p:grpSpPr>
        <p:sp>
          <p:nvSpPr>
            <p:cNvPr id="62" name="六边形 61"/>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3" name="六边形 62"/>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4" name="TextBox 63"/>
          <p:cNvSpPr txBox="1"/>
          <p:nvPr/>
        </p:nvSpPr>
        <p:spPr>
          <a:xfrm>
            <a:off x="3705661" y="1342281"/>
            <a:ext cx="877163" cy="923330"/>
          </a:xfrm>
          <a:prstGeom prst="rect">
            <a:avLst/>
          </a:prstGeom>
          <a:noFill/>
        </p:spPr>
        <p:txBody>
          <a:bodyPr wrap="none" rtlCol="0">
            <a:spAutoFit/>
          </a:bodyPr>
          <a:lstStyle/>
          <a:p>
            <a:r>
              <a:rPr lang="zh-CN" altLang="en-US" sz="54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人</a:t>
            </a:r>
            <a:endParaRPr lang="zh-CN" altLang="en-US" sz="54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65" name="六边形 64"/>
          <p:cNvSpPr/>
          <p:nvPr/>
        </p:nvSpPr>
        <p:spPr>
          <a:xfrm rot="5400000">
            <a:off x="4704595" y="1296418"/>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4936322" y="1179091"/>
            <a:ext cx="1117366" cy="1296144"/>
            <a:chOff x="2200018" y="1203598"/>
            <a:chExt cx="1117366" cy="1296144"/>
          </a:xfrm>
          <a:effectLst>
            <a:outerShdw blurRad="177800" dist="63500" dir="4200000" algn="tr" rotWithShape="0">
              <a:prstClr val="black">
                <a:alpha val="33000"/>
              </a:prstClr>
            </a:outerShdw>
          </a:effectLst>
        </p:grpSpPr>
        <p:sp>
          <p:nvSpPr>
            <p:cNvPr id="67" name="六边形 66"/>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8" name="六边形 67"/>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9" name="TextBox 68"/>
          <p:cNvSpPr txBox="1"/>
          <p:nvPr/>
        </p:nvSpPr>
        <p:spPr>
          <a:xfrm>
            <a:off x="5073813" y="1342281"/>
            <a:ext cx="877163" cy="923330"/>
          </a:xfrm>
          <a:prstGeom prst="rect">
            <a:avLst/>
          </a:prstGeom>
          <a:noFill/>
        </p:spPr>
        <p:txBody>
          <a:bodyPr wrap="none" rtlCol="0">
            <a:spAutoFit/>
          </a:bodyPr>
          <a:lstStyle/>
          <a:p>
            <a:r>
              <a:rPr lang="zh-CN" altLang="en-US" sz="54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简</a:t>
            </a:r>
            <a:endParaRPr lang="zh-CN" altLang="en-US" sz="54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70" name="六边形 69"/>
          <p:cNvSpPr/>
          <p:nvPr/>
        </p:nvSpPr>
        <p:spPr>
          <a:xfrm rot="5400000">
            <a:off x="6072747" y="1296418"/>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6304474" y="1179091"/>
            <a:ext cx="1117366" cy="1296144"/>
            <a:chOff x="2200018" y="1203598"/>
            <a:chExt cx="1117366" cy="1296144"/>
          </a:xfrm>
          <a:effectLst>
            <a:outerShdw blurRad="177800" dist="63500" dir="4200000" algn="tr" rotWithShape="0">
              <a:prstClr val="black">
                <a:alpha val="33000"/>
              </a:prstClr>
            </a:outerShdw>
          </a:effectLst>
        </p:grpSpPr>
        <p:sp>
          <p:nvSpPr>
            <p:cNvPr id="72" name="六边形 71"/>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73" name="六边形 72"/>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74" name="TextBox 73"/>
          <p:cNvSpPr txBox="1"/>
          <p:nvPr/>
        </p:nvSpPr>
        <p:spPr>
          <a:xfrm>
            <a:off x="6441965" y="1342281"/>
            <a:ext cx="877163" cy="923330"/>
          </a:xfrm>
          <a:prstGeom prst="rect">
            <a:avLst/>
          </a:prstGeom>
          <a:noFill/>
        </p:spPr>
        <p:txBody>
          <a:bodyPr wrap="none" rtlCol="0">
            <a:spAutoFit/>
          </a:bodyPr>
          <a:lstStyle/>
          <a:p>
            <a:r>
              <a:rPr lang="zh-CN" altLang="en-US" sz="54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历</a:t>
            </a:r>
            <a:endParaRPr lang="zh-CN" altLang="en-US" sz="54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75" name="TextBox 74"/>
          <p:cNvSpPr txBox="1"/>
          <p:nvPr/>
        </p:nvSpPr>
        <p:spPr>
          <a:xfrm>
            <a:off x="2872489" y="3536829"/>
            <a:ext cx="3772186"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itchFamily="34" charset="-122"/>
                <a:ea typeface="微软雅黑" pitchFamily="34" charset="-122"/>
              </a:rPr>
              <a:t>个人简历  竞聘报告 职业规划  工作汇报</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76" name="TextBox 75"/>
          <p:cNvSpPr txBox="1"/>
          <p:nvPr/>
        </p:nvSpPr>
        <p:spPr>
          <a:xfrm>
            <a:off x="2696833" y="3875383"/>
            <a:ext cx="3975768" cy="415498"/>
          </a:xfrm>
          <a:prstGeom prst="rect">
            <a:avLst/>
          </a:prstGeom>
          <a:noFill/>
        </p:spPr>
        <p:txBody>
          <a:bodyPr wrap="none" rtlCol="0">
            <a:spAutoFit/>
          </a:bodyPr>
          <a:lstStyle/>
          <a:p>
            <a:pPr algn="ctr"/>
            <a:r>
              <a:rPr lang="en-US" altLang="zh-CN" sz="700" dirty="0">
                <a:solidFill>
                  <a:schemeClr val="tx1">
                    <a:lumMod val="65000"/>
                    <a:lumOff val="35000"/>
                  </a:schemeClr>
                </a:solidFill>
              </a:rPr>
              <a:t>2016 year-end summary work summarizes the boutique PPT</a:t>
            </a:r>
          </a:p>
          <a:p>
            <a:pPr algn="ctr"/>
            <a:r>
              <a:rPr lang="en-US" altLang="zh-CN" sz="700" dirty="0">
                <a:solidFill>
                  <a:schemeClr val="tx1">
                    <a:lumMod val="65000"/>
                    <a:lumOff val="35000"/>
                  </a:schemeClr>
                </a:solidFill>
              </a:rPr>
              <a:t>About the summary text input or copy here2016 year-end summary work summarizes the boutique PPT</a:t>
            </a:r>
          </a:p>
          <a:p>
            <a:pPr algn="ctr"/>
            <a:r>
              <a:rPr lang="en-US" altLang="zh-CN" sz="700" dirty="0">
                <a:solidFill>
                  <a:schemeClr val="tx1">
                    <a:lumMod val="65000"/>
                    <a:lumOff val="35000"/>
                  </a:schemeClr>
                </a:solidFill>
              </a:rPr>
              <a:t>About the summary text input or copy here</a:t>
            </a:r>
          </a:p>
        </p:txBody>
      </p:sp>
      <p:sp>
        <p:nvSpPr>
          <p:cNvPr id="77" name="圆角矩形 76"/>
          <p:cNvSpPr/>
          <p:nvPr/>
        </p:nvSpPr>
        <p:spPr>
          <a:xfrm>
            <a:off x="1983970" y="2907341"/>
            <a:ext cx="5655799" cy="504056"/>
          </a:xfrm>
          <a:prstGeom prst="roundRect">
            <a:avLst>
              <a:gd name="adj" fmla="val 42270"/>
            </a:avLst>
          </a:prstGeom>
          <a:solidFill>
            <a:srgbClr val="0070C0"/>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77"/>
          <p:cNvSpPr txBox="1"/>
          <p:nvPr/>
        </p:nvSpPr>
        <p:spPr>
          <a:xfrm>
            <a:off x="2268190" y="2892483"/>
            <a:ext cx="4852610" cy="523220"/>
          </a:xfrm>
          <a:prstGeom prst="rect">
            <a:avLst/>
          </a:prstGeom>
          <a:noFill/>
        </p:spPr>
        <p:txBody>
          <a:bodyPr wrap="none" rtlCol="0">
            <a:spAutoFit/>
          </a:bodyPr>
          <a:lstStyle/>
          <a:p>
            <a:pPr algn="ctr"/>
            <a:r>
              <a:rPr lang="zh-CN" altLang="en-US" sz="2800" b="1" dirty="0">
                <a:solidFill>
                  <a:schemeClr val="bg1">
                    <a:lumMod val="85000"/>
                  </a:schemeClr>
                </a:solidFill>
                <a:latin typeface="微软雅黑" pitchFamily="34" charset="-122"/>
                <a:ea typeface="微软雅黑" pitchFamily="34" charset="-122"/>
              </a:rPr>
              <a:t>框架完整的</a:t>
            </a:r>
            <a:r>
              <a:rPr lang="zh-CN" altLang="en-US" sz="2800" dirty="0">
                <a:solidFill>
                  <a:schemeClr val="bg1">
                    <a:lumMod val="85000"/>
                  </a:schemeClr>
                </a:solidFill>
                <a:latin typeface="微软雅黑" pitchFamily="34" charset="-122"/>
                <a:ea typeface="微软雅黑" pitchFamily="34" charset="-122"/>
              </a:rPr>
              <a:t>个人简历竞聘报告</a:t>
            </a:r>
          </a:p>
        </p:txBody>
      </p:sp>
      <p:grpSp>
        <p:nvGrpSpPr>
          <p:cNvPr id="79" name="组合 78"/>
          <p:cNvGrpSpPr/>
          <p:nvPr/>
        </p:nvGrpSpPr>
        <p:grpSpPr>
          <a:xfrm>
            <a:off x="1823537" y="2859782"/>
            <a:ext cx="720079" cy="574619"/>
            <a:chOff x="899592" y="2377261"/>
            <a:chExt cx="720079" cy="574619"/>
          </a:xfrm>
          <a:effectLst>
            <a:outerShdw blurRad="50800" dist="38100" dir="2700000" algn="tl" rotWithShape="0">
              <a:prstClr val="black">
                <a:alpha val="40000"/>
              </a:prstClr>
            </a:outerShdw>
          </a:effectLst>
        </p:grpSpPr>
        <p:sp>
          <p:nvSpPr>
            <p:cNvPr id="80" name="圆角矩形 7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81" name="圆角矩形 8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82" name="Picture 2" descr="C:\Users\Administrator\Desktop\手.png"/>
          <p:cNvPicPr>
            <a:picLocks noChangeAspect="1" noChangeArrowheads="1"/>
          </p:cNvPicPr>
          <p:nvPr/>
        </p:nvPicPr>
        <p:blipFill>
          <a:blip r:embed="rId7" cstate="print"/>
          <a:srcRect/>
          <a:stretch>
            <a:fillRect/>
          </a:stretch>
        </p:blipFill>
        <p:spPr bwMode="auto">
          <a:xfrm flipH="1">
            <a:off x="1704386" y="3003798"/>
            <a:ext cx="2959860" cy="2876318"/>
          </a:xfrm>
          <a:prstGeom prst="rect">
            <a:avLst/>
          </a:prstGeom>
          <a:noFill/>
        </p:spPr>
      </p:pic>
    </p:spTree>
    <p:extLst>
      <p:ext uri="{BB962C8B-B14F-4D97-AF65-F5344CB8AC3E}">
        <p14:creationId xmlns:p14="http://schemas.microsoft.com/office/powerpoint/2010/main" xmlns="" val="21372786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drap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4"/>
                                        </p:tgtEl>
                                      </p:cBhvr>
                                    </p:cmd>
                                  </p:childTnLst>
                                </p:cTn>
                              </p:par>
                              <p:par>
                                <p:cTn id="7" presetID="10"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animEffect transition="in" filter="fade">
                                      <p:cBhvr>
                                        <p:cTn id="9" dur="1500"/>
                                        <p:tgtEl>
                                          <p:spTgt spid="56"/>
                                        </p:tgtEl>
                                      </p:cBhvr>
                                    </p:animEffect>
                                  </p:childTnLst>
                                </p:cTn>
                              </p:par>
                              <p:par>
                                <p:cTn id="10" presetID="8" presetClass="emph" presetSubtype="0" decel="58000" fill="hold" nodeType="withEffect">
                                  <p:stCondLst>
                                    <p:cond delay="0"/>
                                  </p:stCondLst>
                                  <p:childTnLst>
                                    <p:animRot by="-21600000">
                                      <p:cBhvr>
                                        <p:cTn id="11" dur="1500" fill="hold"/>
                                        <p:tgtEl>
                                          <p:spTgt spid="56"/>
                                        </p:tgtEl>
                                        <p:attrNameLst>
                                          <p:attrName>r</p:attrName>
                                        </p:attrNameLst>
                                      </p:cBhvr>
                                    </p:animRot>
                                  </p:childTnLst>
                                </p:cTn>
                              </p:par>
                              <p:par>
                                <p:cTn id="12"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3" dur="1500" fill="hold"/>
                                        <p:tgtEl>
                                          <p:spTgt spid="56"/>
                                        </p:tgtEl>
                                        <p:attrNameLst>
                                          <p:attrName>ppt_x</p:attrName>
                                          <p:attrName>ppt_y</p:attrName>
                                        </p:attrNameLst>
                                      </p:cBhvr>
                                    </p:animMotion>
                                  </p:childTnLst>
                                </p:cTn>
                              </p:par>
                              <p:par>
                                <p:cTn id="14" presetID="10" presetClass="entr" presetSubtype="0" fill="hold"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1500"/>
                                        <p:tgtEl>
                                          <p:spTgt spid="61"/>
                                        </p:tgtEl>
                                      </p:cBhvr>
                                    </p:animEffect>
                                  </p:childTnLst>
                                </p:cTn>
                              </p:par>
                              <p:par>
                                <p:cTn id="17" presetID="8" presetClass="emph" presetSubtype="0" decel="58000" fill="hold" nodeType="withEffect">
                                  <p:stCondLst>
                                    <p:cond delay="0"/>
                                  </p:stCondLst>
                                  <p:childTnLst>
                                    <p:animRot by="21600000">
                                      <p:cBhvr>
                                        <p:cTn id="18" dur="1500" fill="hold"/>
                                        <p:tgtEl>
                                          <p:spTgt spid="61"/>
                                        </p:tgtEl>
                                        <p:attrNameLst>
                                          <p:attrName>r</p:attrName>
                                        </p:attrNameLst>
                                      </p:cBhvr>
                                    </p:animRot>
                                  </p:childTnLst>
                                </p:cTn>
                              </p:par>
                              <p:par>
                                <p:cTn id="19" presetID="0" presetClass="path" presetSubtype="0" accel="50000" decel="50000" fill="hold" nodeType="withEffect">
                                  <p:stCondLst>
                                    <p:cond delay="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20" dur="1500" fill="hold"/>
                                        <p:tgtEl>
                                          <p:spTgt spid="61"/>
                                        </p:tgtEl>
                                        <p:attrNameLst>
                                          <p:attrName>ppt_x</p:attrName>
                                          <p:attrName>ppt_y</p:attrName>
                                        </p:attrNameLst>
                                      </p:cBhvr>
                                    </p:animMotion>
                                  </p:childTnLst>
                                </p:cTn>
                              </p:par>
                              <p:par>
                                <p:cTn id="21" presetID="10"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1500"/>
                                        <p:tgtEl>
                                          <p:spTgt spid="66"/>
                                        </p:tgtEl>
                                      </p:cBhvr>
                                    </p:animEffect>
                                  </p:childTnLst>
                                </p:cTn>
                              </p:par>
                              <p:par>
                                <p:cTn id="24" presetID="8" presetClass="emph" presetSubtype="0" decel="58000" fill="hold" nodeType="withEffect">
                                  <p:stCondLst>
                                    <p:cond delay="0"/>
                                  </p:stCondLst>
                                  <p:childTnLst>
                                    <p:animRot by="-21600000">
                                      <p:cBhvr>
                                        <p:cTn id="25" dur="1500" fill="hold"/>
                                        <p:tgtEl>
                                          <p:spTgt spid="66"/>
                                        </p:tgtEl>
                                        <p:attrNameLst>
                                          <p:attrName>r</p:attrName>
                                        </p:attrNameLst>
                                      </p:cBhvr>
                                    </p:animRot>
                                  </p:childTnLst>
                                </p:cTn>
                              </p:par>
                              <p:par>
                                <p:cTn id="26" presetID="0" presetClass="path" presetSubtype="0" accel="50000" decel="50000" fill="hold" nodeType="withEffect">
                                  <p:stCondLst>
                                    <p:cond delay="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27" dur="1500" fill="hold"/>
                                        <p:tgtEl>
                                          <p:spTgt spid="66"/>
                                        </p:tgtEl>
                                        <p:attrNameLst>
                                          <p:attrName>ppt_x</p:attrName>
                                          <p:attrName>ppt_y</p:attrName>
                                        </p:attrNameLst>
                                      </p:cBhvr>
                                    </p:animMotion>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1500"/>
                                        <p:tgtEl>
                                          <p:spTgt spid="71"/>
                                        </p:tgtEl>
                                      </p:cBhvr>
                                    </p:animEffect>
                                  </p:childTnLst>
                                </p:cTn>
                              </p:par>
                              <p:par>
                                <p:cTn id="31" presetID="8" presetClass="emph" presetSubtype="0" decel="58000" fill="hold" nodeType="withEffect">
                                  <p:stCondLst>
                                    <p:cond delay="0"/>
                                  </p:stCondLst>
                                  <p:childTnLst>
                                    <p:animRot by="-21600000">
                                      <p:cBhvr>
                                        <p:cTn id="32" dur="1500" fill="hold"/>
                                        <p:tgtEl>
                                          <p:spTgt spid="71"/>
                                        </p:tgtEl>
                                        <p:attrNameLst>
                                          <p:attrName>r</p:attrName>
                                        </p:attrNameLst>
                                      </p:cBhvr>
                                    </p:animRot>
                                  </p:childTnLst>
                                </p:cTn>
                              </p:par>
                              <p:par>
                                <p:cTn id="33" presetID="0" presetClass="path" presetSubtype="0" accel="50000" decel="50000" fill="hold" nodeType="withEffect">
                                  <p:stCondLst>
                                    <p:cond delay="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34" dur="1500" fill="hold"/>
                                        <p:tgtEl>
                                          <p:spTgt spid="71"/>
                                        </p:tgtEl>
                                        <p:attrNameLst>
                                          <p:attrName>ppt_x</p:attrName>
                                          <p:attrName>ppt_y</p:attrName>
                                        </p:attrNameLst>
                                      </p:cBhvr>
                                    </p:animMotion>
                                  </p:childTnLst>
                                </p:cTn>
                              </p:par>
                            </p:childTnLst>
                          </p:cTn>
                        </p:par>
                        <p:par>
                          <p:cTn id="35" fill="hold">
                            <p:stCondLst>
                              <p:cond delay="1500"/>
                            </p:stCondLst>
                            <p:childTnLst>
                              <p:par>
                                <p:cTn id="36" presetID="10" presetClass="entr" presetSubtype="0" fill="hold" grpId="1"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35" presetClass="path" presetSubtype="0" accel="50000" decel="50000" fill="hold" grpId="0" nodeType="withEffect">
                                  <p:stCondLst>
                                    <p:cond delay="0"/>
                                  </p:stCondLst>
                                  <p:childTnLst>
                                    <p:animMotion origin="layout" path="M 0.00973 -1.11111E-6 L -3.88889E-6 -1.11111E-6 " pathEditMode="relative" rAng="0" ptsTypes="AA">
                                      <p:cBhvr>
                                        <p:cTn id="40" dur="750" fill="hold"/>
                                        <p:tgtEl>
                                          <p:spTgt spid="55"/>
                                        </p:tgtEl>
                                        <p:attrNameLst>
                                          <p:attrName>ppt_x</p:attrName>
                                          <p:attrName>ppt_y</p:attrName>
                                        </p:attrNameLst>
                                      </p:cBhvr>
                                      <p:rCtr x="-486" y="0"/>
                                    </p:animMotion>
                                  </p:childTnLst>
                                </p:cTn>
                              </p:par>
                              <p:par>
                                <p:cTn id="41" presetID="10" presetClass="entr" presetSubtype="0" fill="hold" grpId="0" nodeType="withEffect">
                                  <p:stCondLst>
                                    <p:cond delay="25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35" presetClass="path" presetSubtype="0" accel="50000" decel="50000" fill="hold" grpId="1" nodeType="withEffect">
                                  <p:stCondLst>
                                    <p:cond delay="250"/>
                                  </p:stCondLst>
                                  <p:childTnLst>
                                    <p:animMotion origin="layout" path="M 0.00973 -1.11111E-6 L -3.88889E-6 -1.11111E-6 " pathEditMode="relative" rAng="0" ptsTypes="AA">
                                      <p:cBhvr>
                                        <p:cTn id="48" dur="750" fill="hold"/>
                                        <p:tgtEl>
                                          <p:spTgt spid="60"/>
                                        </p:tgtEl>
                                        <p:attrNameLst>
                                          <p:attrName>ppt_x</p:attrName>
                                          <p:attrName>ppt_y</p:attrName>
                                        </p:attrNameLst>
                                      </p:cBhvr>
                                      <p:rCtr x="-486" y="0"/>
                                    </p:animMotion>
                                  </p:childTnLst>
                                </p:cTn>
                              </p:par>
                              <p:par>
                                <p:cTn id="49" presetID="10" presetClass="entr" presetSubtype="0" fill="hold" grpId="0" nodeType="withEffect">
                                  <p:stCondLst>
                                    <p:cond delay="50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childTnLst>
                                </p:cTn>
                              </p:par>
                              <p:par>
                                <p:cTn id="55" presetID="35" presetClass="path" presetSubtype="0" accel="50000" decel="50000" fill="hold" grpId="1" nodeType="withEffect">
                                  <p:stCondLst>
                                    <p:cond delay="500"/>
                                  </p:stCondLst>
                                  <p:childTnLst>
                                    <p:animMotion origin="layout" path="M 0.00973 -1.11111E-6 L -3.88889E-6 -1.11111E-6 " pathEditMode="relative" rAng="0" ptsTypes="AA">
                                      <p:cBhvr>
                                        <p:cTn id="56" dur="750" fill="hold"/>
                                        <p:tgtEl>
                                          <p:spTgt spid="65"/>
                                        </p:tgtEl>
                                        <p:attrNameLst>
                                          <p:attrName>ppt_x</p:attrName>
                                          <p:attrName>ppt_y</p:attrName>
                                        </p:attrNameLst>
                                      </p:cBhvr>
                                      <p:rCtr x="-486" y="0"/>
                                    </p:animMotion>
                                  </p:childTnLst>
                                </p:cTn>
                              </p:par>
                              <p:par>
                                <p:cTn id="57" presetID="10" presetClass="entr" presetSubtype="0" fill="hold" grpId="0" nodeType="withEffect">
                                  <p:stCondLst>
                                    <p:cond delay="75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par>
                                <p:cTn id="60" presetID="10" presetClass="entr" presetSubtype="0" fill="hold" grpId="0" nodeType="withEffect">
                                  <p:stCondLst>
                                    <p:cond delay="7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35" presetClass="path" presetSubtype="0" accel="50000" decel="50000" fill="hold" grpId="1" nodeType="withEffect">
                                  <p:stCondLst>
                                    <p:cond delay="750"/>
                                  </p:stCondLst>
                                  <p:childTnLst>
                                    <p:animMotion origin="layout" path="M 0.00973 -1.11111E-6 L -3.88889E-6 -1.11111E-6 " pathEditMode="relative" rAng="0" ptsTypes="AA">
                                      <p:cBhvr>
                                        <p:cTn id="64" dur="750" fill="hold"/>
                                        <p:tgtEl>
                                          <p:spTgt spid="70"/>
                                        </p:tgtEl>
                                        <p:attrNameLst>
                                          <p:attrName>ppt_x</p:attrName>
                                          <p:attrName>ppt_y</p:attrName>
                                        </p:attrNameLst>
                                      </p:cBhvr>
                                      <p:rCtr x="-486" y="0"/>
                                    </p:animMotion>
                                  </p:childTnLst>
                                </p:cTn>
                              </p:par>
                              <p:par>
                                <p:cTn id="65" presetID="10" presetClass="entr" presetSubtype="0" fill="hold" grpId="0" nodeType="withEffect">
                                  <p:stCondLst>
                                    <p:cond delay="100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childTnLst>
                          </p:cTn>
                        </p:par>
                        <p:par>
                          <p:cTn id="68" fill="hold">
                            <p:stCondLst>
                              <p:cond delay="3000"/>
                            </p:stCondLst>
                            <p:childTnLst>
                              <p:par>
                                <p:cTn id="69" presetID="10" presetClass="entr" presetSubtype="0" fill="hold" grpId="0" nodeType="after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500"/>
                                        <p:tgtEl>
                                          <p:spTgt spid="77"/>
                                        </p:tgtEl>
                                      </p:cBhvr>
                                    </p:animEffect>
                                  </p:childTnLst>
                                </p:cTn>
                              </p:par>
                              <p:par>
                                <p:cTn id="72" presetID="10" presetClass="entr" presetSubtype="0" fill="hold" nodeType="with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childTnLst>
                          </p:cTn>
                        </p:par>
                        <p:par>
                          <p:cTn id="75" fill="hold">
                            <p:stCondLst>
                              <p:cond delay="350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par>
                                <p:cTn id="78" presetID="63" presetClass="path" presetSubtype="0" accel="50000" decel="50000" fill="hold" nodeType="withEffect">
                                  <p:stCondLst>
                                    <p:cond delay="0"/>
                                  </p:stCondLst>
                                  <p:childTnLst>
                                    <p:animMotion origin="layout" path="M -2.77778E-7 4.32099E-6 L 0.58889 4.32099E-6 " pathEditMode="relative" rAng="0" ptsTypes="AA">
                                      <p:cBhvr>
                                        <p:cTn id="79" dur="2000" fill="hold"/>
                                        <p:tgtEl>
                                          <p:spTgt spid="79"/>
                                        </p:tgtEl>
                                        <p:attrNameLst>
                                          <p:attrName>ppt_x</p:attrName>
                                          <p:attrName>ppt_y</p:attrName>
                                        </p:attrNameLst>
                                      </p:cBhvr>
                                      <p:rCtr x="29444" y="0"/>
                                    </p:animMotion>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par>
                                <p:cTn id="82" presetID="63" presetClass="path" presetSubtype="0" accel="50000" decel="50000" fill="hold" nodeType="withEffect">
                                  <p:stCondLst>
                                    <p:cond delay="0"/>
                                  </p:stCondLst>
                                  <p:childTnLst>
                                    <p:animMotion origin="layout" path="M 1.11111E-6 4.44444E-6 L 0.58177 4.44444E-6 " pathEditMode="relative" rAng="0" ptsTypes="AA">
                                      <p:cBhvr>
                                        <p:cTn id="83" dur="2000" fill="hold"/>
                                        <p:tgtEl>
                                          <p:spTgt spid="82"/>
                                        </p:tgtEl>
                                        <p:attrNameLst>
                                          <p:attrName>ppt_x</p:attrName>
                                          <p:attrName>ppt_y</p:attrName>
                                        </p:attrNameLst>
                                      </p:cBhvr>
                                      <p:rCtr x="29080" y="0"/>
                                    </p:animMotion>
                                  </p:childTnLst>
                                </p:cTn>
                              </p:par>
                              <p:par>
                                <p:cTn id="84" presetID="22" presetClass="entr" presetSubtype="8" fill="hold" grpId="0" nodeType="withEffect">
                                  <p:stCondLst>
                                    <p:cond delay="25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1750"/>
                                        <p:tgtEl>
                                          <p:spTgt spid="78"/>
                                        </p:tgtEl>
                                      </p:cBhvr>
                                    </p:animEffect>
                                  </p:childTnLst>
                                </p:cTn>
                              </p:par>
                            </p:childTnLst>
                          </p:cTn>
                        </p:par>
                        <p:par>
                          <p:cTn id="87" fill="hold">
                            <p:stCondLst>
                              <p:cond delay="5500"/>
                            </p:stCondLst>
                            <p:childTnLst>
                              <p:par>
                                <p:cTn id="88" presetID="42" presetClass="entr" presetSubtype="0" fill="hold" grpId="0" nodeType="after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fade">
                                      <p:cBhvr>
                                        <p:cTn id="90" dur="1000"/>
                                        <p:tgtEl>
                                          <p:spTgt spid="75"/>
                                        </p:tgtEl>
                                      </p:cBhvr>
                                    </p:animEffect>
                                    <p:anim calcmode="lin" valueType="num">
                                      <p:cBhvr>
                                        <p:cTn id="91" dur="1000" fill="hold"/>
                                        <p:tgtEl>
                                          <p:spTgt spid="75"/>
                                        </p:tgtEl>
                                        <p:attrNameLst>
                                          <p:attrName>ppt_x</p:attrName>
                                        </p:attrNameLst>
                                      </p:cBhvr>
                                      <p:tavLst>
                                        <p:tav tm="0">
                                          <p:val>
                                            <p:strVal val="#ppt_x"/>
                                          </p:val>
                                        </p:tav>
                                        <p:tav tm="100000">
                                          <p:val>
                                            <p:strVal val="#ppt_x"/>
                                          </p:val>
                                        </p:tav>
                                      </p:tavLst>
                                    </p:anim>
                                    <p:anim calcmode="lin" valueType="num">
                                      <p:cBhvr>
                                        <p:cTn id="92" dur="1000" fill="hold"/>
                                        <p:tgtEl>
                                          <p:spTgt spid="75"/>
                                        </p:tgtEl>
                                        <p:attrNameLst>
                                          <p:attrName>ppt_y</p:attrName>
                                        </p:attrNameLst>
                                      </p:cBhvr>
                                      <p:tavLst>
                                        <p:tav tm="0">
                                          <p:val>
                                            <p:strVal val="#ppt_y+.1"/>
                                          </p:val>
                                        </p:tav>
                                        <p:tav tm="100000">
                                          <p:val>
                                            <p:strVal val="#ppt_y"/>
                                          </p:val>
                                        </p:tav>
                                      </p:tavLst>
                                    </p:anim>
                                  </p:childTnLst>
                                </p:cTn>
                              </p:par>
                              <p:par>
                                <p:cTn id="93" presetID="42" presetClass="exit" presetSubtype="0" fill="hold" nodeType="withEffect">
                                  <p:stCondLst>
                                    <p:cond delay="0"/>
                                  </p:stCondLst>
                                  <p:childTnLst>
                                    <p:animEffect transition="out" filter="fade">
                                      <p:cBhvr>
                                        <p:cTn id="94" dur="1000"/>
                                        <p:tgtEl>
                                          <p:spTgt spid="82"/>
                                        </p:tgtEl>
                                      </p:cBhvr>
                                    </p:animEffect>
                                    <p:anim calcmode="lin" valueType="num">
                                      <p:cBhvr>
                                        <p:cTn id="95" dur="1000"/>
                                        <p:tgtEl>
                                          <p:spTgt spid="82"/>
                                        </p:tgtEl>
                                        <p:attrNameLst>
                                          <p:attrName>ppt_x</p:attrName>
                                        </p:attrNameLst>
                                      </p:cBhvr>
                                      <p:tavLst>
                                        <p:tav tm="0">
                                          <p:val>
                                            <p:strVal val="ppt_x"/>
                                          </p:val>
                                        </p:tav>
                                        <p:tav tm="100000">
                                          <p:val>
                                            <p:strVal val="ppt_x"/>
                                          </p:val>
                                        </p:tav>
                                      </p:tavLst>
                                    </p:anim>
                                    <p:anim calcmode="lin" valueType="num">
                                      <p:cBhvr>
                                        <p:cTn id="96" dur="1000"/>
                                        <p:tgtEl>
                                          <p:spTgt spid="82"/>
                                        </p:tgtEl>
                                        <p:attrNameLst>
                                          <p:attrName>ppt_y</p:attrName>
                                        </p:attrNameLst>
                                      </p:cBhvr>
                                      <p:tavLst>
                                        <p:tav tm="0">
                                          <p:val>
                                            <p:strVal val="ppt_y"/>
                                          </p:val>
                                        </p:tav>
                                        <p:tav tm="100000">
                                          <p:val>
                                            <p:strVal val="ppt_y+.1"/>
                                          </p:val>
                                        </p:tav>
                                      </p:tavLst>
                                    </p:anim>
                                    <p:set>
                                      <p:cBhvr>
                                        <p:cTn id="97" dur="1" fill="hold">
                                          <p:stCondLst>
                                            <p:cond delay="999"/>
                                          </p:stCondLst>
                                        </p:cTn>
                                        <p:tgtEl>
                                          <p:spTgt spid="82"/>
                                        </p:tgtEl>
                                        <p:attrNameLst>
                                          <p:attrName>style.visibility</p:attrName>
                                        </p:attrNameLst>
                                      </p:cBhvr>
                                      <p:to>
                                        <p:strVal val="hidden"/>
                                      </p:to>
                                    </p:se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p:cTn id="102" repeatCount="indefinite" fill="hold" display="0">
                  <p:stCondLst>
                    <p:cond delay="indefinite"/>
                  </p:stCondLst>
                  <p:endCondLst>
                    <p:cond evt="onStopAudio" delay="0">
                      <p:tgtEl>
                        <p:sldTgt/>
                      </p:tgtEl>
                    </p:cond>
                  </p:endCondLst>
                </p:cTn>
                <p:tgtEl>
                  <p:spTgt spid="54"/>
                </p:tgtEl>
              </p:cMediaNode>
            </p:video>
          </p:childTnLst>
        </p:cTn>
      </p:par>
    </p:tnLst>
    <p:bldLst>
      <p:bldP spid="55" grpId="0" animBg="1"/>
      <p:bldP spid="55" grpId="1" animBg="1"/>
      <p:bldP spid="59" grpId="0"/>
      <p:bldP spid="60" grpId="0" animBg="1"/>
      <p:bldP spid="60" grpId="1" animBg="1"/>
      <p:bldP spid="64" grpId="0"/>
      <p:bldP spid="65" grpId="0" animBg="1"/>
      <p:bldP spid="65" grpId="1" animBg="1"/>
      <p:bldP spid="69" grpId="0"/>
      <p:bldP spid="70" grpId="0" animBg="1"/>
      <p:bldP spid="70" grpId="1" animBg="1"/>
      <p:bldP spid="74" grpId="0"/>
      <p:bldP spid="75" grpId="0"/>
      <p:bldP spid="76" grpId="0"/>
      <p:bldP spid="77" grpId="0" animBg="1"/>
      <p:bldP spid="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解决问题</a:t>
            </a:r>
            <a:endParaRPr lang="zh-CN" altLang="en-US" dirty="0"/>
          </a:p>
        </p:txBody>
      </p:sp>
      <p:sp>
        <p:nvSpPr>
          <p:cNvPr id="3" name="椭圆 2"/>
          <p:cNvSpPr>
            <a:spLocks noChangeArrowheads="1"/>
          </p:cNvSpPr>
          <p:nvPr/>
        </p:nvSpPr>
        <p:spPr bwMode="auto">
          <a:xfrm>
            <a:off x="3687415" y="1844104"/>
            <a:ext cx="1700213" cy="1700213"/>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微软雅黑" pitchFamily="34" charset="-122"/>
                <a:ea typeface="微软雅黑" pitchFamily="34" charset="-122"/>
                <a:sym typeface="微软雅黑" pitchFamily="34" charset="-122"/>
              </a:rPr>
              <a:t>生产</a:t>
            </a:r>
            <a:endParaRPr lang="zh-CN" altLang="en-US" sz="2800" b="1" dirty="0">
              <a:solidFill>
                <a:srgbClr val="0070C0"/>
              </a:solidFill>
              <a:latin typeface="微软雅黑" pitchFamily="34" charset="-122"/>
              <a:ea typeface="微软雅黑" pitchFamily="34" charset="-122"/>
              <a:sym typeface="微软雅黑 Light" pitchFamily="2" charset="-122"/>
            </a:endParaRPr>
          </a:p>
        </p:txBody>
      </p:sp>
      <p:sp>
        <p:nvSpPr>
          <p:cNvPr id="4" name="椭圆 3"/>
          <p:cNvSpPr>
            <a:spLocks noChangeArrowheads="1"/>
          </p:cNvSpPr>
          <p:nvPr/>
        </p:nvSpPr>
        <p:spPr bwMode="auto">
          <a:xfrm>
            <a:off x="5019725" y="2984723"/>
            <a:ext cx="1457325" cy="1457325"/>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0070C0"/>
                </a:solidFill>
                <a:latin typeface="微软雅黑" pitchFamily="34" charset="-122"/>
                <a:ea typeface="微软雅黑" pitchFamily="34" charset="-122"/>
                <a:sym typeface="微软雅黑" pitchFamily="34" charset="-122"/>
              </a:rPr>
              <a:t>研发</a:t>
            </a:r>
            <a:endParaRPr lang="en-US" sz="2800" b="1">
              <a:solidFill>
                <a:srgbClr val="0070C0"/>
              </a:solidFill>
              <a:latin typeface="微软雅黑" pitchFamily="34" charset="-122"/>
              <a:ea typeface="微软雅黑" pitchFamily="34" charset="-122"/>
              <a:sym typeface="微软雅黑 Light" pitchFamily="2" charset="-122"/>
            </a:endParaRPr>
          </a:p>
        </p:txBody>
      </p:sp>
      <p:sp>
        <p:nvSpPr>
          <p:cNvPr id="5" name="椭圆 4"/>
          <p:cNvSpPr>
            <a:spLocks noChangeAspect="1" noChangeArrowheads="1"/>
          </p:cNvSpPr>
          <p:nvPr/>
        </p:nvSpPr>
        <p:spPr bwMode="auto">
          <a:xfrm>
            <a:off x="3806478" y="3534792"/>
            <a:ext cx="1269206" cy="1269206"/>
          </a:xfrm>
          <a:prstGeom prst="ellipse">
            <a:avLst/>
          </a:prstGeom>
          <a:solidFill>
            <a:schemeClr val="tx1"/>
          </a:solidFill>
          <a:ln w="6350">
            <a:solidFill>
              <a:schemeClr val="tx1"/>
            </a:soli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itchFamily="34" charset="-122"/>
                <a:ea typeface="微软雅黑" pitchFamily="34" charset="-122"/>
                <a:sym typeface="微软雅黑" pitchFamily="34" charset="-122"/>
              </a:rPr>
              <a:t>服务</a:t>
            </a:r>
            <a:endParaRPr lang="en-US">
              <a:solidFill>
                <a:schemeClr val="bg1"/>
              </a:solidFill>
              <a:latin typeface="微软雅黑" pitchFamily="34" charset="-122"/>
              <a:ea typeface="微软雅黑" pitchFamily="34" charset="-122"/>
              <a:sym typeface="微软雅黑" pitchFamily="34" charset="-122"/>
            </a:endParaRPr>
          </a:p>
        </p:txBody>
      </p:sp>
      <p:sp>
        <p:nvSpPr>
          <p:cNvPr id="6" name="椭圆 5"/>
          <p:cNvSpPr>
            <a:spLocks noChangeArrowheads="1"/>
          </p:cNvSpPr>
          <p:nvPr/>
        </p:nvSpPr>
        <p:spPr bwMode="auto">
          <a:xfrm>
            <a:off x="2570609" y="2851372"/>
            <a:ext cx="1384697" cy="1385888"/>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0070C0"/>
                </a:solidFill>
                <a:latin typeface="微软雅黑" pitchFamily="34" charset="-122"/>
                <a:ea typeface="微软雅黑" pitchFamily="34" charset="-122"/>
                <a:sym typeface="微软雅黑" pitchFamily="34" charset="-122"/>
              </a:rPr>
              <a:t>销售</a:t>
            </a:r>
          </a:p>
        </p:txBody>
      </p:sp>
      <p:sp>
        <p:nvSpPr>
          <p:cNvPr id="8" name="椭圆 6"/>
          <p:cNvSpPr>
            <a:spLocks noChangeAspect="1" noChangeArrowheads="1"/>
          </p:cNvSpPr>
          <p:nvPr/>
        </p:nvSpPr>
        <p:spPr bwMode="auto">
          <a:xfrm>
            <a:off x="5387627" y="2010791"/>
            <a:ext cx="962025" cy="962025"/>
          </a:xfrm>
          <a:prstGeom prst="ellipse">
            <a:avLst/>
          </a:prstGeom>
          <a:solidFill>
            <a:schemeClr val="tx1"/>
          </a:solidFill>
          <a:ln w="6350">
            <a:solidFill>
              <a:schemeClr val="tx1"/>
            </a:soli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itchFamily="34" charset="-122"/>
                <a:ea typeface="微软雅黑" pitchFamily="34" charset="-122"/>
                <a:sym typeface="微软雅黑" pitchFamily="34" charset="-122"/>
              </a:rPr>
              <a:t>合作</a:t>
            </a:r>
            <a:endParaRPr lang="zh-CN" altLang="en-US" dirty="0">
              <a:solidFill>
                <a:schemeClr val="bg1"/>
              </a:solidFill>
              <a:latin typeface="微软雅黑" pitchFamily="34" charset="-122"/>
              <a:ea typeface="微软雅黑" pitchFamily="34" charset="-122"/>
            </a:endParaRPr>
          </a:p>
        </p:txBody>
      </p:sp>
      <p:sp>
        <p:nvSpPr>
          <p:cNvPr id="9" name="椭圆 7"/>
          <p:cNvSpPr>
            <a:spLocks noChangeAspect="1" noChangeArrowheads="1"/>
          </p:cNvSpPr>
          <p:nvPr/>
        </p:nvSpPr>
        <p:spPr bwMode="auto">
          <a:xfrm>
            <a:off x="1733600" y="3380010"/>
            <a:ext cx="864394" cy="863204"/>
          </a:xfrm>
          <a:prstGeom prst="ellipse">
            <a:avLst/>
          </a:prstGeom>
          <a:solidFill>
            <a:schemeClr val="tx1"/>
          </a:solidFill>
          <a:ln w="6350">
            <a:solidFill>
              <a:schemeClr val="tx1"/>
            </a:soli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itchFamily="34" charset="-122"/>
                <a:ea typeface="微软雅黑" pitchFamily="34" charset="-122"/>
                <a:sym typeface="微软雅黑" pitchFamily="34" charset="-122"/>
              </a:rPr>
              <a:t>财务</a:t>
            </a:r>
          </a:p>
        </p:txBody>
      </p:sp>
      <p:sp>
        <p:nvSpPr>
          <p:cNvPr id="10" name="椭圆 8"/>
          <p:cNvSpPr>
            <a:spLocks noChangeAspect="1" noChangeArrowheads="1"/>
          </p:cNvSpPr>
          <p:nvPr/>
        </p:nvSpPr>
        <p:spPr bwMode="auto">
          <a:xfrm>
            <a:off x="6187728" y="2635870"/>
            <a:ext cx="675085" cy="6750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latin typeface="微软雅黑" pitchFamily="34" charset="-122"/>
                <a:ea typeface="微软雅黑" pitchFamily="34" charset="-122"/>
                <a:sym typeface="微软雅黑" pitchFamily="34" charset="-122"/>
              </a:rPr>
              <a:t>IT</a:t>
            </a:r>
            <a:endParaRPr lang="zh-CN" altLang="en-US" sz="2400" b="1" dirty="0">
              <a:solidFill>
                <a:srgbClr val="0070C0"/>
              </a:solidFill>
              <a:latin typeface="微软雅黑" pitchFamily="34" charset="-122"/>
              <a:ea typeface="微软雅黑" pitchFamily="34" charset="-122"/>
              <a:sym typeface="微软雅黑" pitchFamily="34" charset="-122"/>
            </a:endParaRPr>
          </a:p>
        </p:txBody>
      </p:sp>
      <p:sp>
        <p:nvSpPr>
          <p:cNvPr id="11" name="矩形 9"/>
          <p:cNvSpPr>
            <a:spLocks noChangeArrowheads="1"/>
          </p:cNvSpPr>
          <p:nvPr/>
        </p:nvSpPr>
        <p:spPr bwMode="auto">
          <a:xfrm>
            <a:off x="611560" y="1059582"/>
            <a:ext cx="7534275" cy="1066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spAutoFit/>
          </a:bodyPr>
          <a:lstStyle/>
          <a:p>
            <a:pPr>
              <a:lnSpc>
                <a:spcPct val="120000"/>
              </a:lnSpc>
              <a:spcBef>
                <a:spcPts val="450"/>
              </a:spcBef>
            </a:pPr>
            <a:r>
              <a:rPr lang="zh-CN" altLang="en-US" dirty="0" smtClean="0">
                <a:solidFill>
                  <a:srgbClr val="595959"/>
                </a:solidFill>
                <a:latin typeface="微软雅黑" pitchFamily="34" charset="-122"/>
                <a:ea typeface="微软雅黑" pitchFamily="34" charset="-122"/>
                <a:sym typeface="微软雅黑" pitchFamily="34" charset="-122"/>
              </a:rPr>
              <a:t>关于此次需求分析内容在此输入</a:t>
            </a:r>
            <a:r>
              <a:rPr lang="en-US" altLang="zh-CN" dirty="0" smtClean="0">
                <a:solidFill>
                  <a:srgbClr val="595959"/>
                </a:solidFill>
                <a:latin typeface="微软雅黑" pitchFamily="34" charset="-122"/>
                <a:ea typeface="微软雅黑" pitchFamily="34" charset="-122"/>
                <a:sym typeface="微软雅黑" pitchFamily="34" charset="-122"/>
              </a:rPr>
              <a:t>.</a:t>
            </a:r>
            <a:r>
              <a:rPr lang="zh-CN" altLang="en-US" dirty="0">
                <a:solidFill>
                  <a:srgbClr val="595959"/>
                </a:solidFill>
                <a:latin typeface="微软雅黑" pitchFamily="34" charset="-122"/>
                <a:ea typeface="微软雅黑" pitchFamily="34" charset="-122"/>
                <a:sym typeface="微软雅黑" pitchFamily="34" charset="-122"/>
              </a:rPr>
              <a:t>关于此次需求分析内容在此输入</a:t>
            </a:r>
            <a:r>
              <a:rPr lang="en-US" altLang="zh-CN" dirty="0" smtClean="0">
                <a:solidFill>
                  <a:srgbClr val="595959"/>
                </a:solidFill>
                <a:latin typeface="微软雅黑" pitchFamily="34" charset="-122"/>
                <a:ea typeface="微软雅黑" pitchFamily="34" charset="-122"/>
                <a:sym typeface="微软雅黑" pitchFamily="34" charset="-122"/>
              </a:rPr>
              <a:t>.</a:t>
            </a:r>
            <a:r>
              <a:rPr lang="zh-CN" altLang="en-US" dirty="0">
                <a:solidFill>
                  <a:srgbClr val="595959"/>
                </a:solidFill>
                <a:latin typeface="微软雅黑" pitchFamily="34" charset="-122"/>
                <a:ea typeface="微软雅黑" pitchFamily="34" charset="-122"/>
                <a:sym typeface="微软雅黑" pitchFamily="34" charset="-122"/>
              </a:rPr>
              <a:t>关于此次需求分析内容在此输入</a:t>
            </a:r>
            <a:r>
              <a:rPr lang="en-US" altLang="zh-CN" dirty="0" smtClean="0">
                <a:solidFill>
                  <a:srgbClr val="595959"/>
                </a:solidFill>
                <a:latin typeface="微软雅黑" pitchFamily="34" charset="-122"/>
                <a:ea typeface="微软雅黑" pitchFamily="34" charset="-122"/>
                <a:sym typeface="微软雅黑" pitchFamily="34" charset="-122"/>
              </a:rPr>
              <a:t>.</a:t>
            </a:r>
            <a:r>
              <a:rPr lang="zh-CN" altLang="en-US" dirty="0" smtClean="0">
                <a:solidFill>
                  <a:srgbClr val="595959"/>
                </a:solidFill>
                <a:latin typeface="微软雅黑" pitchFamily="34" charset="-122"/>
                <a:ea typeface="微软雅黑" pitchFamily="34" charset="-122"/>
                <a:sym typeface="微软雅黑" pitchFamily="34" charset="-122"/>
              </a:rPr>
              <a:t>关亮亮图文旗舰店</a:t>
            </a:r>
            <a:r>
              <a:rPr lang="en-US" altLang="zh-CN" dirty="0" smtClean="0">
                <a:solidFill>
                  <a:srgbClr val="595959"/>
                </a:solidFill>
                <a:latin typeface="微软雅黑" pitchFamily="34" charset="-122"/>
                <a:ea typeface="微软雅黑" pitchFamily="34" charset="-122"/>
                <a:sym typeface="微软雅黑" pitchFamily="34" charset="-122"/>
              </a:rPr>
              <a:t>https://liangliangtuwen.tmall.com</a:t>
            </a:r>
            <a:endParaRPr lang="zh-CN" altLang="en-US" dirty="0">
              <a:solidFill>
                <a:srgbClr val="595959"/>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475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750" fill="hold"/>
                                        <p:tgtEl>
                                          <p:spTgt spid="8"/>
                                        </p:tgtEl>
                                        <p:attrNameLst>
                                          <p:attrName>ppt_w</p:attrName>
                                        </p:attrNameLst>
                                      </p:cBhvr>
                                      <p:tavLst>
                                        <p:tav tm="0">
                                          <p:val>
                                            <p:fltVal val="0"/>
                                          </p:val>
                                        </p:tav>
                                        <p:tav tm="100000">
                                          <p:val>
                                            <p:strVal val="#ppt_w"/>
                                          </p:val>
                                        </p:tav>
                                      </p:tavLst>
                                    </p:anim>
                                    <p:anim calcmode="lin" valueType="num">
                                      <p:cBhvr>
                                        <p:cTn id="32" dur="750" fill="hold"/>
                                        <p:tgtEl>
                                          <p:spTgt spid="8"/>
                                        </p:tgtEl>
                                        <p:attrNameLst>
                                          <p:attrName>ppt_h</p:attrName>
                                        </p:attrNameLst>
                                      </p:cBhvr>
                                      <p:tavLst>
                                        <p:tav tm="0">
                                          <p:val>
                                            <p:fltVal val="0"/>
                                          </p:val>
                                        </p:tav>
                                        <p:tav tm="100000">
                                          <p:val>
                                            <p:strVal val="#ppt_h"/>
                                          </p:val>
                                        </p:tav>
                                      </p:tavLst>
                                    </p:anim>
                                    <p:animEffect transition="in" filter="fade">
                                      <p:cBhvr>
                                        <p:cTn id="33" dur="750"/>
                                        <p:tgtEl>
                                          <p:spTgt spid="8"/>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10"/>
                                        </p:tgtEl>
                                        <p:attrNameLst>
                                          <p:attrName>style.visibility</p:attrName>
                                        </p:attrNameLst>
                                      </p:cBhvr>
                                      <p:to>
                                        <p:strVal val="visible"/>
                                      </p:to>
                                    </p:set>
                                    <p:anim calcmode="lin" valueType="num">
                                      <p:cBhvr>
                                        <p:cTn id="36" dur="750" fill="hold"/>
                                        <p:tgtEl>
                                          <p:spTgt spid="10"/>
                                        </p:tgtEl>
                                        <p:attrNameLst>
                                          <p:attrName>ppt_w</p:attrName>
                                        </p:attrNameLst>
                                      </p:cBhvr>
                                      <p:tavLst>
                                        <p:tav tm="0">
                                          <p:val>
                                            <p:fltVal val="0"/>
                                          </p:val>
                                        </p:tav>
                                        <p:tav tm="100000">
                                          <p:val>
                                            <p:strVal val="#ppt_w"/>
                                          </p:val>
                                        </p:tav>
                                      </p:tavLst>
                                    </p:anim>
                                    <p:anim calcmode="lin" valueType="num">
                                      <p:cBhvr>
                                        <p:cTn id="37" dur="750" fill="hold"/>
                                        <p:tgtEl>
                                          <p:spTgt spid="10"/>
                                        </p:tgtEl>
                                        <p:attrNameLst>
                                          <p:attrName>ppt_h</p:attrName>
                                        </p:attrNameLst>
                                      </p:cBhvr>
                                      <p:tavLst>
                                        <p:tav tm="0">
                                          <p:val>
                                            <p:fltVal val="0"/>
                                          </p:val>
                                        </p:tav>
                                        <p:tav tm="100000">
                                          <p:val>
                                            <p:strVal val="#ppt_h"/>
                                          </p:val>
                                        </p:tav>
                                      </p:tavLst>
                                    </p:anim>
                                    <p:animEffect transition="in" filter="fade">
                                      <p:cBhvr>
                                        <p:cTn id="38" dur="750"/>
                                        <p:tgtEl>
                                          <p:spTgt spid="1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P spid="9"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责任义务</a:t>
            </a:r>
            <a:endParaRPr lang="zh-CN" altLang="en-US" dirty="0"/>
          </a:p>
        </p:txBody>
      </p:sp>
      <p:sp>
        <p:nvSpPr>
          <p:cNvPr id="22" name="TextBox 232"/>
          <p:cNvSpPr>
            <a:spLocks noChangeArrowheads="1"/>
          </p:cNvSpPr>
          <p:nvPr/>
        </p:nvSpPr>
        <p:spPr bwMode="auto">
          <a:xfrm>
            <a:off x="5048176" y="1670049"/>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zh-CN" altLang="en-US" sz="2000" dirty="0">
                <a:latin typeface="微软雅黑" pitchFamily="34" charset="-122"/>
                <a:ea typeface="微软雅黑" pitchFamily="34" charset="-122"/>
                <a:sym typeface="Arial" pitchFamily="34" charset="0"/>
              </a:rPr>
              <a:t>添加标题</a:t>
            </a:r>
          </a:p>
        </p:txBody>
      </p:sp>
      <p:sp>
        <p:nvSpPr>
          <p:cNvPr id="23" name="矩形 22"/>
          <p:cNvSpPr>
            <a:spLocks noChangeArrowheads="1"/>
          </p:cNvSpPr>
          <p:nvPr/>
        </p:nvSpPr>
        <p:spPr bwMode="auto">
          <a:xfrm>
            <a:off x="4993864" y="2041524"/>
            <a:ext cx="3384550" cy="2354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algn="just">
              <a:lnSpc>
                <a:spcPct val="150000"/>
              </a:lnSpc>
              <a:defRPr/>
            </a:pPr>
            <a:r>
              <a:rPr kumimoji="0" lang="zh-CN" altLang="en-US" sz="1400" b="0" i="0" u="none" strike="noStrike" kern="1200" cap="none" spc="0" normalizeH="0" baseline="0" noProof="0" dirty="0">
                <a:ln>
                  <a:noFill/>
                </a:ln>
                <a:effectLst/>
                <a:uLnTx/>
                <a:uFillTx/>
                <a:latin typeface="微软雅黑" pitchFamily="34" charset="-122"/>
                <a:ea typeface="微软雅黑" pitchFamily="34" charset="-122"/>
                <a:cs typeface="+mn-cs"/>
                <a:sym typeface="微软雅黑" pitchFamily="34" charset="-122"/>
              </a:rPr>
              <a:t>在这里输入内容文本在这里输入内容文</a:t>
            </a:r>
            <a:r>
              <a:rPr lang="zh-CN" altLang="en-US" sz="1400" dirty="0" smtClean="0">
                <a:latin typeface="微软雅黑" pitchFamily="34" charset="-122"/>
                <a:ea typeface="微软雅黑" pitchFamily="34" charset="-122"/>
                <a:sym typeface="微软雅黑" pitchFamily="34" charset="-122"/>
              </a:rPr>
              <a:t>本亮亮图文旗舰店</a:t>
            </a:r>
            <a:r>
              <a:rPr lang="en-US" altLang="zh-CN" sz="1400" dirty="0" smtClean="0">
                <a:latin typeface="微软雅黑" pitchFamily="34" charset="-122"/>
                <a:ea typeface="微软雅黑" pitchFamily="34" charset="-122"/>
                <a:sym typeface="微软雅黑" pitchFamily="34" charset="-122"/>
              </a:rPr>
              <a:t>https://liangliangtuwen.tmall.com</a:t>
            </a:r>
            <a:r>
              <a:rPr kumimoji="0" lang="zh-CN" altLang="en-US" sz="1400" b="0" i="0" u="none" strike="noStrike" kern="1200" cap="none" spc="0" normalizeH="0" baseline="0" noProof="0" dirty="0" smtClean="0">
                <a:ln>
                  <a:noFill/>
                </a:ln>
                <a:effectLst/>
                <a:uLnTx/>
                <a:uFillTx/>
                <a:latin typeface="微软雅黑" pitchFamily="34" charset="-122"/>
                <a:ea typeface="微软雅黑" pitchFamily="34" charset="-122"/>
                <a:cs typeface="+mn-cs"/>
                <a:sym typeface="微软雅黑" pitchFamily="34" charset="-122"/>
              </a:rPr>
              <a:t>在</a:t>
            </a:r>
            <a:r>
              <a:rPr kumimoji="0" lang="zh-CN" altLang="en-US" sz="1400" b="0" i="0" u="none" strike="noStrike" kern="1200" cap="none" spc="0" normalizeH="0" baseline="0" noProof="0" dirty="0">
                <a:ln>
                  <a:noFill/>
                </a:ln>
                <a:effectLst/>
                <a:uLnTx/>
                <a:uFillTx/>
                <a:latin typeface="微软雅黑" pitchFamily="34" charset="-122"/>
                <a:ea typeface="微软雅黑" pitchFamily="34" charset="-122"/>
                <a:cs typeface="+mn-cs"/>
                <a:sym typeface="微软雅黑" pitchFamily="34" charset="-122"/>
              </a:rPr>
              <a:t>这里输入内容文本在这里输入内容文本在这里输入内容文本在这里输入内容文本在这里输入内容文本在这里输入内容文本在这里输入内容</a:t>
            </a:r>
            <a:r>
              <a:rPr kumimoji="0" lang="zh-CN" altLang="en-US" sz="1400" b="0" i="0" u="none" strike="noStrike" kern="1200" cap="none" spc="0" normalizeH="0" baseline="0" noProof="0" dirty="0" smtClean="0">
                <a:ln>
                  <a:noFill/>
                </a:ln>
                <a:effectLst/>
                <a:uLnTx/>
                <a:uFillTx/>
                <a:latin typeface="微软雅黑" pitchFamily="34" charset="-122"/>
                <a:ea typeface="微软雅黑" pitchFamily="34" charset="-122"/>
                <a:cs typeface="+mn-cs"/>
                <a:sym typeface="微软雅黑" pitchFamily="34" charset="-122"/>
              </a:rPr>
              <a:t>文本</a:t>
            </a:r>
            <a:endParaRPr kumimoji="0" lang="zh-CN" altLang="en-US" sz="1400" b="0" i="0" u="none" strike="noStrike" kern="1200" cap="none" spc="0" normalizeH="0" baseline="0" noProof="0" dirty="0">
              <a:ln>
                <a:noFill/>
              </a:ln>
              <a:effectLst/>
              <a:uLnTx/>
              <a:uFillTx/>
              <a:latin typeface="微软雅黑" pitchFamily="34" charset="-122"/>
              <a:ea typeface="微软雅黑" pitchFamily="34" charset="-122"/>
              <a:cs typeface="+mn-cs"/>
              <a:sym typeface="微软雅黑" pitchFamily="34" charset="-122"/>
            </a:endParaRPr>
          </a:p>
        </p:txBody>
      </p:sp>
      <p:grpSp>
        <p:nvGrpSpPr>
          <p:cNvPr id="24" name="组合 23"/>
          <p:cNvGrpSpPr/>
          <p:nvPr/>
        </p:nvGrpSpPr>
        <p:grpSpPr>
          <a:xfrm>
            <a:off x="917662" y="2355726"/>
            <a:ext cx="898222" cy="898220"/>
            <a:chOff x="917662" y="2355726"/>
            <a:chExt cx="898222" cy="898220"/>
          </a:xfrm>
        </p:grpSpPr>
        <p:sp>
          <p:nvSpPr>
            <p:cNvPr id="25" name="椭圆 24"/>
            <p:cNvSpPr/>
            <p:nvPr/>
          </p:nvSpPr>
          <p:spPr>
            <a:xfrm>
              <a:off x="917662" y="2355726"/>
              <a:ext cx="898222" cy="898220"/>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682"/>
            <p:cNvSpPr>
              <a:spLocks noChangeArrowheads="1"/>
            </p:cNvSpPr>
            <p:nvPr/>
          </p:nvSpPr>
          <p:spPr bwMode="auto">
            <a:xfrm>
              <a:off x="1043608" y="2470871"/>
              <a:ext cx="64633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sym typeface="Calibri" pitchFamily="34" charset="0"/>
                </a:rPr>
                <a:t>日程</a:t>
              </a:r>
              <a:endParaRPr kumimoji="0" lang="en-US" altLang="zh-CN"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sym typeface="Calibri"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sym typeface="Calibri" pitchFamily="34" charset="0"/>
                </a:rPr>
                <a:t>安排</a:t>
              </a:r>
              <a:endParaRPr kumimoji="0" lang="zh-CN" altLang="en-US" b="1" i="0" u="none" strike="noStrike" kern="1200" cap="none" spc="0" normalizeH="0" baseline="0" noProof="0" dirty="0">
                <a:ln>
                  <a:noFill/>
                </a:ln>
                <a:solidFill>
                  <a:schemeClr val="bg1"/>
                </a:solidFill>
                <a:effectLst/>
                <a:uLnTx/>
                <a:uFillTx/>
                <a:latin typeface="微软雅黑" pitchFamily="34" charset="-122"/>
                <a:ea typeface="微软雅黑" pitchFamily="34" charset="-122"/>
                <a:sym typeface="Calibri" pitchFamily="34" charset="0"/>
              </a:endParaRPr>
            </a:p>
          </p:txBody>
        </p:sp>
      </p:grpSp>
      <p:grpSp>
        <p:nvGrpSpPr>
          <p:cNvPr id="27" name="组合 26"/>
          <p:cNvGrpSpPr/>
          <p:nvPr/>
        </p:nvGrpSpPr>
        <p:grpSpPr>
          <a:xfrm>
            <a:off x="2064537" y="1495229"/>
            <a:ext cx="1149740" cy="1149740"/>
            <a:chOff x="2064537" y="1495229"/>
            <a:chExt cx="1149740" cy="1149740"/>
          </a:xfrm>
        </p:grpSpPr>
        <p:grpSp>
          <p:nvGrpSpPr>
            <p:cNvPr id="28" name="组合 27"/>
            <p:cNvGrpSpPr/>
            <p:nvPr/>
          </p:nvGrpSpPr>
          <p:grpSpPr>
            <a:xfrm>
              <a:off x="2064537" y="1495229"/>
              <a:ext cx="1149740" cy="1149740"/>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grpSp>
        <p:sp>
          <p:nvSpPr>
            <p:cNvPr id="29" name="TextBox 682"/>
            <p:cNvSpPr>
              <a:spLocks noChangeArrowheads="1"/>
            </p:cNvSpPr>
            <p:nvPr/>
          </p:nvSpPr>
          <p:spPr bwMode="auto">
            <a:xfrm>
              <a:off x="2267744" y="1779662"/>
              <a:ext cx="70556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a:defRPr/>
              </a:pPr>
              <a:r>
                <a:rPr lang="zh-CN" altLang="en-US" sz="2000" b="1" dirty="0" smtClean="0">
                  <a:solidFill>
                    <a:srgbClr val="0070C0"/>
                  </a:solidFill>
                  <a:latin typeface="微软雅黑" pitchFamily="34" charset="-122"/>
                  <a:ea typeface="微软雅黑" pitchFamily="34" charset="-122"/>
                  <a:sym typeface="Calibri" pitchFamily="34" charset="0"/>
                </a:rPr>
                <a:t>行动</a:t>
              </a:r>
              <a:endParaRPr lang="en-US" altLang="zh-CN" sz="2000" b="1" dirty="0" smtClean="0">
                <a:solidFill>
                  <a:srgbClr val="0070C0"/>
                </a:solidFill>
                <a:latin typeface="微软雅黑" pitchFamily="34" charset="-122"/>
                <a:ea typeface="微软雅黑" pitchFamily="34" charset="-122"/>
                <a:sym typeface="Calibri" pitchFamily="34" charset="0"/>
              </a:endParaRPr>
            </a:p>
            <a:p>
              <a:pPr lvl="0">
                <a:defRPr/>
              </a:pPr>
              <a:r>
                <a:rPr lang="zh-CN" altLang="en-US" sz="2000" b="1" dirty="0" smtClean="0">
                  <a:solidFill>
                    <a:srgbClr val="0070C0"/>
                  </a:solidFill>
                  <a:latin typeface="微软雅黑" pitchFamily="34" charset="-122"/>
                  <a:ea typeface="微软雅黑" pitchFamily="34" charset="-122"/>
                  <a:sym typeface="Calibri" pitchFamily="34" charset="0"/>
                </a:rPr>
                <a:t>策略</a:t>
              </a:r>
              <a:endParaRPr lang="zh-CN" altLang="en-US" sz="2000" b="1" dirty="0">
                <a:solidFill>
                  <a:srgbClr val="0070C0"/>
                </a:solidFill>
                <a:latin typeface="微软雅黑" pitchFamily="34" charset="-122"/>
                <a:ea typeface="微软雅黑" pitchFamily="34" charset="-122"/>
                <a:sym typeface="Calibri" pitchFamily="34" charset="0"/>
              </a:endParaRPr>
            </a:p>
          </p:txBody>
        </p:sp>
      </p:grpSp>
      <p:grpSp>
        <p:nvGrpSpPr>
          <p:cNvPr id="32" name="组合 31"/>
          <p:cNvGrpSpPr/>
          <p:nvPr/>
        </p:nvGrpSpPr>
        <p:grpSpPr>
          <a:xfrm>
            <a:off x="2064537" y="2968429"/>
            <a:ext cx="1149740" cy="1149740"/>
            <a:chOff x="2064537" y="2968429"/>
            <a:chExt cx="1149740" cy="1149740"/>
          </a:xfrm>
        </p:grpSpPr>
        <p:grpSp>
          <p:nvGrpSpPr>
            <p:cNvPr id="33" name="组合 32"/>
            <p:cNvGrpSpPr/>
            <p:nvPr/>
          </p:nvGrpSpPr>
          <p:grpSpPr>
            <a:xfrm>
              <a:off x="2064537" y="2968429"/>
              <a:ext cx="1149740" cy="1149740"/>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grpSp>
        <p:sp>
          <p:nvSpPr>
            <p:cNvPr id="34" name="TextBox 682"/>
            <p:cNvSpPr>
              <a:spLocks noChangeArrowheads="1"/>
            </p:cNvSpPr>
            <p:nvPr/>
          </p:nvSpPr>
          <p:spPr bwMode="auto">
            <a:xfrm>
              <a:off x="2275681" y="3221112"/>
              <a:ext cx="70556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a:defRPr/>
              </a:pPr>
              <a:r>
                <a:rPr lang="zh-CN" altLang="en-US" sz="2000" b="1" dirty="0" smtClean="0">
                  <a:solidFill>
                    <a:srgbClr val="0070C0"/>
                  </a:solidFill>
                  <a:latin typeface="微软雅黑" pitchFamily="34" charset="-122"/>
                  <a:ea typeface="微软雅黑" pitchFamily="34" charset="-122"/>
                  <a:sym typeface="Calibri" pitchFamily="34" charset="0"/>
                </a:rPr>
                <a:t>后期</a:t>
              </a:r>
              <a:endParaRPr lang="en-US" altLang="zh-CN" sz="2000" b="1" dirty="0" smtClean="0">
                <a:solidFill>
                  <a:srgbClr val="0070C0"/>
                </a:solidFill>
                <a:latin typeface="微软雅黑" pitchFamily="34" charset="-122"/>
                <a:ea typeface="微软雅黑" pitchFamily="34" charset="-122"/>
                <a:sym typeface="Calibri" pitchFamily="34" charset="0"/>
              </a:endParaRPr>
            </a:p>
            <a:p>
              <a:pPr lvl="0">
                <a:defRPr/>
              </a:pPr>
              <a:r>
                <a:rPr lang="zh-CN" altLang="en-US" sz="2000" b="1" dirty="0" smtClean="0">
                  <a:solidFill>
                    <a:srgbClr val="0070C0"/>
                  </a:solidFill>
                  <a:latin typeface="微软雅黑" pitchFamily="34" charset="-122"/>
                  <a:ea typeface="微软雅黑" pitchFamily="34" charset="-122"/>
                  <a:sym typeface="Calibri" pitchFamily="34" charset="0"/>
                </a:rPr>
                <a:t>保障</a:t>
              </a:r>
              <a:endParaRPr lang="zh-CN" altLang="en-US" sz="2000" b="1" dirty="0">
                <a:solidFill>
                  <a:srgbClr val="0070C0"/>
                </a:solidFill>
                <a:latin typeface="微软雅黑" pitchFamily="34" charset="-122"/>
                <a:ea typeface="微软雅黑" pitchFamily="34" charset="-122"/>
                <a:sym typeface="Calibri" pitchFamily="34" charset="0"/>
              </a:endParaRPr>
            </a:p>
          </p:txBody>
        </p:sp>
      </p:grpSp>
      <p:grpSp>
        <p:nvGrpSpPr>
          <p:cNvPr id="37" name="组合 36"/>
          <p:cNvGrpSpPr/>
          <p:nvPr/>
        </p:nvGrpSpPr>
        <p:grpSpPr>
          <a:xfrm>
            <a:off x="3279262" y="2149273"/>
            <a:ext cx="1364538" cy="1364534"/>
            <a:chOff x="3279262" y="2149273"/>
            <a:chExt cx="1364538" cy="1364534"/>
          </a:xfrm>
        </p:grpSpPr>
        <p:sp>
          <p:nvSpPr>
            <p:cNvPr id="38" name="椭圆 37"/>
            <p:cNvSpPr/>
            <p:nvPr/>
          </p:nvSpPr>
          <p:spPr>
            <a:xfrm>
              <a:off x="3279262" y="2149273"/>
              <a:ext cx="1364538" cy="136453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TextBox 682"/>
            <p:cNvSpPr>
              <a:spLocks noChangeArrowheads="1"/>
            </p:cNvSpPr>
            <p:nvPr/>
          </p:nvSpPr>
          <p:spPr bwMode="auto">
            <a:xfrm>
              <a:off x="3553619" y="2418209"/>
              <a:ext cx="80021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a:defRPr/>
              </a:pPr>
              <a:r>
                <a:rPr lang="zh-CN" altLang="en-US" sz="2400" b="1" dirty="0" smtClean="0">
                  <a:solidFill>
                    <a:schemeClr val="bg1"/>
                  </a:solidFill>
                  <a:latin typeface="微软雅黑" pitchFamily="34" charset="-122"/>
                  <a:ea typeface="微软雅黑" pitchFamily="34" charset="-122"/>
                  <a:sym typeface="Calibri" pitchFamily="34" charset="0"/>
                </a:rPr>
                <a:t>客服</a:t>
              </a:r>
              <a:endParaRPr lang="en-US" altLang="zh-CN" sz="2400" b="1" dirty="0" smtClean="0">
                <a:solidFill>
                  <a:schemeClr val="bg1"/>
                </a:solidFill>
                <a:latin typeface="微软雅黑" pitchFamily="34" charset="-122"/>
                <a:ea typeface="微软雅黑" pitchFamily="34" charset="-122"/>
                <a:sym typeface="Calibri" pitchFamily="34" charset="0"/>
              </a:endParaRPr>
            </a:p>
            <a:p>
              <a:pPr lvl="0">
                <a:defRPr/>
              </a:pPr>
              <a:r>
                <a:rPr lang="zh-CN" altLang="en-US" sz="2400" b="1" dirty="0" smtClean="0">
                  <a:solidFill>
                    <a:schemeClr val="bg1"/>
                  </a:solidFill>
                  <a:latin typeface="微软雅黑" pitchFamily="34" charset="-122"/>
                  <a:ea typeface="微软雅黑" pitchFamily="34" charset="-122"/>
                  <a:sym typeface="Calibri" pitchFamily="34" charset="0"/>
                </a:rPr>
                <a:t>服务</a:t>
              </a:r>
              <a:endParaRPr lang="zh-CN" altLang="en-US" sz="2400" b="1" dirty="0">
                <a:solidFill>
                  <a:schemeClr val="bg1"/>
                </a:solidFill>
                <a:latin typeface="微软雅黑" pitchFamily="34" charset="-122"/>
                <a:ea typeface="微软雅黑" pitchFamily="34" charset="-122"/>
                <a:sym typeface="Calibri" pitchFamily="34" charset="0"/>
              </a:endParaRPr>
            </a:p>
          </p:txBody>
        </p:sp>
      </p:gr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1+#ppt_w/2"/>
                                          </p:val>
                                        </p:tav>
                                        <p:tav tm="100000">
                                          <p:val>
                                            <p:strVal val="#ppt_x"/>
                                          </p:val>
                                        </p:tav>
                                      </p:tavLst>
                                    </p:anim>
                                    <p:anim calcmode="lin" valueType="num">
                                      <p:cBhvr additive="base">
                                        <p:cTn id="20" dur="500" fill="hold"/>
                                        <p:tgtEl>
                                          <p:spTgt spid="37"/>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1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六边形 53"/>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0" name="六边形 59"/>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7" name="六边形 66"/>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8" name="TextBox 67"/>
          <p:cNvSpPr txBox="1"/>
          <p:nvPr/>
        </p:nvSpPr>
        <p:spPr>
          <a:xfrm>
            <a:off x="2023145" y="2170018"/>
            <a:ext cx="1107996" cy="646331"/>
          </a:xfrm>
          <a:prstGeom prst="rect">
            <a:avLst/>
          </a:prstGeom>
          <a:noFill/>
        </p:spPr>
        <p:txBody>
          <a:bodyPr wrap="none" rtlCol="0">
            <a:spAutoFit/>
          </a:bodyPr>
          <a:lstStyle/>
          <a:p>
            <a:r>
              <a:rPr lang="zh-CN" altLang="en-US"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目录</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9" name="TextBox 8"/>
          <p:cNvSpPr txBox="1"/>
          <p:nvPr/>
        </p:nvSpPr>
        <p:spPr>
          <a:xfrm>
            <a:off x="5090572" y="1419622"/>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关于我</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0" name="TextBox 9"/>
          <p:cNvSpPr txBox="1"/>
          <p:nvPr/>
        </p:nvSpPr>
        <p:spPr>
          <a:xfrm>
            <a:off x="5090572" y="2113610"/>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岗位认知</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5090572" y="2856007"/>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胜任能力</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2" name="TextBox 11"/>
          <p:cNvSpPr txBox="1"/>
          <p:nvPr/>
        </p:nvSpPr>
        <p:spPr>
          <a:xfrm>
            <a:off x="5090572" y="3648095"/>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目标规划</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cxnSp>
        <p:nvCxnSpPr>
          <p:cNvPr id="13" name="直接连接符 12"/>
          <p:cNvCxnSpPr/>
          <p:nvPr/>
        </p:nvCxnSpPr>
        <p:spPr>
          <a:xfrm>
            <a:off x="5162580" y="194293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62580" y="262144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62580" y="3360332"/>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62580" y="4155926"/>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391859" y="1347614"/>
            <a:ext cx="612189" cy="626931"/>
            <a:chOff x="3810492" y="540343"/>
            <a:chExt cx="612189" cy="626931"/>
          </a:xfrm>
        </p:grpSpPr>
        <p:sp>
          <p:nvSpPr>
            <p:cNvPr id="37" name="六边形 36"/>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38" name="组合 37"/>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39" name="六边形 38"/>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0" name="六边形 39"/>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1" name="TextBox 40"/>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01</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44" name="组合 43"/>
          <p:cNvGrpSpPr/>
          <p:nvPr/>
        </p:nvGrpSpPr>
        <p:grpSpPr>
          <a:xfrm>
            <a:off x="4391859" y="2063945"/>
            <a:ext cx="612189" cy="626931"/>
            <a:chOff x="3810492" y="540343"/>
            <a:chExt cx="612189" cy="626931"/>
          </a:xfrm>
        </p:grpSpPr>
        <p:sp>
          <p:nvSpPr>
            <p:cNvPr id="45" name="六边形 44"/>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6" name="组合 45"/>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48" name="六边形 47"/>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9" name="六边形 48"/>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7" name="TextBox 46"/>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02</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0" name="组合 49"/>
          <p:cNvGrpSpPr/>
          <p:nvPr/>
        </p:nvGrpSpPr>
        <p:grpSpPr>
          <a:xfrm>
            <a:off x="4391859" y="2840912"/>
            <a:ext cx="612189" cy="626931"/>
            <a:chOff x="3810492" y="540343"/>
            <a:chExt cx="612189" cy="626931"/>
          </a:xfrm>
        </p:grpSpPr>
        <p:sp>
          <p:nvSpPr>
            <p:cNvPr id="51" name="六边形 50"/>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52" name="组合 51"/>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55" name="六边形 54"/>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56" name="六边形 55"/>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53" name="TextBox 52"/>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03</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7" name="组合 56"/>
          <p:cNvGrpSpPr/>
          <p:nvPr/>
        </p:nvGrpSpPr>
        <p:grpSpPr>
          <a:xfrm>
            <a:off x="4391859" y="3601003"/>
            <a:ext cx="612189" cy="626931"/>
            <a:chOff x="3810492" y="540343"/>
            <a:chExt cx="612189" cy="626931"/>
          </a:xfrm>
        </p:grpSpPr>
        <p:sp>
          <p:nvSpPr>
            <p:cNvPr id="59" name="六边形 58"/>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61" name="组合 60"/>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63" name="六边形 62"/>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64" name="六边形 63"/>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62" name="TextBox 61"/>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04</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sp>
        <p:nvSpPr>
          <p:cNvPr id="2" name="矩形 1"/>
          <p:cNvSpPr/>
          <p:nvPr/>
        </p:nvSpPr>
        <p:spPr>
          <a:xfrm>
            <a:off x="5117664" y="2851274"/>
            <a:ext cx="1857692" cy="5078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8225345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750"/>
                                        <p:tgtEl>
                                          <p:spTgt spid="2"/>
                                        </p:tgtEl>
                                      </p:cBhvr>
                                    </p:animEffect>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500" tmFilter="0, 0; .2, .5; .8, .5; 1, 0"/>
                                        <p:tgtEl>
                                          <p:spTgt spid="11"/>
                                        </p:tgtEl>
                                      </p:cBhvr>
                                    </p:animEffect>
                                    <p:animScale>
                                      <p:cBhvr>
                                        <p:cTn id="11"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胜任能力</a:t>
            </a:r>
            <a:endParaRPr lang="zh-CN" altLang="en-US" dirty="0"/>
          </a:p>
        </p:txBody>
      </p:sp>
      <p:grpSp>
        <p:nvGrpSpPr>
          <p:cNvPr id="3" name="组合 2"/>
          <p:cNvGrpSpPr/>
          <p:nvPr/>
        </p:nvGrpSpPr>
        <p:grpSpPr>
          <a:xfrm>
            <a:off x="2493561" y="1419622"/>
            <a:ext cx="2846358" cy="2846358"/>
            <a:chOff x="304800" y="673100"/>
            <a:chExt cx="4000500" cy="4000500"/>
          </a:xfrm>
          <a:effectLst>
            <a:outerShdw blurRad="444500" dist="254000" dir="8100000" algn="tr" rotWithShape="0">
              <a:prstClr val="black">
                <a:alpha val="50000"/>
              </a:prstClr>
            </a:outerShdw>
          </a:effectLst>
        </p:grpSpPr>
        <p:sp>
          <p:nvSpPr>
            <p:cNvPr id="4" name="同心圆 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420796" y="1448616"/>
            <a:ext cx="623903" cy="623903"/>
            <a:chOff x="304800" y="673100"/>
            <a:chExt cx="4000500" cy="4000500"/>
          </a:xfrm>
          <a:effectLst>
            <a:outerShdw blurRad="317500" dist="1905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1</a:t>
              </a:r>
              <a:endParaRPr lang="zh-CN" altLang="en-US" sz="2500" b="1" dirty="0">
                <a:solidFill>
                  <a:srgbClr val="0070C0"/>
                </a:solidFill>
                <a:latin typeface="微软雅黑" pitchFamily="34" charset="-122"/>
                <a:ea typeface="微软雅黑" pitchFamily="34" charset="-122"/>
              </a:endParaRPr>
            </a:p>
          </p:txBody>
        </p:sp>
      </p:grpSp>
      <p:grpSp>
        <p:nvGrpSpPr>
          <p:cNvPr id="10" name="组合 9"/>
          <p:cNvGrpSpPr/>
          <p:nvPr/>
        </p:nvGrpSpPr>
        <p:grpSpPr>
          <a:xfrm>
            <a:off x="4965844" y="2488506"/>
            <a:ext cx="623903" cy="623903"/>
            <a:chOff x="304800" y="673100"/>
            <a:chExt cx="4000500" cy="4000500"/>
          </a:xfrm>
          <a:effectLst>
            <a:outerShdw blurRad="317500" dist="1905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2</a:t>
              </a:r>
              <a:endParaRPr lang="zh-CN" altLang="en-US" sz="2500" b="1" dirty="0">
                <a:solidFill>
                  <a:srgbClr val="0070C0"/>
                </a:solidFill>
                <a:latin typeface="微软雅黑" pitchFamily="34" charset="-122"/>
                <a:ea typeface="微软雅黑" pitchFamily="34" charset="-122"/>
              </a:endParaRPr>
            </a:p>
          </p:txBody>
        </p:sp>
      </p:grpSp>
      <p:grpSp>
        <p:nvGrpSpPr>
          <p:cNvPr id="13" name="组合 12"/>
          <p:cNvGrpSpPr/>
          <p:nvPr/>
        </p:nvGrpSpPr>
        <p:grpSpPr>
          <a:xfrm>
            <a:off x="4420796" y="3579954"/>
            <a:ext cx="623903" cy="623903"/>
            <a:chOff x="304800" y="673100"/>
            <a:chExt cx="4000500" cy="4000500"/>
          </a:xfrm>
          <a:effectLst>
            <a:outerShdw blurRad="317500" dist="1905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3</a:t>
              </a:r>
              <a:endParaRPr lang="zh-CN" altLang="en-US" sz="2500" b="1" dirty="0">
                <a:solidFill>
                  <a:srgbClr val="0070C0"/>
                </a:solidFill>
                <a:latin typeface="微软雅黑" pitchFamily="34" charset="-122"/>
                <a:ea typeface="微软雅黑" pitchFamily="34" charset="-122"/>
              </a:endParaRPr>
            </a:p>
          </p:txBody>
        </p:sp>
      </p:grpSp>
      <p:sp>
        <p:nvSpPr>
          <p:cNvPr id="16" name="TextBox 15"/>
          <p:cNvSpPr txBox="1"/>
          <p:nvPr/>
        </p:nvSpPr>
        <p:spPr>
          <a:xfrm>
            <a:off x="5316552" y="1476863"/>
            <a:ext cx="2200588" cy="577081"/>
          </a:xfrm>
          <a:prstGeom prst="rect">
            <a:avLst/>
          </a:prstGeom>
          <a:noFill/>
        </p:spPr>
        <p:txBody>
          <a:bodyPr wrap="square" lIns="0" tIns="0" rIns="0" bIns="0" rtlCol="0">
            <a:spAutoFit/>
          </a:bodyPr>
          <a:lstStyle/>
          <a:p>
            <a:pPr algn="just">
              <a:lnSpc>
                <a:spcPts val="1500"/>
              </a:lnSpc>
            </a:pPr>
            <a:r>
              <a:rPr lang="zh-CN" altLang="en-US" sz="1000" dirty="0" smtClean="0">
                <a:latin typeface="微软雅黑" pitchFamily="34" charset="-122"/>
                <a:ea typeface="微软雅黑" pitchFamily="34" charset="-122"/>
              </a:rPr>
              <a:t>点击输入简要文字内容，文字内容需概括精炼，不用多余的文字修饰，言简意赅的说明分项内容</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a:t>
            </a:r>
            <a:endParaRPr lang="en-US" altLang="zh-CN" sz="1000" dirty="0" smtClean="0">
              <a:latin typeface="微软雅黑" pitchFamily="34" charset="-122"/>
              <a:ea typeface="微软雅黑" pitchFamily="34" charset="-122"/>
            </a:endParaRPr>
          </a:p>
        </p:txBody>
      </p:sp>
      <p:sp>
        <p:nvSpPr>
          <p:cNvPr id="17" name="TextBox 16"/>
          <p:cNvSpPr txBox="1"/>
          <p:nvPr/>
        </p:nvSpPr>
        <p:spPr>
          <a:xfrm>
            <a:off x="5748600" y="2516931"/>
            <a:ext cx="2200588" cy="577081"/>
          </a:xfrm>
          <a:prstGeom prst="rect">
            <a:avLst/>
          </a:prstGeom>
          <a:noFill/>
        </p:spPr>
        <p:txBody>
          <a:bodyPr wrap="square" lIns="0" tIns="0" rIns="0" bIns="0" rtlCol="0">
            <a:spAutoFit/>
          </a:bodyPr>
          <a:lstStyle/>
          <a:p>
            <a:pPr algn="just">
              <a:lnSpc>
                <a:spcPts val="1500"/>
              </a:lnSpc>
            </a:pPr>
            <a:r>
              <a:rPr lang="zh-CN" altLang="en-US" sz="1000" dirty="0" smtClean="0">
                <a:latin typeface="微软雅黑" pitchFamily="34" charset="-122"/>
                <a:ea typeface="微软雅黑" pitchFamily="34" charset="-122"/>
              </a:rPr>
              <a:t>点击输入简要文字内容，文字内容需概括精炼，不用多余的文字修饰，言简意赅的说明分项内容</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a:t>
            </a:r>
            <a:endParaRPr lang="en-US" altLang="zh-CN" sz="1000" dirty="0" smtClean="0">
              <a:latin typeface="微软雅黑" pitchFamily="34" charset="-122"/>
              <a:ea typeface="微软雅黑" pitchFamily="34" charset="-122"/>
            </a:endParaRPr>
          </a:p>
        </p:txBody>
      </p:sp>
      <p:sp>
        <p:nvSpPr>
          <p:cNvPr id="18" name="TextBox 17"/>
          <p:cNvSpPr txBox="1"/>
          <p:nvPr/>
        </p:nvSpPr>
        <p:spPr>
          <a:xfrm>
            <a:off x="5263196" y="3631245"/>
            <a:ext cx="2200588" cy="577081"/>
          </a:xfrm>
          <a:prstGeom prst="rect">
            <a:avLst/>
          </a:prstGeom>
          <a:noFill/>
        </p:spPr>
        <p:txBody>
          <a:bodyPr wrap="square" lIns="0" tIns="0" rIns="0" bIns="0" rtlCol="0">
            <a:spAutoFit/>
          </a:bodyPr>
          <a:lstStyle/>
          <a:p>
            <a:pPr algn="just">
              <a:lnSpc>
                <a:spcPts val="1500"/>
              </a:lnSpc>
            </a:pPr>
            <a:r>
              <a:rPr lang="zh-CN" altLang="en-US" sz="1000" dirty="0" smtClean="0">
                <a:latin typeface="微软雅黑" pitchFamily="34" charset="-122"/>
                <a:ea typeface="微软雅黑" pitchFamily="34" charset="-122"/>
              </a:rPr>
              <a:t>点击输入简要文字内容，文字内容需概括精炼，不用多余的文字修饰，言简意赅的说明分项内容</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a:t>
            </a:r>
            <a:endParaRPr lang="en-US" altLang="zh-CN" sz="1000" dirty="0" smtClean="0">
              <a:latin typeface="微软雅黑" pitchFamily="34" charset="-122"/>
              <a:ea typeface="微软雅黑" pitchFamily="34" charset="-122"/>
            </a:endParaRPr>
          </a:p>
        </p:txBody>
      </p:sp>
      <p:sp>
        <p:nvSpPr>
          <p:cNvPr id="19" name="TextBox 18"/>
          <p:cNvSpPr txBox="1"/>
          <p:nvPr/>
        </p:nvSpPr>
        <p:spPr>
          <a:xfrm>
            <a:off x="2980635" y="2107471"/>
            <a:ext cx="1752111" cy="1373068"/>
          </a:xfrm>
          <a:prstGeom prst="rect">
            <a:avLst/>
          </a:prstGeom>
          <a:noFill/>
        </p:spPr>
        <p:txBody>
          <a:bodyPr wrap="square" lIns="0" tIns="0" rIns="0" bIns="0" rtlCol="0">
            <a:spAutoFit/>
          </a:bodyPr>
          <a:lstStyle/>
          <a:p>
            <a:pPr algn="just">
              <a:lnSpc>
                <a:spcPct val="130000"/>
              </a:lnSpc>
            </a:pPr>
            <a:r>
              <a:rPr lang="zh-CN" altLang="en-US" sz="1400" dirty="0">
                <a:latin typeface="微软雅黑" pitchFamily="34" charset="-122"/>
                <a:ea typeface="微软雅黑" pitchFamily="34" charset="-122"/>
              </a:rPr>
              <a:t>点击输入简要文字内容，文字内容需概括精炼，不用多余的文字修饰，言简意赅的说明分项内容</a:t>
            </a:r>
            <a:r>
              <a:rPr lang="en-US" altLang="zh-CN"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p:txBody>
      </p:sp>
      <p:sp>
        <p:nvSpPr>
          <p:cNvPr id="20" name="椭圆 19"/>
          <p:cNvSpPr/>
          <p:nvPr/>
        </p:nvSpPr>
        <p:spPr>
          <a:xfrm>
            <a:off x="1324452" y="2088733"/>
            <a:ext cx="1423450" cy="1423450"/>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1779697" y="2499742"/>
            <a:ext cx="512961" cy="615553"/>
          </a:xfrm>
          <a:prstGeom prst="rect">
            <a:avLst/>
          </a:prstGeom>
          <a:noFill/>
        </p:spPr>
        <p:txBody>
          <a:bodyPr wrap="non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胜任</a:t>
            </a:r>
            <a:endParaRPr lang="en-US" altLang="zh-CN" sz="2000" b="1" dirty="0" smtClean="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能力</a:t>
            </a:r>
            <a:endParaRPr lang="zh-CN" altLang="en-US"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airplane"/>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500"/>
                                </p:stCondLst>
                                <p:childTnLst>
                                  <p:par>
                                    <p:cTn id="16" presetID="2" presetClass="entr" presetSubtype="1" fill="hold" nodeType="afterEffect" p14:presetBounceEnd="44000">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1500"/>
                                </p:stCondLst>
                                <p:childTnLst>
                                  <p:par>
                                    <p:cTn id="25" presetID="5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Scale>
                                          <p:cBhvr>
                                            <p:cTn id="2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500" decel="50000" fill="hold">
                                              <p:stCondLst>
                                                <p:cond delay="0"/>
                                              </p:stCondLst>
                                            </p:cTn>
                                            <p:tgtEl>
                                              <p:spTgt spid="6"/>
                                            </p:tgtEl>
                                            <p:attrNameLst>
                                              <p:attrName>ppt_x</p:attrName>
                                              <p:attrName>ppt_y</p:attrName>
                                            </p:attrNameLst>
                                          </p:cBhvr>
                                        </p:animMotion>
                                        <p:animEffect transition="in" filter="fade">
                                          <p:cBhvr>
                                            <p:cTn id="29" dur="500"/>
                                            <p:tgtEl>
                                              <p:spTgt spid="6"/>
                                            </p:tgtEl>
                                          </p:cBhvr>
                                        </p:animEffect>
                                      </p:childTnLst>
                                    </p:cTn>
                                  </p:par>
                                </p:childTnLst>
                              </p:cTn>
                            </p:par>
                            <p:par>
                              <p:cTn id="30" fill="hold">
                                <p:stCondLst>
                                  <p:cond delay="2000"/>
                                </p:stCondLst>
                                <p:childTnLst>
                                  <p:par>
                                    <p:cTn id="31" presetID="52"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Scale>
                                          <p:cBhvr>
                                            <p:cTn id="33"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0"/>
                                            </p:tgtEl>
                                            <p:attrNameLst>
                                              <p:attrName>ppt_x</p:attrName>
                                              <p:attrName>ppt_y</p:attrName>
                                            </p:attrNameLst>
                                          </p:cBhvr>
                                        </p:animMotion>
                                        <p:animEffect transition="in" filter="fade">
                                          <p:cBhvr>
                                            <p:cTn id="35" dur="500"/>
                                            <p:tgtEl>
                                              <p:spTgt spid="10"/>
                                            </p:tgtEl>
                                          </p:cBhvr>
                                        </p:animEffect>
                                      </p:childTnLst>
                                    </p:cTn>
                                  </p:par>
                                </p:childTnLst>
                              </p:cTn>
                            </p:par>
                            <p:par>
                              <p:cTn id="36" fill="hold">
                                <p:stCondLst>
                                  <p:cond delay="2500"/>
                                </p:stCondLst>
                                <p:childTnLst>
                                  <p:par>
                                    <p:cTn id="37" presetID="52"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Scale>
                                          <p:cBhvr>
                                            <p:cTn id="39"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3"/>
                                            </p:tgtEl>
                                            <p:attrNameLst>
                                              <p:attrName>ppt_x</p:attrName>
                                              <p:attrName>ppt_y</p:attrName>
                                            </p:attrNameLst>
                                          </p:cBhvr>
                                        </p:animMotion>
                                        <p:animEffect transition="in" filter="fade">
                                          <p:cBhvr>
                                            <p:cTn id="41" dur="500"/>
                                            <p:tgtEl>
                                              <p:spTgt spid="1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22" presetClass="entr" presetSubtype="8" fill="hold" grpId="0" nodeType="withEffect">
                                      <p:stCondLst>
                                        <p:cond delay="20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grpId="0" nodeType="withEffect">
                                      <p:stCondLst>
                                        <p:cond delay="40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animBg="1"/>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500"/>
                                </p:stCondLst>
                                <p:childTnLst>
                                  <p:par>
                                    <p:cTn id="16" presetID="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1500"/>
                                </p:stCondLst>
                                <p:childTnLst>
                                  <p:par>
                                    <p:cTn id="25" presetID="5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Scale>
                                          <p:cBhvr>
                                            <p:cTn id="2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500" decel="50000" fill="hold">
                                              <p:stCondLst>
                                                <p:cond delay="0"/>
                                              </p:stCondLst>
                                            </p:cTn>
                                            <p:tgtEl>
                                              <p:spTgt spid="6"/>
                                            </p:tgtEl>
                                            <p:attrNameLst>
                                              <p:attrName>ppt_x</p:attrName>
                                              <p:attrName>ppt_y</p:attrName>
                                            </p:attrNameLst>
                                          </p:cBhvr>
                                        </p:animMotion>
                                        <p:animEffect transition="in" filter="fade">
                                          <p:cBhvr>
                                            <p:cTn id="29" dur="500"/>
                                            <p:tgtEl>
                                              <p:spTgt spid="6"/>
                                            </p:tgtEl>
                                          </p:cBhvr>
                                        </p:animEffect>
                                      </p:childTnLst>
                                    </p:cTn>
                                  </p:par>
                                </p:childTnLst>
                              </p:cTn>
                            </p:par>
                            <p:par>
                              <p:cTn id="30" fill="hold">
                                <p:stCondLst>
                                  <p:cond delay="2000"/>
                                </p:stCondLst>
                                <p:childTnLst>
                                  <p:par>
                                    <p:cTn id="31" presetID="52"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Scale>
                                          <p:cBhvr>
                                            <p:cTn id="33"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0"/>
                                            </p:tgtEl>
                                            <p:attrNameLst>
                                              <p:attrName>ppt_x</p:attrName>
                                              <p:attrName>ppt_y</p:attrName>
                                            </p:attrNameLst>
                                          </p:cBhvr>
                                        </p:animMotion>
                                        <p:animEffect transition="in" filter="fade">
                                          <p:cBhvr>
                                            <p:cTn id="35" dur="500"/>
                                            <p:tgtEl>
                                              <p:spTgt spid="10"/>
                                            </p:tgtEl>
                                          </p:cBhvr>
                                        </p:animEffect>
                                      </p:childTnLst>
                                    </p:cTn>
                                  </p:par>
                                </p:childTnLst>
                              </p:cTn>
                            </p:par>
                            <p:par>
                              <p:cTn id="36" fill="hold">
                                <p:stCondLst>
                                  <p:cond delay="2500"/>
                                </p:stCondLst>
                                <p:childTnLst>
                                  <p:par>
                                    <p:cTn id="37" presetID="52"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Scale>
                                          <p:cBhvr>
                                            <p:cTn id="39"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3"/>
                                            </p:tgtEl>
                                            <p:attrNameLst>
                                              <p:attrName>ppt_x</p:attrName>
                                              <p:attrName>ppt_y</p:attrName>
                                            </p:attrNameLst>
                                          </p:cBhvr>
                                        </p:animMotion>
                                        <p:animEffect transition="in" filter="fade">
                                          <p:cBhvr>
                                            <p:cTn id="41" dur="500"/>
                                            <p:tgtEl>
                                              <p:spTgt spid="1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22" presetClass="entr" presetSubtype="8" fill="hold" grpId="0" nodeType="withEffect">
                                      <p:stCondLst>
                                        <p:cond delay="20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grpId="0" nodeType="withEffect">
                                      <p:stCondLst>
                                        <p:cond delay="40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animBg="1"/>
          <p:bldP spid="21"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决策能力</a:t>
            </a:r>
            <a:endParaRPr lang="zh-CN" altLang="en-US" dirty="0"/>
          </a:p>
        </p:txBody>
      </p:sp>
      <p:grpSp>
        <p:nvGrpSpPr>
          <p:cNvPr id="25" name="组合 24"/>
          <p:cNvGrpSpPr/>
          <p:nvPr/>
        </p:nvGrpSpPr>
        <p:grpSpPr>
          <a:xfrm>
            <a:off x="3488000" y="1169885"/>
            <a:ext cx="986213" cy="986213"/>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27" name="椭圆 2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50</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28" name="组合 27"/>
          <p:cNvGrpSpPr/>
          <p:nvPr/>
        </p:nvGrpSpPr>
        <p:grpSpPr>
          <a:xfrm>
            <a:off x="4677987" y="1159760"/>
            <a:ext cx="986213" cy="986213"/>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82</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31" name="组合 30"/>
          <p:cNvGrpSpPr/>
          <p:nvPr/>
        </p:nvGrpSpPr>
        <p:grpSpPr>
          <a:xfrm>
            <a:off x="3488000" y="2246210"/>
            <a:ext cx="986213" cy="986213"/>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28</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34" name="组合 33"/>
          <p:cNvGrpSpPr/>
          <p:nvPr/>
        </p:nvGrpSpPr>
        <p:grpSpPr>
          <a:xfrm>
            <a:off x="4677987" y="2236085"/>
            <a:ext cx="986213" cy="986213"/>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75</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37" name="组合 36"/>
          <p:cNvGrpSpPr/>
          <p:nvPr/>
        </p:nvGrpSpPr>
        <p:grpSpPr>
          <a:xfrm>
            <a:off x="3488000" y="3294940"/>
            <a:ext cx="986213" cy="98621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15</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40" name="组合 39"/>
          <p:cNvGrpSpPr/>
          <p:nvPr/>
        </p:nvGrpSpPr>
        <p:grpSpPr>
          <a:xfrm>
            <a:off x="4677987" y="3284815"/>
            <a:ext cx="986213" cy="986213"/>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61</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sp>
        <p:nvSpPr>
          <p:cNvPr id="43" name="TextBox 42"/>
          <p:cNvSpPr txBox="1"/>
          <p:nvPr/>
        </p:nvSpPr>
        <p:spPr>
          <a:xfrm>
            <a:off x="1778431" y="1271978"/>
            <a:ext cx="1497425" cy="253897"/>
          </a:xfrm>
          <a:prstGeom prst="rect">
            <a:avLst/>
          </a:prstGeom>
          <a:noFill/>
        </p:spPr>
        <p:txBody>
          <a:bodyPr wrap="square" lIns="68562" tIns="34281" rIns="68562" bIns="34281" rtlCol="0">
            <a:spAutoFit/>
          </a:bodyPr>
          <a:lstStyle/>
          <a:p>
            <a:pPr algn="r"/>
            <a:r>
              <a:rPr lang="zh-CN" altLang="en-US" sz="1200" b="1" dirty="0">
                <a:solidFill>
                  <a:srgbClr val="0070C0"/>
                </a:solidFill>
                <a:latin typeface="微软雅黑" pitchFamily="34" charset="-122"/>
                <a:ea typeface="微软雅黑" pitchFamily="34" charset="-122"/>
              </a:rPr>
              <a:t>主要任务</a:t>
            </a:r>
          </a:p>
        </p:txBody>
      </p:sp>
      <p:sp>
        <p:nvSpPr>
          <p:cNvPr id="44" name="TextBox 43"/>
          <p:cNvSpPr txBox="1"/>
          <p:nvPr/>
        </p:nvSpPr>
        <p:spPr>
          <a:xfrm>
            <a:off x="720638" y="1567049"/>
            <a:ext cx="2555218" cy="500119"/>
          </a:xfrm>
          <a:prstGeom prst="rect">
            <a:avLst/>
          </a:prstGeom>
          <a:noFill/>
        </p:spPr>
        <p:txBody>
          <a:bodyPr wrap="square" lIns="68562" tIns="34281" rIns="68562" bIns="34281" rtlCol="0">
            <a:spAutoFit/>
          </a:bodyPr>
          <a:lstStyle/>
          <a:p>
            <a:pPr algn="r"/>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45" name="TextBox 44"/>
          <p:cNvSpPr txBox="1"/>
          <p:nvPr/>
        </p:nvSpPr>
        <p:spPr>
          <a:xfrm>
            <a:off x="5761198" y="1271978"/>
            <a:ext cx="1497425" cy="253897"/>
          </a:xfrm>
          <a:prstGeom prst="rect">
            <a:avLst/>
          </a:prstGeom>
          <a:noFill/>
        </p:spPr>
        <p:txBody>
          <a:bodyPr wrap="square" lIns="68562" tIns="34281" rIns="68562" bIns="34281" rtlCol="0">
            <a:spAutoFit/>
          </a:bodyPr>
          <a:lstStyle/>
          <a:p>
            <a:r>
              <a:rPr lang="zh-CN" altLang="en-US" sz="1200" b="1" dirty="0">
                <a:solidFill>
                  <a:srgbClr val="0070C0"/>
                </a:solidFill>
                <a:latin typeface="微软雅黑" pitchFamily="34" charset="-122"/>
                <a:ea typeface="微软雅黑" pitchFamily="34" charset="-122"/>
              </a:rPr>
              <a:t>团队协同较好</a:t>
            </a:r>
          </a:p>
        </p:txBody>
      </p:sp>
      <p:sp>
        <p:nvSpPr>
          <p:cNvPr id="46" name="TextBox 45"/>
          <p:cNvSpPr txBox="1"/>
          <p:nvPr/>
        </p:nvSpPr>
        <p:spPr>
          <a:xfrm>
            <a:off x="5761198" y="1567049"/>
            <a:ext cx="2555218" cy="500119"/>
          </a:xfrm>
          <a:prstGeom prst="rect">
            <a:avLst/>
          </a:prstGeom>
          <a:noFill/>
        </p:spPr>
        <p:txBody>
          <a:bodyPr wrap="square" lIns="68562" tIns="34281" rIns="68562" bIns="34281" rtlCol="0">
            <a:spAutoFit/>
          </a:bodyPr>
          <a:lstStyle/>
          <a:p>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47" name="TextBox 46"/>
          <p:cNvSpPr txBox="1"/>
          <p:nvPr/>
        </p:nvSpPr>
        <p:spPr>
          <a:xfrm>
            <a:off x="5761198" y="2324326"/>
            <a:ext cx="1497425" cy="253897"/>
          </a:xfrm>
          <a:prstGeom prst="rect">
            <a:avLst/>
          </a:prstGeom>
          <a:noFill/>
        </p:spPr>
        <p:txBody>
          <a:bodyPr wrap="square" lIns="68562" tIns="34281" rIns="68562" bIns="34281" rtlCol="0">
            <a:spAutoFit/>
          </a:bodyPr>
          <a:lstStyle/>
          <a:p>
            <a:r>
              <a:rPr lang="zh-CN" altLang="en-US" sz="1200" b="1" dirty="0">
                <a:solidFill>
                  <a:srgbClr val="0070C0"/>
                </a:solidFill>
                <a:latin typeface="微软雅黑" pitchFamily="34" charset="-122"/>
                <a:ea typeface="微软雅黑" pitchFamily="34" charset="-122"/>
              </a:rPr>
              <a:t>操作方式</a:t>
            </a:r>
          </a:p>
        </p:txBody>
      </p:sp>
      <p:sp>
        <p:nvSpPr>
          <p:cNvPr id="48" name="TextBox 47"/>
          <p:cNvSpPr txBox="1"/>
          <p:nvPr/>
        </p:nvSpPr>
        <p:spPr>
          <a:xfrm>
            <a:off x="5761198" y="2619397"/>
            <a:ext cx="2555218" cy="500119"/>
          </a:xfrm>
          <a:prstGeom prst="rect">
            <a:avLst/>
          </a:prstGeom>
          <a:noFill/>
        </p:spPr>
        <p:txBody>
          <a:bodyPr wrap="square" lIns="68562" tIns="34281" rIns="68562" bIns="34281" rtlCol="0">
            <a:spAutoFit/>
          </a:bodyPr>
          <a:lstStyle/>
          <a:p>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49" name="TextBox 48"/>
          <p:cNvSpPr txBox="1"/>
          <p:nvPr/>
        </p:nvSpPr>
        <p:spPr>
          <a:xfrm>
            <a:off x="5761198" y="3329378"/>
            <a:ext cx="1497425" cy="253897"/>
          </a:xfrm>
          <a:prstGeom prst="rect">
            <a:avLst/>
          </a:prstGeom>
          <a:noFill/>
        </p:spPr>
        <p:txBody>
          <a:bodyPr wrap="square" lIns="68562" tIns="34281" rIns="68562" bIns="34281" rtlCol="0">
            <a:spAutoFit/>
          </a:bodyPr>
          <a:lstStyle/>
          <a:p>
            <a:r>
              <a:rPr lang="zh-CN" altLang="en-US" sz="1200" b="1" dirty="0">
                <a:solidFill>
                  <a:srgbClr val="0070C0"/>
                </a:solidFill>
                <a:latin typeface="微软雅黑" pitchFamily="34" charset="-122"/>
                <a:ea typeface="微软雅黑" pitchFamily="34" charset="-122"/>
              </a:rPr>
              <a:t>资金略欠缺</a:t>
            </a:r>
          </a:p>
        </p:txBody>
      </p:sp>
      <p:sp>
        <p:nvSpPr>
          <p:cNvPr id="50" name="TextBox 49"/>
          <p:cNvSpPr txBox="1"/>
          <p:nvPr/>
        </p:nvSpPr>
        <p:spPr>
          <a:xfrm>
            <a:off x="5761198" y="3624449"/>
            <a:ext cx="2555218" cy="500119"/>
          </a:xfrm>
          <a:prstGeom prst="rect">
            <a:avLst/>
          </a:prstGeom>
          <a:noFill/>
        </p:spPr>
        <p:txBody>
          <a:bodyPr wrap="square" lIns="68562" tIns="34281" rIns="68562" bIns="34281" rtlCol="0">
            <a:spAutoFit/>
          </a:bodyPr>
          <a:lstStyle/>
          <a:p>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51" name="TextBox 50"/>
          <p:cNvSpPr txBox="1"/>
          <p:nvPr/>
        </p:nvSpPr>
        <p:spPr>
          <a:xfrm>
            <a:off x="1778431" y="3341203"/>
            <a:ext cx="1497425" cy="253897"/>
          </a:xfrm>
          <a:prstGeom prst="rect">
            <a:avLst/>
          </a:prstGeom>
          <a:noFill/>
        </p:spPr>
        <p:txBody>
          <a:bodyPr wrap="square" lIns="68562" tIns="34281" rIns="68562" bIns="34281" rtlCol="0">
            <a:spAutoFit/>
          </a:bodyPr>
          <a:lstStyle/>
          <a:p>
            <a:pPr algn="r"/>
            <a:r>
              <a:rPr lang="zh-CN" altLang="en-US" sz="1200" b="1" dirty="0">
                <a:solidFill>
                  <a:srgbClr val="0070C0"/>
                </a:solidFill>
                <a:latin typeface="微软雅黑" pitchFamily="34" charset="-122"/>
                <a:ea typeface="微软雅黑" pitchFamily="34" charset="-122"/>
              </a:rPr>
              <a:t>效益预测</a:t>
            </a:r>
          </a:p>
        </p:txBody>
      </p:sp>
      <p:sp>
        <p:nvSpPr>
          <p:cNvPr id="52" name="TextBox 51"/>
          <p:cNvSpPr txBox="1"/>
          <p:nvPr/>
        </p:nvSpPr>
        <p:spPr>
          <a:xfrm>
            <a:off x="720638" y="3636274"/>
            <a:ext cx="2555218" cy="500119"/>
          </a:xfrm>
          <a:prstGeom prst="rect">
            <a:avLst/>
          </a:prstGeom>
          <a:noFill/>
        </p:spPr>
        <p:txBody>
          <a:bodyPr wrap="square" lIns="68562" tIns="34281" rIns="68562" bIns="34281" rtlCol="0">
            <a:spAutoFit/>
          </a:bodyPr>
          <a:lstStyle/>
          <a:p>
            <a:pPr algn="r"/>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53" name="TextBox 52"/>
          <p:cNvSpPr txBox="1"/>
          <p:nvPr/>
        </p:nvSpPr>
        <p:spPr>
          <a:xfrm>
            <a:off x="1778431" y="2324327"/>
            <a:ext cx="1497425" cy="253897"/>
          </a:xfrm>
          <a:prstGeom prst="rect">
            <a:avLst/>
          </a:prstGeom>
          <a:noFill/>
        </p:spPr>
        <p:txBody>
          <a:bodyPr wrap="square" lIns="68562" tIns="34281" rIns="68562" bIns="34281" rtlCol="0">
            <a:spAutoFit/>
          </a:bodyPr>
          <a:lstStyle/>
          <a:p>
            <a:pPr algn="r"/>
            <a:r>
              <a:rPr lang="zh-CN" altLang="en-US" sz="1200" b="1" dirty="0">
                <a:solidFill>
                  <a:srgbClr val="0070C0"/>
                </a:solidFill>
                <a:latin typeface="微软雅黑" pitchFamily="34" charset="-122"/>
                <a:ea typeface="微软雅黑" pitchFamily="34" charset="-122"/>
              </a:rPr>
              <a:t>时间表</a:t>
            </a:r>
          </a:p>
        </p:txBody>
      </p:sp>
      <p:sp>
        <p:nvSpPr>
          <p:cNvPr id="54" name="TextBox 53"/>
          <p:cNvSpPr txBox="1"/>
          <p:nvPr/>
        </p:nvSpPr>
        <p:spPr>
          <a:xfrm>
            <a:off x="720638" y="2619398"/>
            <a:ext cx="2555218" cy="500119"/>
          </a:xfrm>
          <a:prstGeom prst="rect">
            <a:avLst/>
          </a:prstGeom>
          <a:noFill/>
        </p:spPr>
        <p:txBody>
          <a:bodyPr wrap="square" lIns="68562" tIns="34281" rIns="68562" bIns="34281" rtlCol="0">
            <a:spAutoFit/>
          </a:bodyPr>
          <a:lstStyle/>
          <a:p>
            <a:pPr algn="r"/>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6" presetClass="emph" presetSubtype="0" fill="hold" nodeType="afterEffect">
                                  <p:stCondLst>
                                    <p:cond delay="0"/>
                                  </p:stCondLst>
                                  <p:childTnLst>
                                    <p:animEffect transition="out" filter="fade">
                                      <p:cBhvr>
                                        <p:cTn id="14" dur="500" tmFilter="0, 0; .2, .5; .8, .5; 1, 0"/>
                                        <p:tgtEl>
                                          <p:spTgt spid="25"/>
                                        </p:tgtEl>
                                      </p:cBhvr>
                                    </p:animEffect>
                                    <p:animScale>
                                      <p:cBhvr>
                                        <p:cTn id="15" dur="250" autoRev="1" fill="hold"/>
                                        <p:tgtEl>
                                          <p:spTgt spid="25"/>
                                        </p:tgtEl>
                                      </p:cBhvr>
                                      <p:by x="105000" y="105000"/>
                                    </p:animScale>
                                  </p:childTnLst>
                                </p:cTn>
                              </p:par>
                              <p:par>
                                <p:cTn id="16" presetID="53" presetClass="entr" presetSubtype="528" fill="hold" nodeType="withEffect">
                                  <p:stCondLst>
                                    <p:cond delay="25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anim calcmode="lin" valueType="num">
                                      <p:cBhvr>
                                        <p:cTn id="21" dur="500" fill="hold"/>
                                        <p:tgtEl>
                                          <p:spTgt spid="28"/>
                                        </p:tgtEl>
                                        <p:attrNameLst>
                                          <p:attrName>ppt_x</p:attrName>
                                        </p:attrNameLst>
                                      </p:cBhvr>
                                      <p:tavLst>
                                        <p:tav tm="0">
                                          <p:val>
                                            <p:fltVal val="0.5"/>
                                          </p:val>
                                        </p:tav>
                                        <p:tav tm="100000">
                                          <p:val>
                                            <p:strVal val="#ppt_x"/>
                                          </p:val>
                                        </p:tav>
                                      </p:tavLst>
                                    </p:anim>
                                    <p:anim calcmode="lin" valueType="num">
                                      <p:cBhvr>
                                        <p:cTn id="22" dur="500" fill="hold"/>
                                        <p:tgtEl>
                                          <p:spTgt spid="28"/>
                                        </p:tgtEl>
                                        <p:attrNameLst>
                                          <p:attrName>ppt_y</p:attrName>
                                        </p:attrNameLst>
                                      </p:cBhvr>
                                      <p:tavLst>
                                        <p:tav tm="0">
                                          <p:val>
                                            <p:fltVal val="0.5"/>
                                          </p:val>
                                        </p:tav>
                                        <p:tav tm="100000">
                                          <p:val>
                                            <p:strVal val="#ppt_y"/>
                                          </p:val>
                                        </p:tav>
                                      </p:tavLst>
                                    </p:anim>
                                  </p:childTnLst>
                                </p:cTn>
                              </p:par>
                              <p:par>
                                <p:cTn id="23" presetID="26" presetClass="emph" presetSubtype="0" fill="hold" nodeType="withEffect">
                                  <p:stCondLst>
                                    <p:cond delay="750"/>
                                  </p:stCondLst>
                                  <p:childTnLst>
                                    <p:animEffect transition="out" filter="fade">
                                      <p:cBhvr>
                                        <p:cTn id="24" dur="500" tmFilter="0, 0; .2, .5; .8, .5; 1, 0"/>
                                        <p:tgtEl>
                                          <p:spTgt spid="28"/>
                                        </p:tgtEl>
                                      </p:cBhvr>
                                    </p:animEffect>
                                    <p:animScale>
                                      <p:cBhvr>
                                        <p:cTn id="25" dur="250" autoRev="1" fill="hold"/>
                                        <p:tgtEl>
                                          <p:spTgt spid="28"/>
                                        </p:tgtEl>
                                      </p:cBhvr>
                                      <p:by x="105000" y="105000"/>
                                    </p:animScale>
                                  </p:childTnLst>
                                </p:cTn>
                              </p:par>
                              <p:par>
                                <p:cTn id="26" presetID="53" presetClass="entr" presetSubtype="528" fill="hold" nodeType="withEffect">
                                  <p:stCondLst>
                                    <p:cond delay="25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anim calcmode="lin" valueType="num">
                                      <p:cBhvr>
                                        <p:cTn id="31" dur="500" fill="hold"/>
                                        <p:tgtEl>
                                          <p:spTgt spid="31"/>
                                        </p:tgtEl>
                                        <p:attrNameLst>
                                          <p:attrName>ppt_x</p:attrName>
                                        </p:attrNameLst>
                                      </p:cBhvr>
                                      <p:tavLst>
                                        <p:tav tm="0">
                                          <p:val>
                                            <p:fltVal val="0.5"/>
                                          </p:val>
                                        </p:tav>
                                        <p:tav tm="100000">
                                          <p:val>
                                            <p:strVal val="#ppt_x"/>
                                          </p:val>
                                        </p:tav>
                                      </p:tavLst>
                                    </p:anim>
                                    <p:anim calcmode="lin" valueType="num">
                                      <p:cBhvr>
                                        <p:cTn id="32" dur="500" fill="hold"/>
                                        <p:tgtEl>
                                          <p:spTgt spid="31"/>
                                        </p:tgtEl>
                                        <p:attrNameLst>
                                          <p:attrName>ppt_y</p:attrName>
                                        </p:attrNameLst>
                                      </p:cBhvr>
                                      <p:tavLst>
                                        <p:tav tm="0">
                                          <p:val>
                                            <p:fltVal val="0.5"/>
                                          </p:val>
                                        </p:tav>
                                        <p:tav tm="100000">
                                          <p:val>
                                            <p:strVal val="#ppt_y"/>
                                          </p:val>
                                        </p:tav>
                                      </p:tavLst>
                                    </p:anim>
                                  </p:childTnLst>
                                </p:cTn>
                              </p:par>
                              <p:par>
                                <p:cTn id="33" presetID="26" presetClass="emph" presetSubtype="0" fill="hold" nodeType="withEffect">
                                  <p:stCondLst>
                                    <p:cond delay="250"/>
                                  </p:stCondLst>
                                  <p:childTnLst>
                                    <p:animEffect transition="out" filter="fade">
                                      <p:cBhvr>
                                        <p:cTn id="34" dur="500" tmFilter="0, 0; .2, .5; .8, .5; 1, 0"/>
                                        <p:tgtEl>
                                          <p:spTgt spid="31"/>
                                        </p:tgtEl>
                                      </p:cBhvr>
                                    </p:animEffect>
                                    <p:animScale>
                                      <p:cBhvr>
                                        <p:cTn id="35" dur="250" autoRev="1" fill="hold"/>
                                        <p:tgtEl>
                                          <p:spTgt spid="31"/>
                                        </p:tgtEl>
                                      </p:cBhvr>
                                      <p:by x="105000" y="105000"/>
                                    </p:animScale>
                                  </p:childTnLst>
                                </p:cTn>
                              </p:par>
                              <p:par>
                                <p:cTn id="36" presetID="53" presetClass="entr" presetSubtype="528"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p:cTn id="38" dur="500" fill="hold"/>
                                        <p:tgtEl>
                                          <p:spTgt spid="34"/>
                                        </p:tgtEl>
                                        <p:attrNameLst>
                                          <p:attrName>ppt_w</p:attrName>
                                        </p:attrNameLst>
                                      </p:cBhvr>
                                      <p:tavLst>
                                        <p:tav tm="0">
                                          <p:val>
                                            <p:fltVal val="0"/>
                                          </p:val>
                                        </p:tav>
                                        <p:tav tm="100000">
                                          <p:val>
                                            <p:strVal val="#ppt_w"/>
                                          </p:val>
                                        </p:tav>
                                      </p:tavLst>
                                    </p:anim>
                                    <p:anim calcmode="lin" valueType="num">
                                      <p:cBhvr>
                                        <p:cTn id="39" dur="500" fill="hold"/>
                                        <p:tgtEl>
                                          <p:spTgt spid="34"/>
                                        </p:tgtEl>
                                        <p:attrNameLst>
                                          <p:attrName>ppt_h</p:attrName>
                                        </p:attrNameLst>
                                      </p:cBhvr>
                                      <p:tavLst>
                                        <p:tav tm="0">
                                          <p:val>
                                            <p:fltVal val="0"/>
                                          </p:val>
                                        </p:tav>
                                        <p:tav tm="100000">
                                          <p:val>
                                            <p:strVal val="#ppt_h"/>
                                          </p:val>
                                        </p:tav>
                                      </p:tavLst>
                                    </p:anim>
                                    <p:animEffect transition="in" filter="fade">
                                      <p:cBhvr>
                                        <p:cTn id="40" dur="500"/>
                                        <p:tgtEl>
                                          <p:spTgt spid="34"/>
                                        </p:tgtEl>
                                      </p:cBhvr>
                                    </p:animEffect>
                                    <p:anim calcmode="lin" valueType="num">
                                      <p:cBhvr>
                                        <p:cTn id="41" dur="500" fill="hold"/>
                                        <p:tgtEl>
                                          <p:spTgt spid="34"/>
                                        </p:tgtEl>
                                        <p:attrNameLst>
                                          <p:attrName>ppt_x</p:attrName>
                                        </p:attrNameLst>
                                      </p:cBhvr>
                                      <p:tavLst>
                                        <p:tav tm="0">
                                          <p:val>
                                            <p:fltVal val="0.5"/>
                                          </p:val>
                                        </p:tav>
                                        <p:tav tm="100000">
                                          <p:val>
                                            <p:strVal val="#ppt_x"/>
                                          </p:val>
                                        </p:tav>
                                      </p:tavLst>
                                    </p:anim>
                                    <p:anim calcmode="lin" valueType="num">
                                      <p:cBhvr>
                                        <p:cTn id="42" dur="500" fill="hold"/>
                                        <p:tgtEl>
                                          <p:spTgt spid="34"/>
                                        </p:tgtEl>
                                        <p:attrNameLst>
                                          <p:attrName>ppt_y</p:attrName>
                                        </p:attrNameLst>
                                      </p:cBhvr>
                                      <p:tavLst>
                                        <p:tav tm="0">
                                          <p:val>
                                            <p:fltVal val="0.5"/>
                                          </p:val>
                                        </p:tav>
                                        <p:tav tm="100000">
                                          <p:val>
                                            <p:strVal val="#ppt_y"/>
                                          </p:val>
                                        </p:tav>
                                      </p:tavLst>
                                    </p:anim>
                                  </p:childTnLst>
                                </p:cTn>
                              </p:par>
                              <p:par>
                                <p:cTn id="43" presetID="26" presetClass="emph" presetSubtype="0" fill="hold" nodeType="withEffect">
                                  <p:stCondLst>
                                    <p:cond delay="1000"/>
                                  </p:stCondLst>
                                  <p:childTnLst>
                                    <p:animEffect transition="out" filter="fade">
                                      <p:cBhvr>
                                        <p:cTn id="44" dur="500" tmFilter="0, 0; .2, .5; .8, .5; 1, 0"/>
                                        <p:tgtEl>
                                          <p:spTgt spid="34"/>
                                        </p:tgtEl>
                                      </p:cBhvr>
                                    </p:animEffect>
                                    <p:animScale>
                                      <p:cBhvr>
                                        <p:cTn id="45" dur="250" autoRev="1" fill="hold"/>
                                        <p:tgtEl>
                                          <p:spTgt spid="34"/>
                                        </p:tgtEl>
                                      </p:cBhvr>
                                      <p:by x="105000" y="105000"/>
                                    </p:animScale>
                                  </p:childTnLst>
                                </p:cTn>
                              </p:par>
                              <p:par>
                                <p:cTn id="46" presetID="53" presetClass="entr" presetSubtype="528"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p:cTn id="48" dur="500" fill="hold"/>
                                        <p:tgtEl>
                                          <p:spTgt spid="37"/>
                                        </p:tgtEl>
                                        <p:attrNameLst>
                                          <p:attrName>ppt_w</p:attrName>
                                        </p:attrNameLst>
                                      </p:cBhvr>
                                      <p:tavLst>
                                        <p:tav tm="0">
                                          <p:val>
                                            <p:fltVal val="0"/>
                                          </p:val>
                                        </p:tav>
                                        <p:tav tm="100000">
                                          <p:val>
                                            <p:strVal val="#ppt_w"/>
                                          </p:val>
                                        </p:tav>
                                      </p:tavLst>
                                    </p:anim>
                                    <p:anim calcmode="lin" valueType="num">
                                      <p:cBhvr>
                                        <p:cTn id="49" dur="500" fill="hold"/>
                                        <p:tgtEl>
                                          <p:spTgt spid="37"/>
                                        </p:tgtEl>
                                        <p:attrNameLst>
                                          <p:attrName>ppt_h</p:attrName>
                                        </p:attrNameLst>
                                      </p:cBhvr>
                                      <p:tavLst>
                                        <p:tav tm="0">
                                          <p:val>
                                            <p:fltVal val="0"/>
                                          </p:val>
                                        </p:tav>
                                        <p:tav tm="100000">
                                          <p:val>
                                            <p:strVal val="#ppt_h"/>
                                          </p:val>
                                        </p:tav>
                                      </p:tavLst>
                                    </p:anim>
                                    <p:animEffect transition="in" filter="fade">
                                      <p:cBhvr>
                                        <p:cTn id="50" dur="500"/>
                                        <p:tgtEl>
                                          <p:spTgt spid="37"/>
                                        </p:tgtEl>
                                      </p:cBhvr>
                                    </p:animEffect>
                                    <p:anim calcmode="lin" valueType="num">
                                      <p:cBhvr>
                                        <p:cTn id="51" dur="500" fill="hold"/>
                                        <p:tgtEl>
                                          <p:spTgt spid="37"/>
                                        </p:tgtEl>
                                        <p:attrNameLst>
                                          <p:attrName>ppt_x</p:attrName>
                                        </p:attrNameLst>
                                      </p:cBhvr>
                                      <p:tavLst>
                                        <p:tav tm="0">
                                          <p:val>
                                            <p:fltVal val="0.5"/>
                                          </p:val>
                                        </p:tav>
                                        <p:tav tm="100000">
                                          <p:val>
                                            <p:strVal val="#ppt_x"/>
                                          </p:val>
                                        </p:tav>
                                      </p:tavLst>
                                    </p:anim>
                                    <p:anim calcmode="lin" valueType="num">
                                      <p:cBhvr>
                                        <p:cTn id="52" dur="500" fill="hold"/>
                                        <p:tgtEl>
                                          <p:spTgt spid="37"/>
                                        </p:tgtEl>
                                        <p:attrNameLst>
                                          <p:attrName>ppt_y</p:attrName>
                                        </p:attrNameLst>
                                      </p:cBhvr>
                                      <p:tavLst>
                                        <p:tav tm="0">
                                          <p:val>
                                            <p:fltVal val="0.5"/>
                                          </p:val>
                                        </p:tav>
                                        <p:tav tm="100000">
                                          <p:val>
                                            <p:strVal val="#ppt_y"/>
                                          </p:val>
                                        </p:tav>
                                      </p:tavLst>
                                    </p:anim>
                                  </p:childTnLst>
                                </p:cTn>
                              </p:par>
                              <p:par>
                                <p:cTn id="53" presetID="26" presetClass="emph" presetSubtype="0" fill="hold" nodeType="withEffect">
                                  <p:stCondLst>
                                    <p:cond delay="500"/>
                                  </p:stCondLst>
                                  <p:childTnLst>
                                    <p:animEffect transition="out" filter="fade">
                                      <p:cBhvr>
                                        <p:cTn id="54" dur="500" tmFilter="0, 0; .2, .5; .8, .5; 1, 0"/>
                                        <p:tgtEl>
                                          <p:spTgt spid="37"/>
                                        </p:tgtEl>
                                      </p:cBhvr>
                                    </p:animEffect>
                                    <p:animScale>
                                      <p:cBhvr>
                                        <p:cTn id="55" dur="250" autoRev="1" fill="hold"/>
                                        <p:tgtEl>
                                          <p:spTgt spid="37"/>
                                        </p:tgtEl>
                                      </p:cBhvr>
                                      <p:by x="105000" y="105000"/>
                                    </p:animScale>
                                  </p:childTnLst>
                                </p:cTn>
                              </p:par>
                              <p:par>
                                <p:cTn id="56" presetID="53" presetClass="entr" presetSubtype="528" fill="hold" nodeType="withEffect">
                                  <p:stCondLst>
                                    <p:cond delay="25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anim calcmode="lin" valueType="num">
                                      <p:cBhvr>
                                        <p:cTn id="61" dur="500" fill="hold"/>
                                        <p:tgtEl>
                                          <p:spTgt spid="40"/>
                                        </p:tgtEl>
                                        <p:attrNameLst>
                                          <p:attrName>ppt_x</p:attrName>
                                        </p:attrNameLst>
                                      </p:cBhvr>
                                      <p:tavLst>
                                        <p:tav tm="0">
                                          <p:val>
                                            <p:fltVal val="0.5"/>
                                          </p:val>
                                        </p:tav>
                                        <p:tav tm="100000">
                                          <p:val>
                                            <p:strVal val="#ppt_x"/>
                                          </p:val>
                                        </p:tav>
                                      </p:tavLst>
                                    </p:anim>
                                    <p:anim calcmode="lin" valueType="num">
                                      <p:cBhvr>
                                        <p:cTn id="62" dur="500" fill="hold"/>
                                        <p:tgtEl>
                                          <p:spTgt spid="40"/>
                                        </p:tgtEl>
                                        <p:attrNameLst>
                                          <p:attrName>ppt_y</p:attrName>
                                        </p:attrNameLst>
                                      </p:cBhvr>
                                      <p:tavLst>
                                        <p:tav tm="0">
                                          <p:val>
                                            <p:fltVal val="0.5"/>
                                          </p:val>
                                        </p:tav>
                                        <p:tav tm="100000">
                                          <p:val>
                                            <p:strVal val="#ppt_y"/>
                                          </p:val>
                                        </p:tav>
                                      </p:tavLst>
                                    </p:anim>
                                  </p:childTnLst>
                                </p:cTn>
                              </p:par>
                              <p:par>
                                <p:cTn id="63" presetID="26" presetClass="emph" presetSubtype="0" fill="hold" nodeType="withEffect">
                                  <p:stCondLst>
                                    <p:cond delay="1250"/>
                                  </p:stCondLst>
                                  <p:childTnLst>
                                    <p:animEffect transition="out" filter="fade">
                                      <p:cBhvr>
                                        <p:cTn id="64" dur="500" tmFilter="0, 0; .2, .5; .8, .5; 1, 0"/>
                                        <p:tgtEl>
                                          <p:spTgt spid="40"/>
                                        </p:tgtEl>
                                      </p:cBhvr>
                                    </p:animEffect>
                                    <p:animScale>
                                      <p:cBhvr>
                                        <p:cTn id="65" dur="250" autoRev="1" fill="hold"/>
                                        <p:tgtEl>
                                          <p:spTgt spid="40"/>
                                        </p:tgtEl>
                                      </p:cBhvr>
                                      <p:by x="105000" y="105000"/>
                                    </p:animScale>
                                  </p:childTnLst>
                                </p:cTn>
                              </p:par>
                            </p:childTnLst>
                          </p:cTn>
                        </p:par>
                        <p:par>
                          <p:cTn id="66" fill="hold">
                            <p:stCondLst>
                              <p:cond delay="2250"/>
                            </p:stCondLst>
                            <p:childTnLst>
                              <p:par>
                                <p:cTn id="67" presetID="22" presetClass="entr" presetSubtype="2"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right)">
                                      <p:cBhvr>
                                        <p:cTn id="69" dur="500"/>
                                        <p:tgtEl>
                                          <p:spTgt spid="43"/>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right)">
                                      <p:cBhvr>
                                        <p:cTn id="72" dur="500"/>
                                        <p:tgtEl>
                                          <p:spTgt spid="44"/>
                                        </p:tgtEl>
                                      </p:cBhvr>
                                    </p:animEffect>
                                  </p:childTnLst>
                                </p:cTn>
                              </p:par>
                            </p:childTnLst>
                          </p:cTn>
                        </p:par>
                        <p:par>
                          <p:cTn id="73" fill="hold">
                            <p:stCondLst>
                              <p:cond delay="2750"/>
                            </p:stCondLst>
                            <p:childTnLst>
                              <p:par>
                                <p:cTn id="74" presetID="22" presetClass="entr" presetSubtype="2"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right)">
                                      <p:cBhvr>
                                        <p:cTn id="76" dur="500"/>
                                        <p:tgtEl>
                                          <p:spTgt spid="45"/>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right)">
                                      <p:cBhvr>
                                        <p:cTn id="79" dur="500"/>
                                        <p:tgtEl>
                                          <p:spTgt spid="46"/>
                                        </p:tgtEl>
                                      </p:cBhvr>
                                    </p:animEffect>
                                  </p:childTnLst>
                                </p:cTn>
                              </p:par>
                            </p:childTnLst>
                          </p:cTn>
                        </p:par>
                        <p:par>
                          <p:cTn id="80" fill="hold">
                            <p:stCondLst>
                              <p:cond delay="3250"/>
                            </p:stCondLst>
                            <p:childTnLst>
                              <p:par>
                                <p:cTn id="81" presetID="22" presetClass="entr" presetSubtype="2"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right)">
                                      <p:cBhvr>
                                        <p:cTn id="83" dur="500"/>
                                        <p:tgtEl>
                                          <p:spTgt spid="47"/>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wipe(right)">
                                      <p:cBhvr>
                                        <p:cTn id="86" dur="500"/>
                                        <p:tgtEl>
                                          <p:spTgt spid="48"/>
                                        </p:tgtEl>
                                      </p:cBhvr>
                                    </p:animEffect>
                                  </p:childTnLst>
                                </p:cTn>
                              </p:par>
                            </p:childTnLst>
                          </p:cTn>
                        </p:par>
                        <p:par>
                          <p:cTn id="87" fill="hold">
                            <p:stCondLst>
                              <p:cond delay="3750"/>
                            </p:stCondLst>
                            <p:childTnLst>
                              <p:par>
                                <p:cTn id="88" presetID="22" presetClass="entr" presetSubtype="2" fill="hold" grpId="0" nodeType="after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right)">
                                      <p:cBhvr>
                                        <p:cTn id="90" dur="500"/>
                                        <p:tgtEl>
                                          <p:spTgt spid="49"/>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wipe(right)">
                                      <p:cBhvr>
                                        <p:cTn id="93" dur="500"/>
                                        <p:tgtEl>
                                          <p:spTgt spid="50"/>
                                        </p:tgtEl>
                                      </p:cBhvr>
                                    </p:animEffect>
                                  </p:childTnLst>
                                </p:cTn>
                              </p:par>
                            </p:childTnLst>
                          </p:cTn>
                        </p:par>
                        <p:par>
                          <p:cTn id="94" fill="hold">
                            <p:stCondLst>
                              <p:cond delay="4250"/>
                            </p:stCondLst>
                            <p:childTnLst>
                              <p:par>
                                <p:cTn id="95" presetID="22" presetClass="entr" presetSubtype="2" fill="hold" grpId="0"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right)">
                                      <p:cBhvr>
                                        <p:cTn id="97" dur="500"/>
                                        <p:tgtEl>
                                          <p:spTgt spid="51"/>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wipe(right)">
                                      <p:cBhvr>
                                        <p:cTn id="100" dur="500"/>
                                        <p:tgtEl>
                                          <p:spTgt spid="52"/>
                                        </p:tgtEl>
                                      </p:cBhvr>
                                    </p:animEffect>
                                  </p:childTnLst>
                                </p:cTn>
                              </p:par>
                            </p:childTnLst>
                          </p:cTn>
                        </p:par>
                        <p:par>
                          <p:cTn id="101" fill="hold">
                            <p:stCondLst>
                              <p:cond delay="4750"/>
                            </p:stCondLst>
                            <p:childTnLst>
                              <p:par>
                                <p:cTn id="102" presetID="22" presetClass="entr" presetSubtype="2" fill="hold" grpId="0" nodeType="after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wipe(right)">
                                      <p:cBhvr>
                                        <p:cTn id="104" dur="500"/>
                                        <p:tgtEl>
                                          <p:spTgt spid="53"/>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wipe(right)">
                                      <p:cBhvr>
                                        <p:cTn id="10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49" grpId="0"/>
      <p:bldP spid="50" grpId="0"/>
      <p:bldP spid="51" grpId="0"/>
      <p:bldP spid="52" grpId="0"/>
      <p:bldP spid="53"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执行能力</a:t>
            </a:r>
            <a:endParaRPr lang="zh-CN" altLang="en-US" dirty="0"/>
          </a:p>
        </p:txBody>
      </p:sp>
      <p:sp>
        <p:nvSpPr>
          <p:cNvPr id="3" name="矩形 2"/>
          <p:cNvSpPr/>
          <p:nvPr/>
        </p:nvSpPr>
        <p:spPr>
          <a:xfrm>
            <a:off x="0" y="2358048"/>
            <a:ext cx="2153225" cy="147124"/>
          </a:xfrm>
          <a:prstGeom prst="rect">
            <a:avLst/>
          </a:prstGeom>
          <a:solidFill>
            <a:schemeClr val="tx1"/>
          </a:solidFill>
          <a:ln w="6350">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TextBox 3"/>
          <p:cNvSpPr txBox="1"/>
          <p:nvPr/>
        </p:nvSpPr>
        <p:spPr>
          <a:xfrm>
            <a:off x="2645700" y="1614072"/>
            <a:ext cx="2100575" cy="761747"/>
          </a:xfrm>
          <a:prstGeom prst="rect">
            <a:avLst/>
          </a:prstGeom>
          <a:noFill/>
        </p:spPr>
        <p:txBody>
          <a:bodyPr wrap="none" lIns="68580" tIns="34290" rIns="68580" bIns="34290" rtlCol="0">
            <a:spAutoFit/>
          </a:bodyPr>
          <a:lstStyle/>
          <a:p>
            <a:r>
              <a:rPr lang="zh-CN" altLang="en-US" b="1" dirty="0" smtClean="0">
                <a:solidFill>
                  <a:srgbClr val="000000"/>
                </a:solidFill>
              </a:rPr>
              <a:t>本地市场</a:t>
            </a:r>
            <a:endParaRPr lang="en-US" altLang="zh-CN" b="1" dirty="0" smtClean="0">
              <a:solidFill>
                <a:srgbClr val="000000"/>
              </a:solidFill>
            </a:endParaRPr>
          </a:p>
          <a:p>
            <a:r>
              <a:rPr lang="zh-CN" altLang="en-US" sz="900" dirty="0" smtClean="0">
                <a:solidFill>
                  <a:srgbClr val="000000"/>
                </a:solidFill>
              </a:rPr>
              <a:t>单击</a:t>
            </a:r>
            <a:r>
              <a:rPr lang="zh-CN" altLang="en-US" sz="900" dirty="0">
                <a:solidFill>
                  <a:srgbClr val="000000"/>
                </a:solidFill>
              </a:rPr>
              <a:t>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p>
        </p:txBody>
      </p:sp>
      <p:sp>
        <p:nvSpPr>
          <p:cNvPr id="5" name="矩形 4"/>
          <p:cNvSpPr/>
          <p:nvPr/>
        </p:nvSpPr>
        <p:spPr>
          <a:xfrm>
            <a:off x="-1" y="2905178"/>
            <a:ext cx="5172195" cy="147123"/>
          </a:xfrm>
          <a:prstGeom prst="rect">
            <a:avLst/>
          </a:prstGeom>
          <a:solidFill>
            <a:schemeClr val="tx1"/>
          </a:solidFill>
          <a:ln w="6350">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矩形 5"/>
          <p:cNvSpPr/>
          <p:nvPr/>
        </p:nvSpPr>
        <p:spPr>
          <a:xfrm>
            <a:off x="0" y="3502427"/>
            <a:ext cx="4368233" cy="147124"/>
          </a:xfrm>
          <a:prstGeom prst="rect">
            <a:avLst/>
          </a:prstGeom>
          <a:solidFill>
            <a:schemeClr val="tx1"/>
          </a:solidFill>
          <a:ln w="6350">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TextBox 7"/>
          <p:cNvSpPr txBox="1"/>
          <p:nvPr/>
        </p:nvSpPr>
        <p:spPr>
          <a:xfrm>
            <a:off x="5927809" y="2167285"/>
            <a:ext cx="2100575" cy="761747"/>
          </a:xfrm>
          <a:prstGeom prst="rect">
            <a:avLst/>
          </a:prstGeom>
          <a:noFill/>
        </p:spPr>
        <p:txBody>
          <a:bodyPr wrap="none" lIns="68580" tIns="34290" rIns="68580" bIns="34290" rtlCol="0">
            <a:spAutoFit/>
          </a:bodyPr>
          <a:lstStyle/>
          <a:p>
            <a:r>
              <a:rPr lang="zh-CN" altLang="en-US" b="1" dirty="0" smtClean="0">
                <a:solidFill>
                  <a:srgbClr val="000000"/>
                </a:solidFill>
              </a:rPr>
              <a:t>周边市场</a:t>
            </a:r>
            <a:endParaRPr lang="en-US" altLang="zh-CN" b="1" dirty="0" smtClean="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p>
        </p:txBody>
      </p:sp>
      <p:sp>
        <p:nvSpPr>
          <p:cNvPr id="9" name="TextBox 8"/>
          <p:cNvSpPr txBox="1"/>
          <p:nvPr/>
        </p:nvSpPr>
        <p:spPr>
          <a:xfrm>
            <a:off x="5016306" y="3691447"/>
            <a:ext cx="2100575" cy="761747"/>
          </a:xfrm>
          <a:prstGeom prst="rect">
            <a:avLst/>
          </a:prstGeom>
          <a:noFill/>
        </p:spPr>
        <p:txBody>
          <a:bodyPr wrap="none" lIns="68580" tIns="34290" rIns="68580" bIns="34290" rtlCol="0">
            <a:spAutoFit/>
          </a:bodyPr>
          <a:lstStyle/>
          <a:p>
            <a:r>
              <a:rPr lang="zh-CN" altLang="en-US" b="1" dirty="0" smtClean="0">
                <a:solidFill>
                  <a:srgbClr val="000000"/>
                </a:solidFill>
              </a:rPr>
              <a:t>高端市场</a:t>
            </a:r>
            <a:endParaRPr lang="en-US" altLang="zh-CN" b="1" dirty="0" smtClean="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p>
        </p:txBody>
      </p:sp>
      <p:grpSp>
        <p:nvGrpSpPr>
          <p:cNvPr id="10" name="组合 9"/>
          <p:cNvGrpSpPr/>
          <p:nvPr/>
        </p:nvGrpSpPr>
        <p:grpSpPr>
          <a:xfrm>
            <a:off x="1625126" y="1419622"/>
            <a:ext cx="1117980" cy="1117980"/>
            <a:chOff x="1566862" y="4055810"/>
            <a:chExt cx="827056" cy="827056"/>
          </a:xfrm>
        </p:grpSpPr>
        <p:grpSp>
          <p:nvGrpSpPr>
            <p:cNvPr id="11" name="组合 10"/>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endParaRPr>
              </a:p>
            </p:txBody>
          </p:sp>
          <p:sp>
            <p:nvSpPr>
              <p:cNvPr id="14" name="椭圆 13"/>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sp>
          <p:nvSpPr>
            <p:cNvPr id="12" name="TextBox 11"/>
            <p:cNvSpPr txBox="1"/>
            <p:nvPr/>
          </p:nvSpPr>
          <p:spPr>
            <a:xfrm>
              <a:off x="1617926" y="4218412"/>
              <a:ext cx="730851" cy="478141"/>
            </a:xfrm>
            <a:prstGeom prst="rect">
              <a:avLst/>
            </a:prstGeom>
            <a:noFill/>
            <a:ln>
              <a:noFill/>
            </a:ln>
          </p:spPr>
          <p:txBody>
            <a:bodyPr wrap="square" rtlCol="0">
              <a:spAutoFit/>
            </a:bodyPr>
            <a:lstStyle/>
            <a:p>
              <a:pPr algn="ctr"/>
              <a:r>
                <a:rPr lang="zh-CN" altLang="en-US" b="1" dirty="0" smtClean="0">
                  <a:latin typeface="微软雅黑" pitchFamily="34" charset="-122"/>
                  <a:ea typeface="微软雅黑" pitchFamily="34" charset="-122"/>
                </a:rPr>
                <a:t>本地</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市场</a:t>
              </a:r>
              <a:endParaRPr lang="zh-CN" altLang="en-US" b="1" dirty="0">
                <a:latin typeface="微软雅黑" pitchFamily="34" charset="-122"/>
                <a:ea typeface="微软雅黑" pitchFamily="34" charset="-122"/>
              </a:endParaRPr>
            </a:p>
          </p:txBody>
        </p:sp>
      </p:grpSp>
      <p:grpSp>
        <p:nvGrpSpPr>
          <p:cNvPr id="15" name="组合 14"/>
          <p:cNvGrpSpPr/>
          <p:nvPr/>
        </p:nvGrpSpPr>
        <p:grpSpPr>
          <a:xfrm>
            <a:off x="4793875" y="1951091"/>
            <a:ext cx="1117980" cy="1117980"/>
            <a:chOff x="1566862" y="4055810"/>
            <a:chExt cx="827056" cy="827056"/>
          </a:xfrm>
        </p:grpSpPr>
        <p:grpSp>
          <p:nvGrpSpPr>
            <p:cNvPr id="16" name="组合 15"/>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endParaRPr>
              </a:p>
            </p:txBody>
          </p:sp>
          <p:sp>
            <p:nvSpPr>
              <p:cNvPr id="19" name="椭圆 18"/>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sp>
          <p:nvSpPr>
            <p:cNvPr id="17" name="TextBox 16"/>
            <p:cNvSpPr txBox="1"/>
            <p:nvPr/>
          </p:nvSpPr>
          <p:spPr>
            <a:xfrm>
              <a:off x="1617926" y="4218412"/>
              <a:ext cx="730851" cy="478141"/>
            </a:xfrm>
            <a:prstGeom prst="rect">
              <a:avLst/>
            </a:prstGeom>
            <a:noFill/>
            <a:ln>
              <a:noFill/>
            </a:ln>
          </p:spPr>
          <p:txBody>
            <a:bodyPr wrap="square" rtlCol="0">
              <a:spAutoFit/>
            </a:bodyPr>
            <a:lstStyle/>
            <a:p>
              <a:pPr algn="ctr"/>
              <a:r>
                <a:rPr lang="zh-CN" altLang="en-US" b="1" dirty="0" smtClean="0">
                  <a:latin typeface="微软雅黑" pitchFamily="34" charset="-122"/>
                  <a:ea typeface="微软雅黑" pitchFamily="34" charset="-122"/>
                </a:rPr>
                <a:t>周边</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市场</a:t>
              </a:r>
              <a:endParaRPr lang="zh-CN" altLang="en-US" b="1" dirty="0">
                <a:latin typeface="微软雅黑" pitchFamily="34" charset="-122"/>
                <a:ea typeface="微软雅黑" pitchFamily="34" charset="-122"/>
              </a:endParaRPr>
            </a:p>
          </p:txBody>
        </p:sp>
      </p:grpSp>
      <p:grpSp>
        <p:nvGrpSpPr>
          <p:cNvPr id="20" name="组合 19"/>
          <p:cNvGrpSpPr/>
          <p:nvPr/>
        </p:nvGrpSpPr>
        <p:grpSpPr>
          <a:xfrm>
            <a:off x="3660119" y="3469994"/>
            <a:ext cx="1117980" cy="1117980"/>
            <a:chOff x="1566862" y="4055810"/>
            <a:chExt cx="827056" cy="827056"/>
          </a:xfrm>
        </p:grpSpPr>
        <p:grpSp>
          <p:nvGrpSpPr>
            <p:cNvPr id="21" name="组合 20"/>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endParaRPr>
              </a:p>
            </p:txBody>
          </p:sp>
          <p:sp>
            <p:nvSpPr>
              <p:cNvPr id="24" name="椭圆 23"/>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sp>
          <p:nvSpPr>
            <p:cNvPr id="22" name="TextBox 21"/>
            <p:cNvSpPr txBox="1"/>
            <p:nvPr/>
          </p:nvSpPr>
          <p:spPr>
            <a:xfrm>
              <a:off x="1617926" y="4218412"/>
              <a:ext cx="730851" cy="478141"/>
            </a:xfrm>
            <a:prstGeom prst="rect">
              <a:avLst/>
            </a:prstGeom>
            <a:noFill/>
            <a:ln>
              <a:noFill/>
            </a:ln>
          </p:spPr>
          <p:txBody>
            <a:bodyPr wrap="square" rtlCol="0">
              <a:spAutoFit/>
            </a:bodyPr>
            <a:lstStyle/>
            <a:p>
              <a:pPr algn="ctr"/>
              <a:r>
                <a:rPr lang="zh-CN" altLang="en-US" b="1" dirty="0" smtClean="0">
                  <a:latin typeface="微软雅黑" pitchFamily="34" charset="-122"/>
                  <a:ea typeface="微软雅黑" pitchFamily="34" charset="-122"/>
                </a:rPr>
                <a:t>高档</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市场</a:t>
              </a:r>
              <a:endParaRPr lang="zh-CN" altLang="en-US" b="1" dirty="0">
                <a:latin typeface="微软雅黑" pitchFamily="34" charset="-122"/>
                <a:ea typeface="微软雅黑" pitchFamily="34" charset="-122"/>
              </a:endParaRPr>
            </a:p>
          </p:txBody>
        </p:sp>
      </p:gr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业务能力</a:t>
            </a:r>
            <a:endParaRPr lang="zh-CN" altLang="en-US" dirty="0"/>
          </a:p>
        </p:txBody>
      </p:sp>
      <p:sp>
        <p:nvSpPr>
          <p:cNvPr id="3" name="TextBox 341"/>
          <p:cNvSpPr>
            <a:spLocks noChangeArrowheads="1"/>
          </p:cNvSpPr>
          <p:nvPr/>
        </p:nvSpPr>
        <p:spPr bwMode="auto">
          <a:xfrm>
            <a:off x="2070168" y="1480393"/>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6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sym typeface="Arial" pitchFamily="34" charset="0"/>
              </a:rPr>
              <a:t>线下门店</a:t>
            </a:r>
            <a:endParaRPr kumimoji="0" lang="zh-CN" altLang="en-US" sz="1800" b="1" i="0" u="none" strike="noStrike" kern="1200" cap="none" spc="0" normalizeH="0" baseline="0" noProof="0" dirty="0">
              <a:ln>
                <a:noFill/>
              </a:ln>
              <a:solidFill>
                <a:srgbClr val="0070C0"/>
              </a:solidFill>
              <a:effectLst/>
              <a:uLnTx/>
              <a:uFillTx/>
              <a:cs typeface="+mn-cs"/>
            </a:endParaRPr>
          </a:p>
        </p:txBody>
      </p:sp>
      <p:sp>
        <p:nvSpPr>
          <p:cNvPr id="4" name="矩形 3"/>
          <p:cNvSpPr>
            <a:spLocks noChangeArrowheads="1"/>
          </p:cNvSpPr>
          <p:nvPr/>
        </p:nvSpPr>
        <p:spPr bwMode="auto">
          <a:xfrm>
            <a:off x="1174283" y="1864568"/>
            <a:ext cx="3092450"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just" defTabSz="914400" rtl="0" eaLnBrk="0" fontAlgn="base" latinLnBrk="0" hangingPunct="0">
              <a:lnSpc>
                <a:spcPct val="150000"/>
              </a:lnSpc>
              <a:spcBef>
                <a:spcPct val="0"/>
              </a:spcBef>
              <a:spcAft>
                <a:spcPct val="0"/>
              </a:spcAft>
              <a:buClrTx/>
              <a:buSzTx/>
              <a:buFont typeface="Arial" pitchFamily="34" charset="0"/>
              <a:buNone/>
              <a:tabLst/>
              <a:defRPr/>
            </a:pPr>
            <a:r>
              <a:rPr kumimoji="0" lang="zh-CN" altLang="en-US" sz="1000" b="0" i="0" u="none" strike="noStrike" kern="120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cs typeface="+mn-cs"/>
                <a:sym typeface="微软雅黑" pitchFamily="34" charset="-122"/>
              </a:rPr>
              <a:t>在这里输入内容文本在这里输入内容文本在这里输入内容文本在这里输入内容文本在这里输入内容文本在这里输入内容</a:t>
            </a:r>
            <a:r>
              <a:rPr kumimoji="0" lang="zh-CN" altLang="en-US" sz="1000" b="0" i="0" u="none" strike="noStrike" kern="120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cs typeface="+mn-cs"/>
                <a:sym typeface="微软雅黑" pitchFamily="34" charset="-122"/>
              </a:rPr>
              <a:t>文本</a:t>
            </a:r>
            <a:endParaRPr kumimoji="0" lang="zh-CN" altLang="en-US" sz="1000" b="0" i="0" u="none" strike="noStrike" kern="120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cs typeface="+mn-cs"/>
              <a:sym typeface="微软雅黑" pitchFamily="34" charset="-122"/>
            </a:endParaRPr>
          </a:p>
        </p:txBody>
      </p:sp>
      <p:sp>
        <p:nvSpPr>
          <p:cNvPr id="5" name="TextBox 344"/>
          <p:cNvSpPr>
            <a:spLocks noChangeArrowheads="1"/>
          </p:cNvSpPr>
          <p:nvPr/>
        </p:nvSpPr>
        <p:spPr bwMode="auto">
          <a:xfrm>
            <a:off x="6328670" y="3003798"/>
            <a:ext cx="101822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6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sym typeface="Arial" pitchFamily="34" charset="0"/>
              </a:rPr>
              <a:t>手机</a:t>
            </a:r>
            <a:r>
              <a:rPr kumimoji="0" lang="en-US" altLang="zh-CN" sz="16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sym typeface="Arial" pitchFamily="34" charset="0"/>
              </a:rPr>
              <a:t>APP</a:t>
            </a:r>
            <a:endParaRPr kumimoji="0" lang="zh-CN" altLang="en-US" sz="1800" b="1" i="0" u="none" strike="noStrike" kern="1200" cap="none" spc="0" normalizeH="0" baseline="0" noProof="0" dirty="0">
              <a:ln>
                <a:noFill/>
              </a:ln>
              <a:solidFill>
                <a:srgbClr val="0070C0"/>
              </a:solidFill>
              <a:effectLst/>
              <a:uLnTx/>
              <a:uFillTx/>
              <a:cs typeface="+mn-cs"/>
            </a:endParaRPr>
          </a:p>
        </p:txBody>
      </p:sp>
      <p:sp>
        <p:nvSpPr>
          <p:cNvPr id="6" name="矩形 5"/>
          <p:cNvSpPr>
            <a:spLocks noChangeArrowheads="1"/>
          </p:cNvSpPr>
          <p:nvPr/>
        </p:nvSpPr>
        <p:spPr bwMode="auto">
          <a:xfrm>
            <a:off x="5582419" y="3363838"/>
            <a:ext cx="3094037"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just" defTabSz="914400" rtl="0" eaLnBrk="0" fontAlgn="base" latinLnBrk="0" hangingPunct="0">
              <a:lnSpc>
                <a:spcPct val="150000"/>
              </a:lnSpc>
              <a:spcBef>
                <a:spcPct val="0"/>
              </a:spcBef>
              <a:spcAft>
                <a:spcPct val="0"/>
              </a:spcAft>
              <a:buClrTx/>
              <a:buSzTx/>
              <a:buFont typeface="Arial" pitchFamily="34" charset="0"/>
              <a:buNone/>
              <a:tabLst/>
              <a:defRPr/>
            </a:pPr>
            <a:r>
              <a:rPr kumimoji="0" lang="zh-CN" altLang="en-US" sz="1000" b="0" i="0" u="none" strike="noStrike" kern="120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cs typeface="+mn-cs"/>
                <a:sym typeface="微软雅黑" pitchFamily="34" charset="-122"/>
              </a:rPr>
              <a:t>在这里输入内容文本在这里输入内容文本在这里输入内容文本在这里输入内容文本在这里输入内容文本在这里输入内容文本</a:t>
            </a:r>
          </a:p>
        </p:txBody>
      </p:sp>
      <p:sp>
        <p:nvSpPr>
          <p:cNvPr id="8" name="矩形 7"/>
          <p:cNvSpPr/>
          <p:nvPr/>
        </p:nvSpPr>
        <p:spPr>
          <a:xfrm>
            <a:off x="5456062" y="1386219"/>
            <a:ext cx="2968366" cy="1356748"/>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Verdana"/>
              <a:ea typeface="微软雅黑"/>
              <a:cs typeface="+mn-cs"/>
            </a:endParaRPr>
          </a:p>
        </p:txBody>
      </p:sp>
      <p:sp>
        <p:nvSpPr>
          <p:cNvPr id="9" name="矩形 8"/>
          <p:cNvSpPr/>
          <p:nvPr/>
        </p:nvSpPr>
        <p:spPr>
          <a:xfrm>
            <a:off x="1473750" y="3051506"/>
            <a:ext cx="2856566" cy="1356748"/>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Verdana"/>
              <a:ea typeface="微软雅黑"/>
              <a:cs typeface="+mn-cs"/>
            </a:endParaRPr>
          </a:p>
        </p:txBody>
      </p:sp>
      <p:grpSp>
        <p:nvGrpSpPr>
          <p:cNvPr id="10" name="组合 9"/>
          <p:cNvGrpSpPr/>
          <p:nvPr/>
        </p:nvGrpSpPr>
        <p:grpSpPr>
          <a:xfrm>
            <a:off x="4303423" y="1553326"/>
            <a:ext cx="1022534" cy="1022534"/>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2" name="椭圆 1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13" name="Freeform 11"/>
          <p:cNvSpPr>
            <a:spLocks noEditPoints="1"/>
          </p:cNvSpPr>
          <p:nvPr/>
        </p:nvSpPr>
        <p:spPr bwMode="auto">
          <a:xfrm>
            <a:off x="4518505" y="1878046"/>
            <a:ext cx="585089" cy="386129"/>
          </a:xfrm>
          <a:custGeom>
            <a:avLst/>
            <a:gdLst>
              <a:gd name="T0" fmla="*/ 1295 w 1747"/>
              <a:gd name="T1" fmla="*/ 377 h 1154"/>
              <a:gd name="T2" fmla="*/ 1260 w 1747"/>
              <a:gd name="T3" fmla="*/ 0 h 1154"/>
              <a:gd name="T4" fmla="*/ 641 w 1747"/>
              <a:gd name="T5" fmla="*/ 1031 h 1154"/>
              <a:gd name="T6" fmla="*/ 59 w 1747"/>
              <a:gd name="T7" fmla="*/ 1031 h 1154"/>
              <a:gd name="T8" fmla="*/ 1747 w 1747"/>
              <a:gd name="T9" fmla="*/ 1154 h 1154"/>
              <a:gd name="T10" fmla="*/ 371 w 1747"/>
              <a:gd name="T11" fmla="*/ 962 h 1154"/>
              <a:gd name="T12" fmla="*/ 270 w 1747"/>
              <a:gd name="T13" fmla="*/ 863 h 1154"/>
              <a:gd name="T14" fmla="*/ 371 w 1747"/>
              <a:gd name="T15" fmla="*/ 830 h 1154"/>
              <a:gd name="T16" fmla="*/ 270 w 1747"/>
              <a:gd name="T17" fmla="*/ 731 h 1154"/>
              <a:gd name="T18" fmla="*/ 371 w 1747"/>
              <a:gd name="T19" fmla="*/ 691 h 1154"/>
              <a:gd name="T20" fmla="*/ 270 w 1747"/>
              <a:gd name="T21" fmla="*/ 592 h 1154"/>
              <a:gd name="T22" fmla="*/ 371 w 1747"/>
              <a:gd name="T23" fmla="*/ 559 h 1154"/>
              <a:gd name="T24" fmla="*/ 270 w 1747"/>
              <a:gd name="T25" fmla="*/ 460 h 1154"/>
              <a:gd name="T26" fmla="*/ 524 w 1747"/>
              <a:gd name="T27" fmla="*/ 962 h 1154"/>
              <a:gd name="T28" fmla="*/ 422 w 1747"/>
              <a:gd name="T29" fmla="*/ 863 h 1154"/>
              <a:gd name="T30" fmla="*/ 524 w 1747"/>
              <a:gd name="T31" fmla="*/ 830 h 1154"/>
              <a:gd name="T32" fmla="*/ 422 w 1747"/>
              <a:gd name="T33" fmla="*/ 731 h 1154"/>
              <a:gd name="T34" fmla="*/ 524 w 1747"/>
              <a:gd name="T35" fmla="*/ 691 h 1154"/>
              <a:gd name="T36" fmla="*/ 422 w 1747"/>
              <a:gd name="T37" fmla="*/ 592 h 1154"/>
              <a:gd name="T38" fmla="*/ 524 w 1747"/>
              <a:gd name="T39" fmla="*/ 559 h 1154"/>
              <a:gd name="T40" fmla="*/ 422 w 1747"/>
              <a:gd name="T41" fmla="*/ 460 h 1154"/>
              <a:gd name="T42" fmla="*/ 940 w 1747"/>
              <a:gd name="T43" fmla="*/ 938 h 1154"/>
              <a:gd name="T44" fmla="*/ 774 w 1747"/>
              <a:gd name="T45" fmla="*/ 776 h 1154"/>
              <a:gd name="T46" fmla="*/ 940 w 1747"/>
              <a:gd name="T47" fmla="*/ 723 h 1154"/>
              <a:gd name="T48" fmla="*/ 774 w 1747"/>
              <a:gd name="T49" fmla="*/ 561 h 1154"/>
              <a:gd name="T50" fmla="*/ 940 w 1747"/>
              <a:gd name="T51" fmla="*/ 496 h 1154"/>
              <a:gd name="T52" fmla="*/ 774 w 1747"/>
              <a:gd name="T53" fmla="*/ 334 h 1154"/>
              <a:gd name="T54" fmla="*/ 940 w 1747"/>
              <a:gd name="T55" fmla="*/ 281 h 1154"/>
              <a:gd name="T56" fmla="*/ 774 w 1747"/>
              <a:gd name="T57" fmla="*/ 119 h 1154"/>
              <a:gd name="T58" fmla="*/ 1163 w 1747"/>
              <a:gd name="T59" fmla="*/ 938 h 1154"/>
              <a:gd name="T60" fmla="*/ 997 w 1747"/>
              <a:gd name="T61" fmla="*/ 776 h 1154"/>
              <a:gd name="T62" fmla="*/ 1163 w 1747"/>
              <a:gd name="T63" fmla="*/ 723 h 1154"/>
              <a:gd name="T64" fmla="*/ 997 w 1747"/>
              <a:gd name="T65" fmla="*/ 561 h 1154"/>
              <a:gd name="T66" fmla="*/ 1163 w 1747"/>
              <a:gd name="T67" fmla="*/ 496 h 1154"/>
              <a:gd name="T68" fmla="*/ 997 w 1747"/>
              <a:gd name="T69" fmla="*/ 334 h 1154"/>
              <a:gd name="T70" fmla="*/ 1163 w 1747"/>
              <a:gd name="T71" fmla="*/ 281 h 1154"/>
              <a:gd name="T72" fmla="*/ 997 w 1747"/>
              <a:gd name="T73" fmla="*/ 119 h 1154"/>
              <a:gd name="T74" fmla="*/ 1463 w 1747"/>
              <a:gd name="T75" fmla="*/ 950 h 1154"/>
              <a:gd name="T76" fmla="*/ 1361 w 1747"/>
              <a:gd name="T77" fmla="*/ 850 h 1154"/>
              <a:gd name="T78" fmla="*/ 1463 w 1747"/>
              <a:gd name="T79" fmla="*/ 810 h 1154"/>
              <a:gd name="T80" fmla="*/ 1361 w 1747"/>
              <a:gd name="T81" fmla="*/ 711 h 1154"/>
              <a:gd name="T82" fmla="*/ 1463 w 1747"/>
              <a:gd name="T83" fmla="*/ 679 h 1154"/>
              <a:gd name="T84" fmla="*/ 1361 w 1747"/>
              <a:gd name="T85" fmla="*/ 579 h 1154"/>
              <a:gd name="T86" fmla="*/ 1615 w 1747"/>
              <a:gd name="T87" fmla="*/ 950 h 1154"/>
              <a:gd name="T88" fmla="*/ 1514 w 1747"/>
              <a:gd name="T89" fmla="*/ 850 h 1154"/>
              <a:gd name="T90" fmla="*/ 1615 w 1747"/>
              <a:gd name="T91" fmla="*/ 810 h 1154"/>
              <a:gd name="T92" fmla="*/ 1514 w 1747"/>
              <a:gd name="T93" fmla="*/ 711 h 1154"/>
              <a:gd name="T94" fmla="*/ 1615 w 1747"/>
              <a:gd name="T95" fmla="*/ 679 h 1154"/>
              <a:gd name="T96" fmla="*/ 1514 w 1747"/>
              <a:gd name="T97" fmla="*/ 57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47" h="1154">
                <a:moveTo>
                  <a:pt x="1689" y="1031"/>
                </a:moveTo>
                <a:lnTo>
                  <a:pt x="1689" y="548"/>
                </a:lnTo>
                <a:lnTo>
                  <a:pt x="1295" y="377"/>
                </a:lnTo>
                <a:lnTo>
                  <a:pt x="1295" y="1031"/>
                </a:lnTo>
                <a:lnTo>
                  <a:pt x="1260" y="1031"/>
                </a:lnTo>
                <a:lnTo>
                  <a:pt x="1260" y="0"/>
                </a:lnTo>
                <a:lnTo>
                  <a:pt x="677" y="0"/>
                </a:lnTo>
                <a:lnTo>
                  <a:pt x="677" y="1031"/>
                </a:lnTo>
                <a:lnTo>
                  <a:pt x="641" y="1031"/>
                </a:lnTo>
                <a:lnTo>
                  <a:pt x="641" y="262"/>
                </a:lnTo>
                <a:lnTo>
                  <a:pt x="59" y="463"/>
                </a:lnTo>
                <a:lnTo>
                  <a:pt x="59" y="1031"/>
                </a:lnTo>
                <a:lnTo>
                  <a:pt x="0" y="1031"/>
                </a:lnTo>
                <a:lnTo>
                  <a:pt x="0" y="1154"/>
                </a:lnTo>
                <a:lnTo>
                  <a:pt x="1747" y="1154"/>
                </a:lnTo>
                <a:lnTo>
                  <a:pt x="1747" y="1031"/>
                </a:lnTo>
                <a:lnTo>
                  <a:pt x="1689" y="1031"/>
                </a:lnTo>
                <a:close/>
                <a:moveTo>
                  <a:pt x="371" y="962"/>
                </a:moveTo>
                <a:lnTo>
                  <a:pt x="371" y="962"/>
                </a:lnTo>
                <a:lnTo>
                  <a:pt x="270" y="962"/>
                </a:lnTo>
                <a:lnTo>
                  <a:pt x="270" y="863"/>
                </a:lnTo>
                <a:lnTo>
                  <a:pt x="371" y="863"/>
                </a:lnTo>
                <a:lnTo>
                  <a:pt x="371" y="962"/>
                </a:lnTo>
                <a:close/>
                <a:moveTo>
                  <a:pt x="371" y="830"/>
                </a:moveTo>
                <a:lnTo>
                  <a:pt x="371" y="830"/>
                </a:lnTo>
                <a:lnTo>
                  <a:pt x="270" y="830"/>
                </a:lnTo>
                <a:lnTo>
                  <a:pt x="270" y="731"/>
                </a:lnTo>
                <a:lnTo>
                  <a:pt x="371" y="731"/>
                </a:lnTo>
                <a:lnTo>
                  <a:pt x="371" y="830"/>
                </a:lnTo>
                <a:close/>
                <a:moveTo>
                  <a:pt x="371" y="691"/>
                </a:moveTo>
                <a:lnTo>
                  <a:pt x="371" y="691"/>
                </a:lnTo>
                <a:lnTo>
                  <a:pt x="270" y="691"/>
                </a:lnTo>
                <a:lnTo>
                  <a:pt x="270" y="592"/>
                </a:lnTo>
                <a:lnTo>
                  <a:pt x="371" y="592"/>
                </a:lnTo>
                <a:lnTo>
                  <a:pt x="371" y="691"/>
                </a:lnTo>
                <a:close/>
                <a:moveTo>
                  <a:pt x="371" y="559"/>
                </a:moveTo>
                <a:lnTo>
                  <a:pt x="371" y="559"/>
                </a:lnTo>
                <a:lnTo>
                  <a:pt x="270" y="559"/>
                </a:lnTo>
                <a:lnTo>
                  <a:pt x="270" y="460"/>
                </a:lnTo>
                <a:lnTo>
                  <a:pt x="371" y="460"/>
                </a:lnTo>
                <a:lnTo>
                  <a:pt x="371" y="559"/>
                </a:lnTo>
                <a:close/>
                <a:moveTo>
                  <a:pt x="524" y="962"/>
                </a:moveTo>
                <a:lnTo>
                  <a:pt x="524" y="962"/>
                </a:lnTo>
                <a:lnTo>
                  <a:pt x="422" y="962"/>
                </a:lnTo>
                <a:lnTo>
                  <a:pt x="422" y="863"/>
                </a:lnTo>
                <a:lnTo>
                  <a:pt x="524" y="863"/>
                </a:lnTo>
                <a:lnTo>
                  <a:pt x="524" y="962"/>
                </a:lnTo>
                <a:close/>
                <a:moveTo>
                  <a:pt x="524" y="830"/>
                </a:moveTo>
                <a:lnTo>
                  <a:pt x="524" y="830"/>
                </a:lnTo>
                <a:lnTo>
                  <a:pt x="422" y="830"/>
                </a:lnTo>
                <a:lnTo>
                  <a:pt x="422" y="731"/>
                </a:lnTo>
                <a:lnTo>
                  <a:pt x="524" y="731"/>
                </a:lnTo>
                <a:lnTo>
                  <a:pt x="524" y="830"/>
                </a:lnTo>
                <a:close/>
                <a:moveTo>
                  <a:pt x="524" y="691"/>
                </a:moveTo>
                <a:lnTo>
                  <a:pt x="524" y="691"/>
                </a:lnTo>
                <a:lnTo>
                  <a:pt x="422" y="691"/>
                </a:lnTo>
                <a:lnTo>
                  <a:pt x="422" y="592"/>
                </a:lnTo>
                <a:lnTo>
                  <a:pt x="524" y="592"/>
                </a:lnTo>
                <a:lnTo>
                  <a:pt x="524" y="691"/>
                </a:lnTo>
                <a:close/>
                <a:moveTo>
                  <a:pt x="524" y="559"/>
                </a:moveTo>
                <a:lnTo>
                  <a:pt x="524" y="559"/>
                </a:lnTo>
                <a:lnTo>
                  <a:pt x="422" y="559"/>
                </a:lnTo>
                <a:lnTo>
                  <a:pt x="422" y="460"/>
                </a:lnTo>
                <a:lnTo>
                  <a:pt x="524" y="460"/>
                </a:lnTo>
                <a:lnTo>
                  <a:pt x="524" y="559"/>
                </a:lnTo>
                <a:close/>
                <a:moveTo>
                  <a:pt x="940" y="938"/>
                </a:moveTo>
                <a:lnTo>
                  <a:pt x="940" y="938"/>
                </a:lnTo>
                <a:lnTo>
                  <a:pt x="774" y="938"/>
                </a:lnTo>
                <a:lnTo>
                  <a:pt x="774" y="776"/>
                </a:lnTo>
                <a:lnTo>
                  <a:pt x="940" y="776"/>
                </a:lnTo>
                <a:lnTo>
                  <a:pt x="940" y="938"/>
                </a:lnTo>
                <a:close/>
                <a:moveTo>
                  <a:pt x="940" y="723"/>
                </a:moveTo>
                <a:lnTo>
                  <a:pt x="940" y="723"/>
                </a:lnTo>
                <a:lnTo>
                  <a:pt x="774" y="723"/>
                </a:lnTo>
                <a:lnTo>
                  <a:pt x="774" y="561"/>
                </a:lnTo>
                <a:lnTo>
                  <a:pt x="940" y="561"/>
                </a:lnTo>
                <a:lnTo>
                  <a:pt x="940" y="723"/>
                </a:lnTo>
                <a:close/>
                <a:moveTo>
                  <a:pt x="940" y="496"/>
                </a:moveTo>
                <a:lnTo>
                  <a:pt x="940" y="496"/>
                </a:lnTo>
                <a:lnTo>
                  <a:pt x="774" y="496"/>
                </a:lnTo>
                <a:lnTo>
                  <a:pt x="774" y="334"/>
                </a:lnTo>
                <a:lnTo>
                  <a:pt x="940" y="334"/>
                </a:lnTo>
                <a:lnTo>
                  <a:pt x="940" y="496"/>
                </a:lnTo>
                <a:close/>
                <a:moveTo>
                  <a:pt x="940" y="281"/>
                </a:moveTo>
                <a:lnTo>
                  <a:pt x="940" y="281"/>
                </a:lnTo>
                <a:lnTo>
                  <a:pt x="774" y="281"/>
                </a:lnTo>
                <a:lnTo>
                  <a:pt x="774" y="119"/>
                </a:lnTo>
                <a:lnTo>
                  <a:pt x="940" y="119"/>
                </a:lnTo>
                <a:lnTo>
                  <a:pt x="940" y="281"/>
                </a:lnTo>
                <a:close/>
                <a:moveTo>
                  <a:pt x="1163" y="938"/>
                </a:moveTo>
                <a:lnTo>
                  <a:pt x="1163" y="938"/>
                </a:lnTo>
                <a:lnTo>
                  <a:pt x="997" y="938"/>
                </a:lnTo>
                <a:lnTo>
                  <a:pt x="997" y="776"/>
                </a:lnTo>
                <a:lnTo>
                  <a:pt x="1163" y="776"/>
                </a:lnTo>
                <a:lnTo>
                  <a:pt x="1163" y="938"/>
                </a:lnTo>
                <a:close/>
                <a:moveTo>
                  <a:pt x="1163" y="723"/>
                </a:moveTo>
                <a:lnTo>
                  <a:pt x="1163" y="723"/>
                </a:lnTo>
                <a:lnTo>
                  <a:pt x="997" y="723"/>
                </a:lnTo>
                <a:lnTo>
                  <a:pt x="997" y="561"/>
                </a:lnTo>
                <a:lnTo>
                  <a:pt x="1163" y="561"/>
                </a:lnTo>
                <a:lnTo>
                  <a:pt x="1163" y="723"/>
                </a:lnTo>
                <a:close/>
                <a:moveTo>
                  <a:pt x="1163" y="496"/>
                </a:moveTo>
                <a:lnTo>
                  <a:pt x="1163" y="496"/>
                </a:lnTo>
                <a:lnTo>
                  <a:pt x="997" y="496"/>
                </a:lnTo>
                <a:lnTo>
                  <a:pt x="997" y="334"/>
                </a:lnTo>
                <a:lnTo>
                  <a:pt x="1163" y="334"/>
                </a:lnTo>
                <a:lnTo>
                  <a:pt x="1163" y="496"/>
                </a:lnTo>
                <a:close/>
                <a:moveTo>
                  <a:pt x="1163" y="281"/>
                </a:moveTo>
                <a:lnTo>
                  <a:pt x="1163" y="281"/>
                </a:lnTo>
                <a:lnTo>
                  <a:pt x="997" y="281"/>
                </a:lnTo>
                <a:lnTo>
                  <a:pt x="997" y="119"/>
                </a:lnTo>
                <a:lnTo>
                  <a:pt x="1163" y="119"/>
                </a:lnTo>
                <a:lnTo>
                  <a:pt x="1163" y="281"/>
                </a:lnTo>
                <a:close/>
                <a:moveTo>
                  <a:pt x="1463" y="950"/>
                </a:moveTo>
                <a:lnTo>
                  <a:pt x="1463" y="950"/>
                </a:lnTo>
                <a:lnTo>
                  <a:pt x="1361" y="950"/>
                </a:lnTo>
                <a:lnTo>
                  <a:pt x="1361" y="850"/>
                </a:lnTo>
                <a:lnTo>
                  <a:pt x="1463" y="850"/>
                </a:lnTo>
                <a:lnTo>
                  <a:pt x="1463" y="950"/>
                </a:lnTo>
                <a:close/>
                <a:moveTo>
                  <a:pt x="1463" y="810"/>
                </a:moveTo>
                <a:lnTo>
                  <a:pt x="1463" y="810"/>
                </a:lnTo>
                <a:lnTo>
                  <a:pt x="1361" y="810"/>
                </a:lnTo>
                <a:lnTo>
                  <a:pt x="1361" y="711"/>
                </a:lnTo>
                <a:lnTo>
                  <a:pt x="1463" y="711"/>
                </a:lnTo>
                <a:lnTo>
                  <a:pt x="1463" y="810"/>
                </a:lnTo>
                <a:close/>
                <a:moveTo>
                  <a:pt x="1463" y="679"/>
                </a:moveTo>
                <a:lnTo>
                  <a:pt x="1463" y="679"/>
                </a:lnTo>
                <a:lnTo>
                  <a:pt x="1361" y="679"/>
                </a:lnTo>
                <a:lnTo>
                  <a:pt x="1361" y="579"/>
                </a:lnTo>
                <a:lnTo>
                  <a:pt x="1463" y="579"/>
                </a:lnTo>
                <a:lnTo>
                  <a:pt x="1463" y="679"/>
                </a:lnTo>
                <a:close/>
                <a:moveTo>
                  <a:pt x="1615" y="950"/>
                </a:moveTo>
                <a:lnTo>
                  <a:pt x="1615" y="950"/>
                </a:lnTo>
                <a:lnTo>
                  <a:pt x="1514" y="950"/>
                </a:lnTo>
                <a:lnTo>
                  <a:pt x="1514" y="850"/>
                </a:lnTo>
                <a:lnTo>
                  <a:pt x="1615" y="850"/>
                </a:lnTo>
                <a:lnTo>
                  <a:pt x="1615" y="950"/>
                </a:lnTo>
                <a:close/>
                <a:moveTo>
                  <a:pt x="1615" y="810"/>
                </a:moveTo>
                <a:lnTo>
                  <a:pt x="1615" y="810"/>
                </a:lnTo>
                <a:lnTo>
                  <a:pt x="1514" y="810"/>
                </a:lnTo>
                <a:lnTo>
                  <a:pt x="1514" y="711"/>
                </a:lnTo>
                <a:lnTo>
                  <a:pt x="1615" y="711"/>
                </a:lnTo>
                <a:lnTo>
                  <a:pt x="1615" y="810"/>
                </a:lnTo>
                <a:close/>
                <a:moveTo>
                  <a:pt x="1615" y="679"/>
                </a:moveTo>
                <a:lnTo>
                  <a:pt x="1615" y="679"/>
                </a:lnTo>
                <a:lnTo>
                  <a:pt x="1514" y="679"/>
                </a:lnTo>
                <a:lnTo>
                  <a:pt x="1514" y="579"/>
                </a:lnTo>
                <a:lnTo>
                  <a:pt x="1615" y="579"/>
                </a:lnTo>
                <a:lnTo>
                  <a:pt x="1615" y="679"/>
                </a:lnTo>
                <a:close/>
              </a:path>
            </a:pathLst>
          </a:custGeom>
          <a:solidFill>
            <a:schemeClr val="tx1">
              <a:lumMod val="95000"/>
              <a:lumOff val="5000"/>
            </a:schemeClr>
          </a:solidFill>
          <a:ln>
            <a:noFill/>
          </a:ln>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14" name="组合 13"/>
          <p:cNvGrpSpPr/>
          <p:nvPr/>
        </p:nvGrpSpPr>
        <p:grpSpPr>
          <a:xfrm>
            <a:off x="4413562" y="3167160"/>
            <a:ext cx="1022534" cy="1022534"/>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17" name="Freeform 7"/>
          <p:cNvSpPr>
            <a:spLocks noEditPoints="1"/>
          </p:cNvSpPr>
          <p:nvPr/>
        </p:nvSpPr>
        <p:spPr bwMode="auto">
          <a:xfrm>
            <a:off x="4770333" y="3443386"/>
            <a:ext cx="336065" cy="538237"/>
          </a:xfrm>
          <a:custGeom>
            <a:avLst/>
            <a:gdLst>
              <a:gd name="T0" fmla="*/ 74 w 991"/>
              <a:gd name="T1" fmla="*/ 0 h 1589"/>
              <a:gd name="T2" fmla="*/ 0 w 991"/>
              <a:gd name="T3" fmla="*/ 1517 h 1589"/>
              <a:gd name="T4" fmla="*/ 917 w 991"/>
              <a:gd name="T5" fmla="*/ 1589 h 1589"/>
              <a:gd name="T6" fmla="*/ 991 w 991"/>
              <a:gd name="T7" fmla="*/ 72 h 1589"/>
              <a:gd name="T8" fmla="*/ 401 w 991"/>
              <a:gd name="T9" fmla="*/ 38 h 1589"/>
              <a:gd name="T10" fmla="*/ 577 w 991"/>
              <a:gd name="T11" fmla="*/ 38 h 1589"/>
              <a:gd name="T12" fmla="*/ 577 w 991"/>
              <a:gd name="T13" fmla="*/ 88 h 1589"/>
              <a:gd name="T14" fmla="*/ 376 w 991"/>
              <a:gd name="T15" fmla="*/ 63 h 1589"/>
              <a:gd name="T16" fmla="*/ 753 w 991"/>
              <a:gd name="T17" fmla="*/ 1472 h 1589"/>
              <a:gd name="T18" fmla="*/ 722 w 991"/>
              <a:gd name="T19" fmla="*/ 1503 h 1589"/>
              <a:gd name="T20" fmla="*/ 180 w 991"/>
              <a:gd name="T21" fmla="*/ 1472 h 1589"/>
              <a:gd name="T22" fmla="*/ 211 w 991"/>
              <a:gd name="T23" fmla="*/ 1439 h 1589"/>
              <a:gd name="T24" fmla="*/ 753 w 991"/>
              <a:gd name="T25" fmla="*/ 1470 h 1589"/>
              <a:gd name="T26" fmla="*/ 866 w 991"/>
              <a:gd name="T27" fmla="*/ 1503 h 1589"/>
              <a:gd name="T28" fmla="*/ 835 w 991"/>
              <a:gd name="T29" fmla="*/ 1471 h 1589"/>
              <a:gd name="T30" fmla="*/ 898 w 991"/>
              <a:gd name="T31" fmla="*/ 1471 h 1589"/>
              <a:gd name="T32" fmla="*/ 903 w 991"/>
              <a:gd name="T33" fmla="*/ 1349 h 1589"/>
              <a:gd name="T34" fmla="*/ 88 w 991"/>
              <a:gd name="T35" fmla="*/ 1349 h 1589"/>
              <a:gd name="T36" fmla="*/ 903 w 991"/>
              <a:gd name="T37" fmla="*/ 141 h 1589"/>
              <a:gd name="T38" fmla="*/ 211 w 991"/>
              <a:gd name="T39" fmla="*/ 877 h 1589"/>
              <a:gd name="T40" fmla="*/ 347 w 991"/>
              <a:gd name="T41" fmla="*/ 1004 h 1589"/>
              <a:gd name="T42" fmla="*/ 289 w 991"/>
              <a:gd name="T43" fmla="*/ 556 h 1589"/>
              <a:gd name="T44" fmla="*/ 145 w 991"/>
              <a:gd name="T45" fmla="*/ 1004 h 1589"/>
              <a:gd name="T46" fmla="*/ 211 w 991"/>
              <a:gd name="T47" fmla="*/ 877 h 1589"/>
              <a:gd name="T48" fmla="*/ 222 w 991"/>
              <a:gd name="T49" fmla="*/ 823 h 1589"/>
              <a:gd name="T50" fmla="*/ 306 w 991"/>
              <a:gd name="T51" fmla="*/ 823 h 1589"/>
              <a:gd name="T52" fmla="*/ 456 w 991"/>
              <a:gd name="T53" fmla="*/ 818 h 1589"/>
              <a:gd name="T54" fmla="*/ 621 w 991"/>
              <a:gd name="T55" fmla="*/ 684 h 1589"/>
              <a:gd name="T56" fmla="*/ 420 w 991"/>
              <a:gd name="T57" fmla="*/ 556 h 1589"/>
              <a:gd name="T58" fmla="*/ 456 w 991"/>
              <a:gd name="T59" fmla="*/ 1004 h 1589"/>
              <a:gd name="T60" fmla="*/ 456 w 991"/>
              <a:gd name="T61" fmla="*/ 608 h 1589"/>
              <a:gd name="T62" fmla="*/ 584 w 991"/>
              <a:gd name="T63" fmla="*/ 684 h 1589"/>
              <a:gd name="T64" fmla="*/ 456 w 991"/>
              <a:gd name="T65" fmla="*/ 765 h 1589"/>
              <a:gd name="T66" fmla="*/ 690 w 991"/>
              <a:gd name="T67" fmla="*/ 818 h 1589"/>
              <a:gd name="T68" fmla="*/ 856 w 991"/>
              <a:gd name="T69" fmla="*/ 684 h 1589"/>
              <a:gd name="T70" fmla="*/ 654 w 991"/>
              <a:gd name="T71" fmla="*/ 556 h 1589"/>
              <a:gd name="T72" fmla="*/ 690 w 991"/>
              <a:gd name="T73" fmla="*/ 1004 h 1589"/>
              <a:gd name="T74" fmla="*/ 690 w 991"/>
              <a:gd name="T75" fmla="*/ 608 h 1589"/>
              <a:gd name="T76" fmla="*/ 818 w 991"/>
              <a:gd name="T77" fmla="*/ 684 h 1589"/>
              <a:gd name="T78" fmla="*/ 690 w 991"/>
              <a:gd name="T79" fmla="*/ 765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1" h="1589">
                <a:moveTo>
                  <a:pt x="917" y="0"/>
                </a:moveTo>
                <a:lnTo>
                  <a:pt x="74" y="0"/>
                </a:lnTo>
                <a:cubicBezTo>
                  <a:pt x="33" y="0"/>
                  <a:pt x="0" y="32"/>
                  <a:pt x="0" y="72"/>
                </a:cubicBezTo>
                <a:lnTo>
                  <a:pt x="0" y="1517"/>
                </a:lnTo>
                <a:cubicBezTo>
                  <a:pt x="0" y="1556"/>
                  <a:pt x="33" y="1589"/>
                  <a:pt x="74" y="1589"/>
                </a:cubicBezTo>
                <a:lnTo>
                  <a:pt x="917" y="1589"/>
                </a:lnTo>
                <a:cubicBezTo>
                  <a:pt x="957" y="1589"/>
                  <a:pt x="991" y="1556"/>
                  <a:pt x="991" y="1517"/>
                </a:cubicBezTo>
                <a:lnTo>
                  <a:pt x="991" y="72"/>
                </a:lnTo>
                <a:cubicBezTo>
                  <a:pt x="991" y="32"/>
                  <a:pt x="957" y="0"/>
                  <a:pt x="917" y="0"/>
                </a:cubicBezTo>
                <a:close/>
                <a:moveTo>
                  <a:pt x="401" y="38"/>
                </a:moveTo>
                <a:lnTo>
                  <a:pt x="401" y="38"/>
                </a:lnTo>
                <a:lnTo>
                  <a:pt x="577" y="38"/>
                </a:lnTo>
                <a:cubicBezTo>
                  <a:pt x="591" y="38"/>
                  <a:pt x="602" y="49"/>
                  <a:pt x="602" y="63"/>
                </a:cubicBezTo>
                <a:cubicBezTo>
                  <a:pt x="602" y="77"/>
                  <a:pt x="591" y="88"/>
                  <a:pt x="577" y="88"/>
                </a:cubicBezTo>
                <a:lnTo>
                  <a:pt x="401" y="88"/>
                </a:lnTo>
                <a:cubicBezTo>
                  <a:pt x="387" y="88"/>
                  <a:pt x="376" y="77"/>
                  <a:pt x="376" y="63"/>
                </a:cubicBezTo>
                <a:cubicBezTo>
                  <a:pt x="376" y="49"/>
                  <a:pt x="387" y="38"/>
                  <a:pt x="401" y="38"/>
                </a:cubicBezTo>
                <a:close/>
                <a:moveTo>
                  <a:pt x="753" y="1472"/>
                </a:moveTo>
                <a:lnTo>
                  <a:pt x="753" y="1472"/>
                </a:lnTo>
                <a:cubicBezTo>
                  <a:pt x="753" y="1489"/>
                  <a:pt x="739" y="1503"/>
                  <a:pt x="722" y="1503"/>
                </a:cubicBezTo>
                <a:lnTo>
                  <a:pt x="211" y="1503"/>
                </a:lnTo>
                <a:cubicBezTo>
                  <a:pt x="194" y="1503"/>
                  <a:pt x="180" y="1489"/>
                  <a:pt x="180" y="1472"/>
                </a:cubicBezTo>
                <a:lnTo>
                  <a:pt x="180" y="1470"/>
                </a:lnTo>
                <a:cubicBezTo>
                  <a:pt x="180" y="1453"/>
                  <a:pt x="194" y="1439"/>
                  <a:pt x="211" y="1439"/>
                </a:cubicBezTo>
                <a:lnTo>
                  <a:pt x="722" y="1439"/>
                </a:lnTo>
                <a:cubicBezTo>
                  <a:pt x="739" y="1439"/>
                  <a:pt x="753" y="1453"/>
                  <a:pt x="753" y="1470"/>
                </a:cubicBezTo>
                <a:lnTo>
                  <a:pt x="753" y="1472"/>
                </a:lnTo>
                <a:close/>
                <a:moveTo>
                  <a:pt x="866" y="1503"/>
                </a:moveTo>
                <a:lnTo>
                  <a:pt x="866" y="1503"/>
                </a:lnTo>
                <a:cubicBezTo>
                  <a:pt x="849" y="1503"/>
                  <a:pt x="835" y="1488"/>
                  <a:pt x="835" y="1471"/>
                </a:cubicBezTo>
                <a:cubicBezTo>
                  <a:pt x="835" y="1453"/>
                  <a:pt x="849" y="1439"/>
                  <a:pt x="866" y="1439"/>
                </a:cubicBezTo>
                <a:cubicBezTo>
                  <a:pt x="884" y="1439"/>
                  <a:pt x="898" y="1453"/>
                  <a:pt x="898" y="1471"/>
                </a:cubicBezTo>
                <a:cubicBezTo>
                  <a:pt x="898" y="1488"/>
                  <a:pt x="884" y="1503"/>
                  <a:pt x="866" y="1503"/>
                </a:cubicBezTo>
                <a:close/>
                <a:moveTo>
                  <a:pt x="903" y="1349"/>
                </a:moveTo>
                <a:lnTo>
                  <a:pt x="903" y="1349"/>
                </a:lnTo>
                <a:lnTo>
                  <a:pt x="88" y="1349"/>
                </a:lnTo>
                <a:lnTo>
                  <a:pt x="88" y="141"/>
                </a:lnTo>
                <a:lnTo>
                  <a:pt x="903" y="141"/>
                </a:lnTo>
                <a:lnTo>
                  <a:pt x="903" y="1349"/>
                </a:lnTo>
                <a:close/>
                <a:moveTo>
                  <a:pt x="211" y="877"/>
                </a:moveTo>
                <a:lnTo>
                  <a:pt x="320" y="877"/>
                </a:lnTo>
                <a:lnTo>
                  <a:pt x="347" y="1004"/>
                </a:lnTo>
                <a:lnTo>
                  <a:pt x="387" y="1004"/>
                </a:lnTo>
                <a:lnTo>
                  <a:pt x="289" y="556"/>
                </a:lnTo>
                <a:lnTo>
                  <a:pt x="247" y="556"/>
                </a:lnTo>
                <a:lnTo>
                  <a:pt x="145" y="1004"/>
                </a:lnTo>
                <a:lnTo>
                  <a:pt x="183" y="1004"/>
                </a:lnTo>
                <a:lnTo>
                  <a:pt x="211" y="877"/>
                </a:lnTo>
                <a:close/>
                <a:moveTo>
                  <a:pt x="306" y="823"/>
                </a:moveTo>
                <a:lnTo>
                  <a:pt x="222" y="823"/>
                </a:lnTo>
                <a:lnTo>
                  <a:pt x="266" y="623"/>
                </a:lnTo>
                <a:lnTo>
                  <a:pt x="306" y="823"/>
                </a:lnTo>
                <a:close/>
                <a:moveTo>
                  <a:pt x="456" y="1004"/>
                </a:moveTo>
                <a:lnTo>
                  <a:pt x="456" y="818"/>
                </a:lnTo>
                <a:lnTo>
                  <a:pt x="541" y="818"/>
                </a:lnTo>
                <a:cubicBezTo>
                  <a:pt x="592" y="815"/>
                  <a:pt x="619" y="770"/>
                  <a:pt x="621" y="684"/>
                </a:cubicBezTo>
                <a:cubicBezTo>
                  <a:pt x="619" y="602"/>
                  <a:pt x="592" y="559"/>
                  <a:pt x="541" y="556"/>
                </a:cubicBezTo>
                <a:lnTo>
                  <a:pt x="420" y="556"/>
                </a:lnTo>
                <a:lnTo>
                  <a:pt x="420" y="1004"/>
                </a:lnTo>
                <a:lnTo>
                  <a:pt x="456" y="1004"/>
                </a:lnTo>
                <a:close/>
                <a:moveTo>
                  <a:pt x="456" y="765"/>
                </a:moveTo>
                <a:lnTo>
                  <a:pt x="456" y="608"/>
                </a:lnTo>
                <a:lnTo>
                  <a:pt x="530" y="608"/>
                </a:lnTo>
                <a:cubicBezTo>
                  <a:pt x="566" y="608"/>
                  <a:pt x="584" y="633"/>
                  <a:pt x="584" y="684"/>
                </a:cubicBezTo>
                <a:cubicBezTo>
                  <a:pt x="585" y="739"/>
                  <a:pt x="566" y="766"/>
                  <a:pt x="529" y="765"/>
                </a:cubicBezTo>
                <a:lnTo>
                  <a:pt x="456" y="765"/>
                </a:lnTo>
                <a:close/>
                <a:moveTo>
                  <a:pt x="690" y="1004"/>
                </a:moveTo>
                <a:lnTo>
                  <a:pt x="690" y="818"/>
                </a:lnTo>
                <a:lnTo>
                  <a:pt x="775" y="818"/>
                </a:lnTo>
                <a:cubicBezTo>
                  <a:pt x="826" y="815"/>
                  <a:pt x="853" y="770"/>
                  <a:pt x="856" y="684"/>
                </a:cubicBezTo>
                <a:cubicBezTo>
                  <a:pt x="853" y="602"/>
                  <a:pt x="826" y="559"/>
                  <a:pt x="775" y="556"/>
                </a:cubicBezTo>
                <a:lnTo>
                  <a:pt x="654" y="556"/>
                </a:lnTo>
                <a:lnTo>
                  <a:pt x="654" y="1004"/>
                </a:lnTo>
                <a:lnTo>
                  <a:pt x="690" y="1004"/>
                </a:lnTo>
                <a:close/>
                <a:moveTo>
                  <a:pt x="690" y="765"/>
                </a:moveTo>
                <a:lnTo>
                  <a:pt x="690" y="608"/>
                </a:lnTo>
                <a:lnTo>
                  <a:pt x="764" y="608"/>
                </a:lnTo>
                <a:cubicBezTo>
                  <a:pt x="800" y="608"/>
                  <a:pt x="818" y="633"/>
                  <a:pt x="818" y="684"/>
                </a:cubicBezTo>
                <a:cubicBezTo>
                  <a:pt x="819" y="739"/>
                  <a:pt x="801" y="766"/>
                  <a:pt x="763" y="765"/>
                </a:cubicBezTo>
                <a:lnTo>
                  <a:pt x="690" y="765"/>
                </a:ln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sz="1400"/>
          </a:p>
        </p:txBody>
      </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ppt_x</p:attrName>
                                        </p:attrNameLst>
                                      </p:cBhvr>
                                      <p:tavLst>
                                        <p:tav tm="0">
                                          <p:val>
                                            <p:strVal val="#ppt_x-#ppt_w*1.125000"/>
                                          </p:val>
                                        </p:tav>
                                        <p:tav tm="100000">
                                          <p:val>
                                            <p:strVal val="#ppt_x"/>
                                          </p:val>
                                        </p:tav>
                                      </p:tavLst>
                                    </p:anim>
                                    <p:animEffect transition="in" filter="wipe(right)">
                                      <p:cBhvr>
                                        <p:cTn id="25" dur="500"/>
                                        <p:tgtEl>
                                          <p:spTgt spid="8"/>
                                        </p:tgtEl>
                                      </p:cBhvr>
                                    </p:animEffect>
                                  </p:childTnLst>
                                </p:cTn>
                              </p:par>
                              <p:par>
                                <p:cTn id="26" presetID="12" presetClass="entr" presetSubtype="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ppt_x</p:attrName>
                                        </p:attrNameLst>
                                      </p:cBhvr>
                                      <p:tavLst>
                                        <p:tav tm="0">
                                          <p:val>
                                            <p:strVal val="#ppt_x+#ppt_w*1.125000"/>
                                          </p:val>
                                        </p:tav>
                                        <p:tav tm="100000">
                                          <p:val>
                                            <p:strVal val="#ppt_x"/>
                                          </p:val>
                                        </p:tav>
                                      </p:tavLst>
                                    </p:anim>
                                    <p:animEffect transition="in" filter="wipe(left)">
                                      <p:cBhvr>
                                        <p:cTn id="29" dur="500"/>
                                        <p:tgtEl>
                                          <p:spTgt spid="9"/>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53" presetClass="entr" presetSubtype="16" fill="hold" grpId="0" nodeType="afterEffect">
                                  <p:stCondLst>
                                    <p:cond delay="0"/>
                                  </p:stCondLst>
                                  <p:iterate type="lt">
                                    <p:tmPct val="10000"/>
                                  </p:iterate>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grpId="0" nodeType="withEffect">
                                  <p:stCondLst>
                                    <p:cond delay="0"/>
                                  </p:stCondLst>
                                  <p:iterate type="lt">
                                    <p:tmPct val="10000"/>
                                  </p:iterate>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animBg="1"/>
      <p:bldP spid="9" grpId="0" animBg="1"/>
      <p:bldP spid="13"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六边形 53"/>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0" name="六边形 59"/>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7" name="六边形 66"/>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8" name="TextBox 67"/>
          <p:cNvSpPr txBox="1"/>
          <p:nvPr/>
        </p:nvSpPr>
        <p:spPr>
          <a:xfrm>
            <a:off x="2023145" y="2170018"/>
            <a:ext cx="1107996" cy="646331"/>
          </a:xfrm>
          <a:prstGeom prst="rect">
            <a:avLst/>
          </a:prstGeom>
          <a:noFill/>
        </p:spPr>
        <p:txBody>
          <a:bodyPr wrap="none" rtlCol="0">
            <a:spAutoFit/>
          </a:bodyPr>
          <a:lstStyle/>
          <a:p>
            <a:r>
              <a:rPr lang="zh-CN" altLang="en-US"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目录</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9" name="TextBox 8"/>
          <p:cNvSpPr txBox="1"/>
          <p:nvPr/>
        </p:nvSpPr>
        <p:spPr>
          <a:xfrm>
            <a:off x="5090572" y="1419622"/>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关于我</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0" name="TextBox 9"/>
          <p:cNvSpPr txBox="1"/>
          <p:nvPr/>
        </p:nvSpPr>
        <p:spPr>
          <a:xfrm>
            <a:off x="5090572" y="2113610"/>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岗位认知</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5090572" y="2856007"/>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胜任能力</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2" name="TextBox 11"/>
          <p:cNvSpPr txBox="1"/>
          <p:nvPr/>
        </p:nvSpPr>
        <p:spPr>
          <a:xfrm>
            <a:off x="5090572" y="3648095"/>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目标规划</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cxnSp>
        <p:nvCxnSpPr>
          <p:cNvPr id="13" name="直接连接符 12"/>
          <p:cNvCxnSpPr/>
          <p:nvPr/>
        </p:nvCxnSpPr>
        <p:spPr>
          <a:xfrm>
            <a:off x="5162580" y="194293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62580" y="262144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62580" y="3360332"/>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62580" y="4155926"/>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391859" y="1347614"/>
            <a:ext cx="612189" cy="626931"/>
            <a:chOff x="3810492" y="540343"/>
            <a:chExt cx="612189" cy="626931"/>
          </a:xfrm>
        </p:grpSpPr>
        <p:sp>
          <p:nvSpPr>
            <p:cNvPr id="37" name="六边形 36"/>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38" name="组合 37"/>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39" name="六边形 38"/>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0" name="六边形 39"/>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1" name="TextBox 40"/>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01</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44" name="组合 43"/>
          <p:cNvGrpSpPr/>
          <p:nvPr/>
        </p:nvGrpSpPr>
        <p:grpSpPr>
          <a:xfrm>
            <a:off x="4391859" y="2063945"/>
            <a:ext cx="612189" cy="626931"/>
            <a:chOff x="3810492" y="540343"/>
            <a:chExt cx="612189" cy="626931"/>
          </a:xfrm>
        </p:grpSpPr>
        <p:sp>
          <p:nvSpPr>
            <p:cNvPr id="45" name="六边形 44"/>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6" name="组合 45"/>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48" name="六边形 47"/>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9" name="六边形 48"/>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7" name="TextBox 46"/>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02</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0" name="组合 49"/>
          <p:cNvGrpSpPr/>
          <p:nvPr/>
        </p:nvGrpSpPr>
        <p:grpSpPr>
          <a:xfrm>
            <a:off x="4391859" y="2840912"/>
            <a:ext cx="612189" cy="626931"/>
            <a:chOff x="3810492" y="540343"/>
            <a:chExt cx="612189" cy="626931"/>
          </a:xfrm>
        </p:grpSpPr>
        <p:sp>
          <p:nvSpPr>
            <p:cNvPr id="51" name="六边形 50"/>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52" name="组合 51"/>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55" name="六边形 54"/>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56" name="六边形 55"/>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53" name="TextBox 52"/>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03</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7" name="组合 56"/>
          <p:cNvGrpSpPr/>
          <p:nvPr/>
        </p:nvGrpSpPr>
        <p:grpSpPr>
          <a:xfrm>
            <a:off x="4391859" y="3601003"/>
            <a:ext cx="612189" cy="626931"/>
            <a:chOff x="3810492" y="540343"/>
            <a:chExt cx="612189" cy="626931"/>
          </a:xfrm>
        </p:grpSpPr>
        <p:sp>
          <p:nvSpPr>
            <p:cNvPr id="59" name="六边形 58"/>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61" name="组合 60"/>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63" name="六边形 62"/>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64" name="六边形 63"/>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62" name="TextBox 61"/>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04</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sp>
        <p:nvSpPr>
          <p:cNvPr id="2" name="矩形 1"/>
          <p:cNvSpPr/>
          <p:nvPr/>
        </p:nvSpPr>
        <p:spPr>
          <a:xfrm>
            <a:off x="5117664" y="3648095"/>
            <a:ext cx="1857692" cy="5078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39312708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750"/>
                                        <p:tgtEl>
                                          <p:spTgt spid="2"/>
                                        </p:tgtEl>
                                      </p:cBhvr>
                                    </p:animEffect>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500" tmFilter="0, 0; .2, .5; .8, .5; 1, 0"/>
                                        <p:tgtEl>
                                          <p:spTgt spid="12"/>
                                        </p:tgtEl>
                                      </p:cBhvr>
                                    </p:animEffect>
                                    <p:animScale>
                                      <p:cBhvr>
                                        <p:cTn id="11"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目标规划</a:t>
            </a:r>
          </a:p>
        </p:txBody>
      </p:sp>
      <p:sp>
        <p:nvSpPr>
          <p:cNvPr id="49" name="Oval 3"/>
          <p:cNvSpPr>
            <a:spLocks noChangeArrowheads="1"/>
          </p:cNvSpPr>
          <p:nvPr/>
        </p:nvSpPr>
        <p:spPr bwMode="auto">
          <a:xfrm>
            <a:off x="4465927" y="1473081"/>
            <a:ext cx="2940810" cy="2940808"/>
          </a:xfrm>
          <a:prstGeom prst="ellipse">
            <a:avLst/>
          </a:prstGeom>
          <a:noFill/>
          <a:ln w="25400" cmpd="sng">
            <a:solidFill>
              <a:schemeClr val="bg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solidFill>
                <a:srgbClr val="0070C0"/>
              </a:solidFill>
            </a:endParaRPr>
          </a:p>
        </p:txBody>
      </p:sp>
      <p:sp>
        <p:nvSpPr>
          <p:cNvPr id="50" name="Oval 4"/>
          <p:cNvSpPr>
            <a:spLocks noChangeArrowheads="1"/>
          </p:cNvSpPr>
          <p:nvPr/>
        </p:nvSpPr>
        <p:spPr bwMode="auto">
          <a:xfrm>
            <a:off x="4370263" y="1388466"/>
            <a:ext cx="3125788" cy="3127500"/>
          </a:xfrm>
          <a:prstGeom prst="ellipse">
            <a:avLst/>
          </a:prstGeom>
          <a:noFill/>
          <a:ln w="19050" cmpd="sng">
            <a:solidFill>
              <a:srgbClr val="414455"/>
            </a:solidFill>
            <a:round/>
            <a:headEnd/>
            <a:tailEnd/>
          </a:ln>
          <a:effectLst/>
          <a:extLst>
            <a:ext uri="{909E8E84-426E-40DD-AFC4-6F175D3DCCD1}">
              <a14:hiddenFill xmlns:a14="http://schemas.microsoft.com/office/drawing/2010/main" xmlns="">
                <a:solidFill>
                  <a:srgbClr val="1496C8"/>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solidFill>
                <a:srgbClr val="0070C0"/>
              </a:solidFill>
            </a:endParaRPr>
          </a:p>
        </p:txBody>
      </p:sp>
      <p:sp>
        <p:nvSpPr>
          <p:cNvPr id="51" name="Oval 6"/>
          <p:cNvSpPr>
            <a:spLocks noChangeArrowheads="1"/>
          </p:cNvSpPr>
          <p:nvPr/>
        </p:nvSpPr>
        <p:spPr bwMode="auto">
          <a:xfrm>
            <a:off x="4624901" y="1622528"/>
            <a:ext cx="2630800" cy="2630800"/>
          </a:xfrm>
          <a:prstGeom prst="ellipse">
            <a:avLst/>
          </a:prstGeom>
          <a:noFill/>
          <a:ln w="19050" cmpd="sng">
            <a:solidFill>
              <a:srgbClr val="414455"/>
            </a:solidFill>
            <a:prstDash val="dash"/>
            <a:round/>
            <a:headEnd/>
            <a:tailEnd/>
          </a:ln>
          <a:effectLst/>
          <a:extLst>
            <a:ext uri="{909E8E84-426E-40DD-AFC4-6F175D3DCCD1}">
              <a14:hiddenFill xmlns:a14="http://schemas.microsoft.com/office/drawing/2010/main" xmlns="">
                <a:solidFill>
                  <a:srgbClr val="1496C8"/>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a:solidFill>
                <a:srgbClr val="0070C0"/>
              </a:solidFill>
            </a:endParaRPr>
          </a:p>
        </p:txBody>
      </p:sp>
      <p:grpSp>
        <p:nvGrpSpPr>
          <p:cNvPr id="52" name="中国 52"/>
          <p:cNvGrpSpPr>
            <a:grpSpLocks/>
          </p:cNvGrpSpPr>
          <p:nvPr/>
        </p:nvGrpSpPr>
        <p:grpSpPr bwMode="auto">
          <a:xfrm>
            <a:off x="4935033" y="2092849"/>
            <a:ext cx="1877186" cy="1707622"/>
            <a:chOff x="0" y="0"/>
            <a:chExt cx="5832647" cy="4819363"/>
          </a:xfrm>
          <a:solidFill>
            <a:srgbClr val="ACACAC"/>
          </a:solidFill>
        </p:grpSpPr>
        <p:sp>
          <p:nvSpPr>
            <p:cNvPr id="53" name="Freeform 9"/>
            <p:cNvSpPr>
              <a:spLocks/>
            </p:cNvSpPr>
            <p:nvPr/>
          </p:nvSpPr>
          <p:spPr bwMode="auto">
            <a:xfrm>
              <a:off x="2449067" y="53708"/>
              <a:ext cx="2556482" cy="2180529"/>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8 h 1218"/>
                <a:gd name="T12" fmla="*/ 1114 w 1428"/>
                <a:gd name="T13" fmla="*/ 192 h 1218"/>
                <a:gd name="T14" fmla="*/ 1088 w 1428"/>
                <a:gd name="T15" fmla="*/ 262 h 1218"/>
                <a:gd name="T16" fmla="*/ 982 w 1428"/>
                <a:gd name="T17" fmla="*/ 276 h 1218"/>
                <a:gd name="T18" fmla="*/ 994 w 1428"/>
                <a:gd name="T19" fmla="*/ 420 h 1218"/>
                <a:gd name="T20" fmla="*/ 1136 w 1428"/>
                <a:gd name="T21" fmla="*/ 428 h 1218"/>
                <a:gd name="T22" fmla="*/ 1174 w 1428"/>
                <a:gd name="T23" fmla="*/ 498 h 1218"/>
                <a:gd name="T24" fmla="*/ 1018 w 1428"/>
                <a:gd name="T25" fmla="*/ 540 h 1218"/>
                <a:gd name="T26" fmla="*/ 946 w 1428"/>
                <a:gd name="T27" fmla="*/ 626 h 1218"/>
                <a:gd name="T28" fmla="*/ 820 w 1428"/>
                <a:gd name="T29" fmla="*/ 664 h 1218"/>
                <a:gd name="T30" fmla="*/ 778 w 1428"/>
                <a:gd name="T31" fmla="*/ 722 h 1218"/>
                <a:gd name="T32" fmla="*/ 776 w 1428"/>
                <a:gd name="T33" fmla="*/ 774 h 1218"/>
                <a:gd name="T34" fmla="*/ 688 w 1428"/>
                <a:gd name="T35" fmla="*/ 860 h 1218"/>
                <a:gd name="T36" fmla="*/ 510 w 1428"/>
                <a:gd name="T37" fmla="*/ 882 h 1218"/>
                <a:gd name="T38" fmla="*/ 398 w 1428"/>
                <a:gd name="T39" fmla="*/ 934 h 1218"/>
                <a:gd name="T40" fmla="*/ 246 w 1428"/>
                <a:gd name="T41" fmla="*/ 872 h 1218"/>
                <a:gd name="T42" fmla="*/ 68 w 1428"/>
                <a:gd name="T43" fmla="*/ 854 h 1218"/>
                <a:gd name="T44" fmla="*/ 24 w 1428"/>
                <a:gd name="T45" fmla="*/ 906 h 1218"/>
                <a:gd name="T46" fmla="*/ 46 w 1428"/>
                <a:gd name="T47" fmla="*/ 980 h 1218"/>
                <a:gd name="T48" fmla="*/ 138 w 1428"/>
                <a:gd name="T49" fmla="*/ 966 h 1218"/>
                <a:gd name="T50" fmla="*/ 156 w 1428"/>
                <a:gd name="T51" fmla="*/ 1060 h 1218"/>
                <a:gd name="T52" fmla="*/ 196 w 1428"/>
                <a:gd name="T53" fmla="*/ 1112 h 1218"/>
                <a:gd name="T54" fmla="*/ 240 w 1428"/>
                <a:gd name="T55" fmla="*/ 1114 h 1218"/>
                <a:gd name="T56" fmla="*/ 342 w 1428"/>
                <a:gd name="T57" fmla="*/ 1074 h 1218"/>
                <a:gd name="T58" fmla="*/ 386 w 1428"/>
                <a:gd name="T59" fmla="*/ 1108 h 1218"/>
                <a:gd name="T60" fmla="*/ 340 w 1428"/>
                <a:gd name="T61" fmla="*/ 1208 h 1218"/>
                <a:gd name="T62" fmla="*/ 450 w 1428"/>
                <a:gd name="T63" fmla="*/ 1204 h 1218"/>
                <a:gd name="T64" fmla="*/ 522 w 1428"/>
                <a:gd name="T65" fmla="*/ 1092 h 1218"/>
                <a:gd name="T66" fmla="*/ 538 w 1428"/>
                <a:gd name="T67" fmla="*/ 1180 h 1218"/>
                <a:gd name="T68" fmla="*/ 614 w 1428"/>
                <a:gd name="T69" fmla="*/ 1216 h 1218"/>
                <a:gd name="T70" fmla="*/ 690 w 1428"/>
                <a:gd name="T71" fmla="*/ 1108 h 1218"/>
                <a:gd name="T72" fmla="*/ 752 w 1428"/>
                <a:gd name="T73" fmla="*/ 1064 h 1218"/>
                <a:gd name="T74" fmla="*/ 806 w 1428"/>
                <a:gd name="T75" fmla="*/ 1052 h 1218"/>
                <a:gd name="T76" fmla="*/ 860 w 1428"/>
                <a:gd name="T77" fmla="*/ 992 h 1218"/>
                <a:gd name="T78" fmla="*/ 914 w 1428"/>
                <a:gd name="T79" fmla="*/ 940 h 1218"/>
                <a:gd name="T80" fmla="*/ 958 w 1428"/>
                <a:gd name="T81" fmla="*/ 840 h 1218"/>
                <a:gd name="T82" fmla="*/ 992 w 1428"/>
                <a:gd name="T83" fmla="*/ 896 h 1218"/>
                <a:gd name="T84" fmla="*/ 1068 w 1428"/>
                <a:gd name="T85" fmla="*/ 848 h 1218"/>
                <a:gd name="T86" fmla="*/ 1122 w 1428"/>
                <a:gd name="T87" fmla="*/ 796 h 1218"/>
                <a:gd name="T88" fmla="*/ 1158 w 1428"/>
                <a:gd name="T89" fmla="*/ 828 h 1218"/>
                <a:gd name="T90" fmla="*/ 1206 w 1428"/>
                <a:gd name="T91" fmla="*/ 890 h 1218"/>
                <a:gd name="T92" fmla="*/ 1266 w 1428"/>
                <a:gd name="T93" fmla="*/ 832 h 1218"/>
                <a:gd name="T94" fmla="*/ 1356 w 1428"/>
                <a:gd name="T95" fmla="*/ 756 h 1218"/>
                <a:gd name="T96" fmla="*/ 1412 w 1428"/>
                <a:gd name="T97" fmla="*/ 712 h 1218"/>
                <a:gd name="T98" fmla="*/ 1386 w 1428"/>
                <a:gd name="T99" fmla="*/ 642 h 1218"/>
                <a:gd name="T100" fmla="*/ 1328 w 1428"/>
                <a:gd name="T101" fmla="*/ 630 h 1218"/>
                <a:gd name="T102" fmla="*/ 1276 w 1428"/>
                <a:gd name="T103" fmla="*/ 524 h 1218"/>
                <a:gd name="T104" fmla="*/ 1338 w 1428"/>
                <a:gd name="T105" fmla="*/ 512 h 1218"/>
                <a:gd name="T106" fmla="*/ 1298 w 1428"/>
                <a:gd name="T107" fmla="*/ 406 h 1218"/>
                <a:gd name="T108" fmla="*/ 1334 w 1428"/>
                <a:gd name="T109" fmla="*/ 368 h 1218"/>
                <a:gd name="T110" fmla="*/ 1386 w 1428"/>
                <a:gd name="T111" fmla="*/ 284 h 1218"/>
                <a:gd name="T112" fmla="*/ 1398 w 1428"/>
                <a:gd name="T113" fmla="*/ 18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54" name="Freeform 10"/>
            <p:cNvSpPr>
              <a:spLocks/>
            </p:cNvSpPr>
            <p:nvPr/>
          </p:nvSpPr>
          <p:spPr bwMode="auto">
            <a:xfrm>
              <a:off x="1958538" y="1528877"/>
              <a:ext cx="1632711" cy="1382076"/>
            </a:xfrm>
            <a:custGeom>
              <a:avLst/>
              <a:gdLst>
                <a:gd name="T0" fmla="*/ 536 w 912"/>
                <a:gd name="T1" fmla="*/ 310 h 772"/>
                <a:gd name="T2" fmla="*/ 494 w 912"/>
                <a:gd name="T3" fmla="*/ 314 h 772"/>
                <a:gd name="T4" fmla="*/ 446 w 912"/>
                <a:gd name="T5" fmla="*/ 258 h 772"/>
                <a:gd name="T6" fmla="*/ 406 w 912"/>
                <a:gd name="T7" fmla="*/ 228 h 772"/>
                <a:gd name="T8" fmla="*/ 416 w 912"/>
                <a:gd name="T9" fmla="*/ 162 h 772"/>
                <a:gd name="T10" fmla="*/ 348 w 912"/>
                <a:gd name="T11" fmla="*/ 164 h 772"/>
                <a:gd name="T12" fmla="*/ 324 w 912"/>
                <a:gd name="T13" fmla="*/ 176 h 772"/>
                <a:gd name="T14" fmla="*/ 288 w 912"/>
                <a:gd name="T15" fmla="*/ 108 h 772"/>
                <a:gd name="T16" fmla="*/ 268 w 912"/>
                <a:gd name="T17" fmla="*/ 32 h 772"/>
                <a:gd name="T18" fmla="*/ 216 w 912"/>
                <a:gd name="T19" fmla="*/ 4 h 772"/>
                <a:gd name="T20" fmla="*/ 178 w 912"/>
                <a:gd name="T21" fmla="*/ 64 h 772"/>
                <a:gd name="T22" fmla="*/ 108 w 912"/>
                <a:gd name="T23" fmla="*/ 86 h 772"/>
                <a:gd name="T24" fmla="*/ 60 w 912"/>
                <a:gd name="T25" fmla="*/ 132 h 772"/>
                <a:gd name="T26" fmla="*/ 8 w 912"/>
                <a:gd name="T27" fmla="*/ 158 h 772"/>
                <a:gd name="T28" fmla="*/ 10 w 912"/>
                <a:gd name="T29" fmla="*/ 232 h 772"/>
                <a:gd name="T30" fmla="*/ 80 w 912"/>
                <a:gd name="T31" fmla="*/ 236 h 772"/>
                <a:gd name="T32" fmla="*/ 154 w 912"/>
                <a:gd name="T33" fmla="*/ 272 h 772"/>
                <a:gd name="T34" fmla="*/ 222 w 912"/>
                <a:gd name="T35" fmla="*/ 274 h 772"/>
                <a:gd name="T36" fmla="*/ 302 w 912"/>
                <a:gd name="T37" fmla="*/ 284 h 772"/>
                <a:gd name="T38" fmla="*/ 352 w 912"/>
                <a:gd name="T39" fmla="*/ 296 h 772"/>
                <a:gd name="T40" fmla="*/ 404 w 912"/>
                <a:gd name="T41" fmla="*/ 338 h 772"/>
                <a:gd name="T42" fmla="*/ 492 w 912"/>
                <a:gd name="T43" fmla="*/ 392 h 772"/>
                <a:gd name="T44" fmla="*/ 548 w 912"/>
                <a:gd name="T45" fmla="*/ 440 h 772"/>
                <a:gd name="T46" fmla="*/ 544 w 912"/>
                <a:gd name="T47" fmla="*/ 576 h 772"/>
                <a:gd name="T48" fmla="*/ 500 w 912"/>
                <a:gd name="T49" fmla="*/ 622 h 772"/>
                <a:gd name="T50" fmla="*/ 492 w 912"/>
                <a:gd name="T51" fmla="*/ 656 h 772"/>
                <a:gd name="T52" fmla="*/ 452 w 912"/>
                <a:gd name="T53" fmla="*/ 696 h 772"/>
                <a:gd name="T54" fmla="*/ 500 w 912"/>
                <a:gd name="T55" fmla="*/ 706 h 772"/>
                <a:gd name="T56" fmla="*/ 520 w 912"/>
                <a:gd name="T57" fmla="*/ 678 h 772"/>
                <a:gd name="T58" fmla="*/ 552 w 912"/>
                <a:gd name="T59" fmla="*/ 644 h 772"/>
                <a:gd name="T60" fmla="*/ 576 w 912"/>
                <a:gd name="T61" fmla="*/ 664 h 772"/>
                <a:gd name="T62" fmla="*/ 644 w 912"/>
                <a:gd name="T63" fmla="*/ 690 h 772"/>
                <a:gd name="T64" fmla="*/ 668 w 912"/>
                <a:gd name="T65" fmla="*/ 726 h 772"/>
                <a:gd name="T66" fmla="*/ 684 w 912"/>
                <a:gd name="T67" fmla="*/ 762 h 772"/>
                <a:gd name="T68" fmla="*/ 732 w 912"/>
                <a:gd name="T69" fmla="*/ 742 h 772"/>
                <a:gd name="T70" fmla="*/ 736 w 912"/>
                <a:gd name="T71" fmla="*/ 700 h 772"/>
                <a:gd name="T72" fmla="*/ 776 w 912"/>
                <a:gd name="T73" fmla="*/ 664 h 772"/>
                <a:gd name="T74" fmla="*/ 792 w 912"/>
                <a:gd name="T75" fmla="*/ 582 h 772"/>
                <a:gd name="T76" fmla="*/ 840 w 912"/>
                <a:gd name="T77" fmla="*/ 596 h 772"/>
                <a:gd name="T78" fmla="*/ 860 w 912"/>
                <a:gd name="T79" fmla="*/ 562 h 772"/>
                <a:gd name="T80" fmla="*/ 904 w 912"/>
                <a:gd name="T81" fmla="*/ 536 h 772"/>
                <a:gd name="T82" fmla="*/ 906 w 912"/>
                <a:gd name="T83" fmla="*/ 488 h 772"/>
                <a:gd name="T84" fmla="*/ 840 w 912"/>
                <a:gd name="T85" fmla="*/ 454 h 772"/>
                <a:gd name="T86" fmla="*/ 788 w 912"/>
                <a:gd name="T87" fmla="*/ 476 h 772"/>
                <a:gd name="T88" fmla="*/ 816 w 912"/>
                <a:gd name="T89" fmla="*/ 510 h 772"/>
                <a:gd name="T90" fmla="*/ 798 w 912"/>
                <a:gd name="T91" fmla="*/ 548 h 772"/>
                <a:gd name="T92" fmla="*/ 780 w 912"/>
                <a:gd name="T93" fmla="*/ 552 h 772"/>
                <a:gd name="T94" fmla="*/ 758 w 912"/>
                <a:gd name="T95" fmla="*/ 576 h 772"/>
                <a:gd name="T96" fmla="*/ 728 w 912"/>
                <a:gd name="T97" fmla="*/ 546 h 772"/>
                <a:gd name="T98" fmla="*/ 712 w 912"/>
                <a:gd name="T99" fmla="*/ 512 h 772"/>
                <a:gd name="T100" fmla="*/ 698 w 912"/>
                <a:gd name="T101" fmla="*/ 444 h 772"/>
                <a:gd name="T102" fmla="*/ 644 w 912"/>
                <a:gd name="T103" fmla="*/ 410 h 772"/>
                <a:gd name="T104" fmla="*/ 604 w 912"/>
                <a:gd name="T105" fmla="*/ 384 h 772"/>
                <a:gd name="T106" fmla="*/ 606 w 912"/>
                <a:gd name="T107" fmla="*/ 324 h 772"/>
                <a:gd name="T108" fmla="*/ 640 w 912"/>
                <a:gd name="T109" fmla="*/ 254 h 772"/>
                <a:gd name="T110" fmla="*/ 590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55" name="Freeform 11"/>
            <p:cNvSpPr>
              <a:spLocks/>
            </p:cNvSpPr>
            <p:nvPr/>
          </p:nvSpPr>
          <p:spPr bwMode="auto">
            <a:xfrm>
              <a:off x="3118622" y="2008665"/>
              <a:ext cx="329407" cy="544237"/>
            </a:xfrm>
            <a:custGeom>
              <a:avLst/>
              <a:gdLst>
                <a:gd name="T0" fmla="*/ 92 w 184"/>
                <a:gd name="T1" fmla="*/ 58 h 304"/>
                <a:gd name="T2" fmla="*/ 92 w 184"/>
                <a:gd name="T3" fmla="*/ 86 h 304"/>
                <a:gd name="T4" fmla="*/ 84 w 184"/>
                <a:gd name="T5" fmla="*/ 108 h 304"/>
                <a:gd name="T6" fmla="*/ 82 w 184"/>
                <a:gd name="T7" fmla="*/ 116 h 304"/>
                <a:gd name="T8" fmla="*/ 76 w 184"/>
                <a:gd name="T9" fmla="*/ 122 h 304"/>
                <a:gd name="T10" fmla="*/ 74 w 184"/>
                <a:gd name="T11" fmla="*/ 124 h 304"/>
                <a:gd name="T12" fmla="*/ 54 w 184"/>
                <a:gd name="T13" fmla="*/ 120 h 304"/>
                <a:gd name="T14" fmla="*/ 12 w 184"/>
                <a:gd name="T15" fmla="*/ 134 h 304"/>
                <a:gd name="T16" fmla="*/ 8 w 184"/>
                <a:gd name="T17" fmla="*/ 140 h 304"/>
                <a:gd name="T18" fmla="*/ 38 w 184"/>
                <a:gd name="T19" fmla="*/ 144 h 304"/>
                <a:gd name="T20" fmla="*/ 48 w 184"/>
                <a:gd name="T21" fmla="*/ 162 h 304"/>
                <a:gd name="T22" fmla="*/ 60 w 184"/>
                <a:gd name="T23" fmla="*/ 174 h 304"/>
                <a:gd name="T24" fmla="*/ 60 w 184"/>
                <a:gd name="T25" fmla="*/ 206 h 304"/>
                <a:gd name="T26" fmla="*/ 72 w 184"/>
                <a:gd name="T27" fmla="*/ 216 h 304"/>
                <a:gd name="T28" fmla="*/ 76 w 184"/>
                <a:gd name="T29" fmla="*/ 240 h 304"/>
                <a:gd name="T30" fmla="*/ 70 w 184"/>
                <a:gd name="T31" fmla="*/ 256 h 304"/>
                <a:gd name="T32" fmla="*/ 82 w 184"/>
                <a:gd name="T33" fmla="*/ 270 h 304"/>
                <a:gd name="T34" fmla="*/ 100 w 184"/>
                <a:gd name="T35" fmla="*/ 280 h 304"/>
                <a:gd name="T36" fmla="*/ 114 w 184"/>
                <a:gd name="T37" fmla="*/ 298 h 304"/>
                <a:gd name="T38" fmla="*/ 124 w 184"/>
                <a:gd name="T39" fmla="*/ 304 h 304"/>
                <a:gd name="T40" fmla="*/ 122 w 184"/>
                <a:gd name="T41" fmla="*/ 282 h 304"/>
                <a:gd name="T42" fmla="*/ 126 w 184"/>
                <a:gd name="T43" fmla="*/ 274 h 304"/>
                <a:gd name="T44" fmla="*/ 140 w 184"/>
                <a:gd name="T45" fmla="*/ 268 h 304"/>
                <a:gd name="T46" fmla="*/ 144 w 184"/>
                <a:gd name="T47" fmla="*/ 268 h 304"/>
                <a:gd name="T48" fmla="*/ 156 w 184"/>
                <a:gd name="T49" fmla="*/ 266 h 304"/>
                <a:gd name="T50" fmla="*/ 158 w 184"/>
                <a:gd name="T51" fmla="*/ 244 h 304"/>
                <a:gd name="T52" fmla="*/ 148 w 184"/>
                <a:gd name="T53" fmla="*/ 232 h 304"/>
                <a:gd name="T54" fmla="*/ 138 w 184"/>
                <a:gd name="T55" fmla="*/ 232 h 304"/>
                <a:gd name="T56" fmla="*/ 132 w 184"/>
                <a:gd name="T57" fmla="*/ 210 h 304"/>
                <a:gd name="T58" fmla="*/ 136 w 184"/>
                <a:gd name="T59" fmla="*/ 168 h 304"/>
                <a:gd name="T60" fmla="*/ 164 w 184"/>
                <a:gd name="T61" fmla="*/ 160 h 304"/>
                <a:gd name="T62" fmla="*/ 184 w 184"/>
                <a:gd name="T63" fmla="*/ 108 h 304"/>
                <a:gd name="T64" fmla="*/ 174 w 184"/>
                <a:gd name="T65" fmla="*/ 96 h 304"/>
                <a:gd name="T66" fmla="*/ 166 w 184"/>
                <a:gd name="T67" fmla="*/ 96 h 304"/>
                <a:gd name="T68" fmla="*/ 152 w 184"/>
                <a:gd name="T69" fmla="*/ 96 h 304"/>
                <a:gd name="T70" fmla="*/ 142 w 184"/>
                <a:gd name="T71" fmla="*/ 84 h 304"/>
                <a:gd name="T72" fmla="*/ 146 w 184"/>
                <a:gd name="T73" fmla="*/ 52 h 304"/>
                <a:gd name="T74" fmla="*/ 150 w 184"/>
                <a:gd name="T75" fmla="*/ 42 h 304"/>
                <a:gd name="T76" fmla="*/ 156 w 184"/>
                <a:gd name="T77" fmla="*/ 32 h 304"/>
                <a:gd name="T78" fmla="*/ 144 w 184"/>
                <a:gd name="T79" fmla="*/ 8 h 304"/>
                <a:gd name="T80" fmla="*/ 108 w 184"/>
                <a:gd name="T81" fmla="*/ 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56" name="Freeform 12"/>
            <p:cNvSpPr>
              <a:spLocks/>
            </p:cNvSpPr>
            <p:nvPr/>
          </p:nvSpPr>
          <p:spPr bwMode="auto">
            <a:xfrm>
              <a:off x="0" y="576462"/>
              <a:ext cx="2334491" cy="1765190"/>
            </a:xfrm>
            <a:custGeom>
              <a:avLst/>
              <a:gdLst>
                <a:gd name="T0" fmla="*/ 1262 w 1304"/>
                <a:gd name="T1" fmla="*/ 444 h 986"/>
                <a:gd name="T2" fmla="*/ 1222 w 1304"/>
                <a:gd name="T3" fmla="*/ 408 h 986"/>
                <a:gd name="T4" fmla="*/ 1202 w 1304"/>
                <a:gd name="T5" fmla="*/ 378 h 986"/>
                <a:gd name="T6" fmla="*/ 1140 w 1304"/>
                <a:gd name="T7" fmla="*/ 340 h 986"/>
                <a:gd name="T8" fmla="*/ 1032 w 1304"/>
                <a:gd name="T9" fmla="*/ 320 h 986"/>
                <a:gd name="T10" fmla="*/ 1044 w 1304"/>
                <a:gd name="T11" fmla="*/ 246 h 986"/>
                <a:gd name="T12" fmla="*/ 1024 w 1304"/>
                <a:gd name="T13" fmla="*/ 112 h 986"/>
                <a:gd name="T14" fmla="*/ 976 w 1304"/>
                <a:gd name="T15" fmla="*/ 90 h 986"/>
                <a:gd name="T16" fmla="*/ 954 w 1304"/>
                <a:gd name="T17" fmla="*/ 60 h 986"/>
                <a:gd name="T18" fmla="*/ 928 w 1304"/>
                <a:gd name="T19" fmla="*/ 0 h 986"/>
                <a:gd name="T20" fmla="*/ 876 w 1304"/>
                <a:gd name="T21" fmla="*/ 36 h 986"/>
                <a:gd name="T22" fmla="*/ 816 w 1304"/>
                <a:gd name="T23" fmla="*/ 66 h 986"/>
                <a:gd name="T24" fmla="*/ 798 w 1304"/>
                <a:gd name="T25" fmla="*/ 130 h 986"/>
                <a:gd name="T26" fmla="*/ 760 w 1304"/>
                <a:gd name="T27" fmla="*/ 146 h 986"/>
                <a:gd name="T28" fmla="*/ 674 w 1304"/>
                <a:gd name="T29" fmla="*/ 104 h 986"/>
                <a:gd name="T30" fmla="*/ 610 w 1304"/>
                <a:gd name="T31" fmla="*/ 232 h 986"/>
                <a:gd name="T32" fmla="*/ 576 w 1304"/>
                <a:gd name="T33" fmla="*/ 226 h 986"/>
                <a:gd name="T34" fmla="*/ 494 w 1304"/>
                <a:gd name="T35" fmla="*/ 216 h 986"/>
                <a:gd name="T36" fmla="*/ 494 w 1304"/>
                <a:gd name="T37" fmla="*/ 256 h 986"/>
                <a:gd name="T38" fmla="*/ 472 w 1304"/>
                <a:gd name="T39" fmla="*/ 388 h 986"/>
                <a:gd name="T40" fmla="*/ 464 w 1304"/>
                <a:gd name="T41" fmla="*/ 390 h 986"/>
                <a:gd name="T42" fmla="*/ 452 w 1304"/>
                <a:gd name="T43" fmla="*/ 392 h 986"/>
                <a:gd name="T44" fmla="*/ 412 w 1304"/>
                <a:gd name="T45" fmla="*/ 444 h 986"/>
                <a:gd name="T46" fmla="*/ 330 w 1304"/>
                <a:gd name="T47" fmla="*/ 468 h 986"/>
                <a:gd name="T48" fmla="*/ 248 w 1304"/>
                <a:gd name="T49" fmla="*/ 470 h 986"/>
                <a:gd name="T50" fmla="*/ 184 w 1304"/>
                <a:gd name="T51" fmla="*/ 506 h 986"/>
                <a:gd name="T52" fmla="*/ 106 w 1304"/>
                <a:gd name="T53" fmla="*/ 494 h 986"/>
                <a:gd name="T54" fmla="*/ 60 w 1304"/>
                <a:gd name="T55" fmla="*/ 482 h 986"/>
                <a:gd name="T56" fmla="*/ 10 w 1304"/>
                <a:gd name="T57" fmla="*/ 528 h 986"/>
                <a:gd name="T58" fmla="*/ 14 w 1304"/>
                <a:gd name="T59" fmla="*/ 562 h 986"/>
                <a:gd name="T60" fmla="*/ 14 w 1304"/>
                <a:gd name="T61" fmla="*/ 598 h 986"/>
                <a:gd name="T62" fmla="*/ 58 w 1304"/>
                <a:gd name="T63" fmla="*/ 652 h 986"/>
                <a:gd name="T64" fmla="*/ 6 w 1304"/>
                <a:gd name="T65" fmla="*/ 716 h 986"/>
                <a:gd name="T66" fmla="*/ 42 w 1304"/>
                <a:gd name="T67" fmla="*/ 734 h 986"/>
                <a:gd name="T68" fmla="*/ 74 w 1304"/>
                <a:gd name="T69" fmla="*/ 792 h 986"/>
                <a:gd name="T70" fmla="*/ 100 w 1304"/>
                <a:gd name="T71" fmla="*/ 852 h 986"/>
                <a:gd name="T72" fmla="*/ 174 w 1304"/>
                <a:gd name="T73" fmla="*/ 888 h 986"/>
                <a:gd name="T74" fmla="*/ 206 w 1304"/>
                <a:gd name="T75" fmla="*/ 982 h 986"/>
                <a:gd name="T76" fmla="*/ 260 w 1304"/>
                <a:gd name="T77" fmla="*/ 984 h 986"/>
                <a:gd name="T78" fmla="*/ 274 w 1304"/>
                <a:gd name="T79" fmla="*/ 952 h 986"/>
                <a:gd name="T80" fmla="*/ 298 w 1304"/>
                <a:gd name="T81" fmla="*/ 926 h 986"/>
                <a:gd name="T82" fmla="*/ 382 w 1304"/>
                <a:gd name="T83" fmla="*/ 946 h 986"/>
                <a:gd name="T84" fmla="*/ 452 w 1304"/>
                <a:gd name="T85" fmla="*/ 924 h 986"/>
                <a:gd name="T86" fmla="*/ 488 w 1304"/>
                <a:gd name="T87" fmla="*/ 960 h 986"/>
                <a:gd name="T88" fmla="*/ 552 w 1304"/>
                <a:gd name="T89" fmla="*/ 964 h 986"/>
                <a:gd name="T90" fmla="*/ 666 w 1304"/>
                <a:gd name="T91" fmla="*/ 944 h 986"/>
                <a:gd name="T92" fmla="*/ 754 w 1304"/>
                <a:gd name="T93" fmla="*/ 928 h 986"/>
                <a:gd name="T94" fmla="*/ 832 w 1304"/>
                <a:gd name="T95" fmla="*/ 948 h 986"/>
                <a:gd name="T96" fmla="*/ 908 w 1304"/>
                <a:gd name="T97" fmla="*/ 976 h 986"/>
                <a:gd name="T98" fmla="*/ 940 w 1304"/>
                <a:gd name="T99" fmla="*/ 940 h 986"/>
                <a:gd name="T100" fmla="*/ 954 w 1304"/>
                <a:gd name="T101" fmla="*/ 920 h 986"/>
                <a:gd name="T102" fmla="*/ 950 w 1304"/>
                <a:gd name="T103" fmla="*/ 884 h 986"/>
                <a:gd name="T104" fmla="*/ 922 w 1304"/>
                <a:gd name="T105" fmla="*/ 856 h 986"/>
                <a:gd name="T106" fmla="*/ 934 w 1304"/>
                <a:gd name="T107" fmla="*/ 804 h 986"/>
                <a:gd name="T108" fmla="*/ 1004 w 1304"/>
                <a:gd name="T109" fmla="*/ 794 h 986"/>
                <a:gd name="T110" fmla="*/ 1090 w 1304"/>
                <a:gd name="T111" fmla="*/ 772 h 986"/>
                <a:gd name="T112" fmla="*/ 1086 w 1304"/>
                <a:gd name="T113" fmla="*/ 748 h 986"/>
                <a:gd name="T114" fmla="*/ 1086 w 1304"/>
                <a:gd name="T115" fmla="*/ 702 h 986"/>
                <a:gd name="T116" fmla="*/ 1126 w 1304"/>
                <a:gd name="T117" fmla="*/ 676 h 986"/>
                <a:gd name="T118" fmla="*/ 1186 w 1304"/>
                <a:gd name="T119" fmla="*/ 614 h 986"/>
                <a:gd name="T120" fmla="*/ 1214 w 1304"/>
                <a:gd name="T121" fmla="*/ 596 h 986"/>
                <a:gd name="T122" fmla="*/ 1296 w 1304"/>
                <a:gd name="T123" fmla="*/ 580 h 986"/>
                <a:gd name="T124" fmla="*/ 1302 w 1304"/>
                <a:gd name="T12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57" name="Freeform 13"/>
            <p:cNvSpPr>
              <a:spLocks/>
            </p:cNvSpPr>
            <p:nvPr/>
          </p:nvSpPr>
          <p:spPr bwMode="auto">
            <a:xfrm>
              <a:off x="1514555" y="1962118"/>
              <a:ext cx="1453686" cy="1041928"/>
            </a:xfrm>
            <a:custGeom>
              <a:avLst/>
              <a:gdLst>
                <a:gd name="T0" fmla="*/ 480 w 812"/>
                <a:gd name="T1" fmla="*/ 58 h 582"/>
                <a:gd name="T2" fmla="*/ 460 w 812"/>
                <a:gd name="T3" fmla="*/ 82 h 582"/>
                <a:gd name="T4" fmla="*/ 396 w 812"/>
                <a:gd name="T5" fmla="*/ 38 h 582"/>
                <a:gd name="T6" fmla="*/ 344 w 812"/>
                <a:gd name="T7" fmla="*/ 10 h 582"/>
                <a:gd name="T8" fmla="*/ 288 w 812"/>
                <a:gd name="T9" fmla="*/ 4 h 582"/>
                <a:gd name="T10" fmla="*/ 248 w 812"/>
                <a:gd name="T11" fmla="*/ 6 h 582"/>
                <a:gd name="T12" fmla="*/ 198 w 812"/>
                <a:gd name="T13" fmla="*/ 18 h 582"/>
                <a:gd name="T14" fmla="*/ 158 w 812"/>
                <a:gd name="T15" fmla="*/ 28 h 582"/>
                <a:gd name="T16" fmla="*/ 92 w 812"/>
                <a:gd name="T17" fmla="*/ 38 h 582"/>
                <a:gd name="T18" fmla="*/ 84 w 812"/>
                <a:gd name="T19" fmla="*/ 78 h 582"/>
                <a:gd name="T20" fmla="*/ 120 w 812"/>
                <a:gd name="T21" fmla="*/ 114 h 582"/>
                <a:gd name="T22" fmla="*/ 128 w 812"/>
                <a:gd name="T23" fmla="*/ 142 h 582"/>
                <a:gd name="T24" fmla="*/ 112 w 812"/>
                <a:gd name="T25" fmla="*/ 196 h 582"/>
                <a:gd name="T26" fmla="*/ 106 w 812"/>
                <a:gd name="T27" fmla="*/ 214 h 582"/>
                <a:gd name="T28" fmla="*/ 60 w 812"/>
                <a:gd name="T29" fmla="*/ 210 h 582"/>
                <a:gd name="T30" fmla="*/ 22 w 812"/>
                <a:gd name="T31" fmla="*/ 202 h 582"/>
                <a:gd name="T32" fmla="*/ 8 w 812"/>
                <a:gd name="T33" fmla="*/ 250 h 582"/>
                <a:gd name="T34" fmla="*/ 4 w 812"/>
                <a:gd name="T35" fmla="*/ 272 h 582"/>
                <a:gd name="T36" fmla="*/ 18 w 812"/>
                <a:gd name="T37" fmla="*/ 310 h 582"/>
                <a:gd name="T38" fmla="*/ 0 w 812"/>
                <a:gd name="T39" fmla="*/ 362 h 582"/>
                <a:gd name="T40" fmla="*/ 26 w 812"/>
                <a:gd name="T41" fmla="*/ 406 h 582"/>
                <a:gd name="T42" fmla="*/ 68 w 812"/>
                <a:gd name="T43" fmla="*/ 422 h 582"/>
                <a:gd name="T44" fmla="*/ 92 w 812"/>
                <a:gd name="T45" fmla="*/ 424 h 582"/>
                <a:gd name="T46" fmla="*/ 108 w 812"/>
                <a:gd name="T47" fmla="*/ 448 h 582"/>
                <a:gd name="T48" fmla="*/ 132 w 812"/>
                <a:gd name="T49" fmla="*/ 460 h 582"/>
                <a:gd name="T50" fmla="*/ 162 w 812"/>
                <a:gd name="T51" fmla="*/ 474 h 582"/>
                <a:gd name="T52" fmla="*/ 232 w 812"/>
                <a:gd name="T53" fmla="*/ 498 h 582"/>
                <a:gd name="T54" fmla="*/ 304 w 812"/>
                <a:gd name="T55" fmla="*/ 494 h 582"/>
                <a:gd name="T56" fmla="*/ 332 w 812"/>
                <a:gd name="T57" fmla="*/ 532 h 582"/>
                <a:gd name="T58" fmla="*/ 348 w 812"/>
                <a:gd name="T59" fmla="*/ 554 h 582"/>
                <a:gd name="T60" fmla="*/ 364 w 812"/>
                <a:gd name="T61" fmla="*/ 578 h 582"/>
                <a:gd name="T62" fmla="*/ 390 w 812"/>
                <a:gd name="T63" fmla="*/ 568 h 582"/>
                <a:gd name="T64" fmla="*/ 428 w 812"/>
                <a:gd name="T65" fmla="*/ 574 h 582"/>
                <a:gd name="T66" fmla="*/ 456 w 812"/>
                <a:gd name="T67" fmla="*/ 546 h 582"/>
                <a:gd name="T68" fmla="*/ 476 w 812"/>
                <a:gd name="T69" fmla="*/ 492 h 582"/>
                <a:gd name="T70" fmla="*/ 476 w 812"/>
                <a:gd name="T71" fmla="*/ 438 h 582"/>
                <a:gd name="T72" fmla="*/ 480 w 812"/>
                <a:gd name="T73" fmla="*/ 418 h 582"/>
                <a:gd name="T74" fmla="*/ 514 w 812"/>
                <a:gd name="T75" fmla="*/ 410 h 582"/>
                <a:gd name="T76" fmla="*/ 556 w 812"/>
                <a:gd name="T77" fmla="*/ 428 h 582"/>
                <a:gd name="T78" fmla="*/ 568 w 812"/>
                <a:gd name="T79" fmla="*/ 462 h 582"/>
                <a:gd name="T80" fmla="*/ 584 w 812"/>
                <a:gd name="T81" fmla="*/ 478 h 582"/>
                <a:gd name="T82" fmla="*/ 610 w 812"/>
                <a:gd name="T83" fmla="*/ 506 h 582"/>
                <a:gd name="T84" fmla="*/ 652 w 812"/>
                <a:gd name="T85" fmla="*/ 518 h 582"/>
                <a:gd name="T86" fmla="*/ 664 w 812"/>
                <a:gd name="T87" fmla="*/ 518 h 582"/>
                <a:gd name="T88" fmla="*/ 700 w 812"/>
                <a:gd name="T89" fmla="*/ 508 h 582"/>
                <a:gd name="T90" fmla="*/ 698 w 812"/>
                <a:gd name="T91" fmla="*/ 480 h 582"/>
                <a:gd name="T92" fmla="*/ 722 w 812"/>
                <a:gd name="T93" fmla="*/ 472 h 582"/>
                <a:gd name="T94" fmla="*/ 688 w 812"/>
                <a:gd name="T95" fmla="*/ 426 h 582"/>
                <a:gd name="T96" fmla="*/ 744 w 812"/>
                <a:gd name="T97" fmla="*/ 396 h 582"/>
                <a:gd name="T98" fmla="*/ 730 w 812"/>
                <a:gd name="T99" fmla="*/ 378 h 582"/>
                <a:gd name="T100" fmla="*/ 752 w 812"/>
                <a:gd name="T101" fmla="*/ 350 h 582"/>
                <a:gd name="T102" fmla="*/ 796 w 812"/>
                <a:gd name="T103" fmla="*/ 310 h 582"/>
                <a:gd name="T104" fmla="*/ 800 w 812"/>
                <a:gd name="T105" fmla="*/ 254 h 582"/>
                <a:gd name="T106" fmla="*/ 778 w 812"/>
                <a:gd name="T107" fmla="*/ 182 h 582"/>
                <a:gd name="T108" fmla="*/ 736 w 812"/>
                <a:gd name="T109" fmla="*/ 158 h 582"/>
                <a:gd name="T110" fmla="*/ 672 w 812"/>
                <a:gd name="T111" fmla="*/ 100 h 582"/>
                <a:gd name="T112" fmla="*/ 658 w 812"/>
                <a:gd name="T113" fmla="*/ 106 h 582"/>
                <a:gd name="T114" fmla="*/ 616 w 812"/>
                <a:gd name="T115" fmla="*/ 78 h 582"/>
                <a:gd name="T116" fmla="*/ 584 w 812"/>
                <a:gd name="T117" fmla="*/ 52 h 582"/>
                <a:gd name="T118" fmla="*/ 552 w 812"/>
                <a:gd name="T119" fmla="*/ 50 h 582"/>
                <a:gd name="T120" fmla="*/ 484 w 812"/>
                <a:gd name="T121" fmla="*/ 3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58" name="Freeform 14"/>
            <p:cNvSpPr>
              <a:spLocks/>
            </p:cNvSpPr>
            <p:nvPr/>
          </p:nvSpPr>
          <p:spPr bwMode="auto">
            <a:xfrm>
              <a:off x="2348813" y="2692542"/>
              <a:ext cx="1256758" cy="1102796"/>
            </a:xfrm>
            <a:custGeom>
              <a:avLst/>
              <a:gdLst>
                <a:gd name="T0" fmla="*/ 20 w 702"/>
                <a:gd name="T1" fmla="*/ 28 h 616"/>
                <a:gd name="T2" fmla="*/ 22 w 702"/>
                <a:gd name="T3" fmla="*/ 90 h 616"/>
                <a:gd name="T4" fmla="*/ 38 w 702"/>
                <a:gd name="T5" fmla="*/ 136 h 616"/>
                <a:gd name="T6" fmla="*/ 70 w 702"/>
                <a:gd name="T7" fmla="*/ 194 h 616"/>
                <a:gd name="T8" fmla="*/ 74 w 702"/>
                <a:gd name="T9" fmla="*/ 244 h 616"/>
                <a:gd name="T10" fmla="*/ 92 w 702"/>
                <a:gd name="T11" fmla="*/ 302 h 616"/>
                <a:gd name="T12" fmla="*/ 98 w 702"/>
                <a:gd name="T13" fmla="*/ 346 h 616"/>
                <a:gd name="T14" fmla="*/ 90 w 702"/>
                <a:gd name="T15" fmla="*/ 386 h 616"/>
                <a:gd name="T16" fmla="*/ 90 w 702"/>
                <a:gd name="T17" fmla="*/ 434 h 616"/>
                <a:gd name="T18" fmla="*/ 106 w 702"/>
                <a:gd name="T19" fmla="*/ 462 h 616"/>
                <a:gd name="T20" fmla="*/ 118 w 702"/>
                <a:gd name="T21" fmla="*/ 450 h 616"/>
                <a:gd name="T22" fmla="*/ 124 w 702"/>
                <a:gd name="T23" fmla="*/ 426 h 616"/>
                <a:gd name="T24" fmla="*/ 146 w 702"/>
                <a:gd name="T25" fmla="*/ 420 h 616"/>
                <a:gd name="T26" fmla="*/ 170 w 702"/>
                <a:gd name="T27" fmla="*/ 474 h 616"/>
                <a:gd name="T28" fmla="*/ 200 w 702"/>
                <a:gd name="T29" fmla="*/ 470 h 616"/>
                <a:gd name="T30" fmla="*/ 238 w 702"/>
                <a:gd name="T31" fmla="*/ 556 h 616"/>
                <a:gd name="T32" fmla="*/ 254 w 702"/>
                <a:gd name="T33" fmla="*/ 588 h 616"/>
                <a:gd name="T34" fmla="*/ 262 w 702"/>
                <a:gd name="T35" fmla="*/ 598 h 616"/>
                <a:gd name="T36" fmla="*/ 278 w 702"/>
                <a:gd name="T37" fmla="*/ 602 h 616"/>
                <a:gd name="T38" fmla="*/ 328 w 702"/>
                <a:gd name="T39" fmla="*/ 588 h 616"/>
                <a:gd name="T40" fmla="*/ 328 w 702"/>
                <a:gd name="T41" fmla="*/ 536 h 616"/>
                <a:gd name="T42" fmla="*/ 348 w 702"/>
                <a:gd name="T43" fmla="*/ 510 h 616"/>
                <a:gd name="T44" fmla="*/ 390 w 702"/>
                <a:gd name="T45" fmla="*/ 450 h 616"/>
                <a:gd name="T46" fmla="*/ 428 w 702"/>
                <a:gd name="T47" fmla="*/ 420 h 616"/>
                <a:gd name="T48" fmla="*/ 448 w 702"/>
                <a:gd name="T49" fmla="*/ 480 h 616"/>
                <a:gd name="T50" fmla="*/ 478 w 702"/>
                <a:gd name="T51" fmla="*/ 466 h 616"/>
                <a:gd name="T52" fmla="*/ 498 w 702"/>
                <a:gd name="T53" fmla="*/ 494 h 616"/>
                <a:gd name="T54" fmla="*/ 554 w 702"/>
                <a:gd name="T55" fmla="*/ 482 h 616"/>
                <a:gd name="T56" fmla="*/ 504 w 702"/>
                <a:gd name="T57" fmla="*/ 434 h 616"/>
                <a:gd name="T58" fmla="*/ 534 w 702"/>
                <a:gd name="T59" fmla="*/ 416 h 616"/>
                <a:gd name="T60" fmla="*/ 532 w 702"/>
                <a:gd name="T61" fmla="*/ 396 h 616"/>
                <a:gd name="T62" fmla="*/ 522 w 702"/>
                <a:gd name="T63" fmla="*/ 314 h 616"/>
                <a:gd name="T64" fmla="*/ 608 w 702"/>
                <a:gd name="T65" fmla="*/ 286 h 616"/>
                <a:gd name="T66" fmla="*/ 664 w 702"/>
                <a:gd name="T67" fmla="*/ 224 h 616"/>
                <a:gd name="T68" fmla="*/ 686 w 702"/>
                <a:gd name="T69" fmla="*/ 174 h 616"/>
                <a:gd name="T70" fmla="*/ 684 w 702"/>
                <a:gd name="T71" fmla="*/ 156 h 616"/>
                <a:gd name="T72" fmla="*/ 630 w 702"/>
                <a:gd name="T73" fmla="*/ 138 h 616"/>
                <a:gd name="T74" fmla="*/ 612 w 702"/>
                <a:gd name="T75" fmla="*/ 146 h 616"/>
                <a:gd name="T76" fmla="*/ 598 w 702"/>
                <a:gd name="T77" fmla="*/ 126 h 616"/>
                <a:gd name="T78" fmla="*/ 576 w 702"/>
                <a:gd name="T79" fmla="*/ 124 h 616"/>
                <a:gd name="T80" fmla="*/ 524 w 702"/>
                <a:gd name="T81" fmla="*/ 114 h 616"/>
                <a:gd name="T82" fmla="*/ 488 w 702"/>
                <a:gd name="T83" fmla="*/ 132 h 616"/>
                <a:gd name="T84" fmla="*/ 438 w 702"/>
                <a:gd name="T85" fmla="*/ 110 h 616"/>
                <a:gd name="T86" fmla="*/ 416 w 702"/>
                <a:gd name="T87" fmla="*/ 58 h 616"/>
                <a:gd name="T88" fmla="*/ 350 w 702"/>
                <a:gd name="T89" fmla="*/ 18 h 616"/>
                <a:gd name="T90" fmla="*/ 310 w 702"/>
                <a:gd name="T91" fmla="*/ 30 h 616"/>
                <a:gd name="T92" fmla="*/ 318 w 702"/>
                <a:gd name="T93" fmla="*/ 62 h 616"/>
                <a:gd name="T94" fmla="*/ 280 w 702"/>
                <a:gd name="T95" fmla="*/ 66 h 616"/>
                <a:gd name="T96" fmla="*/ 262 w 702"/>
                <a:gd name="T97" fmla="*/ 86 h 616"/>
                <a:gd name="T98" fmla="*/ 246 w 702"/>
                <a:gd name="T99" fmla="*/ 104 h 616"/>
                <a:gd name="T100" fmla="*/ 208 w 702"/>
                <a:gd name="T101" fmla="*/ 118 h 616"/>
                <a:gd name="T102" fmla="*/ 160 w 702"/>
                <a:gd name="T103" fmla="*/ 110 h 616"/>
                <a:gd name="T104" fmla="*/ 132 w 702"/>
                <a:gd name="T105" fmla="*/ 108 h 616"/>
                <a:gd name="T106" fmla="*/ 106 w 702"/>
                <a:gd name="T107" fmla="*/ 66 h 616"/>
                <a:gd name="T108" fmla="*/ 86 w 702"/>
                <a:gd name="T109" fmla="*/ 46 h 616"/>
                <a:gd name="T110" fmla="*/ 66 w 702"/>
                <a:gd name="T111" fmla="*/ 1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59" name="Freeform 15"/>
            <p:cNvSpPr>
              <a:spLocks/>
            </p:cNvSpPr>
            <p:nvPr/>
          </p:nvSpPr>
          <p:spPr bwMode="auto">
            <a:xfrm>
              <a:off x="261377" y="2244978"/>
              <a:ext cx="2248559" cy="1367754"/>
            </a:xfrm>
            <a:custGeom>
              <a:avLst/>
              <a:gdLst>
                <a:gd name="T0" fmla="*/ 132 w 1256"/>
                <a:gd name="T1" fmla="*/ 26 h 764"/>
                <a:gd name="T2" fmla="*/ 122 w 1256"/>
                <a:gd name="T3" fmla="*/ 60 h 764"/>
                <a:gd name="T4" fmla="*/ 62 w 1256"/>
                <a:gd name="T5" fmla="*/ 70 h 764"/>
                <a:gd name="T6" fmla="*/ 44 w 1256"/>
                <a:gd name="T7" fmla="*/ 122 h 764"/>
                <a:gd name="T8" fmla="*/ 60 w 1256"/>
                <a:gd name="T9" fmla="*/ 188 h 764"/>
                <a:gd name="T10" fmla="*/ 6 w 1256"/>
                <a:gd name="T11" fmla="*/ 216 h 764"/>
                <a:gd name="T12" fmla="*/ 2 w 1256"/>
                <a:gd name="T13" fmla="*/ 262 h 764"/>
                <a:gd name="T14" fmla="*/ 28 w 1256"/>
                <a:gd name="T15" fmla="*/ 300 h 764"/>
                <a:gd name="T16" fmla="*/ 62 w 1256"/>
                <a:gd name="T17" fmla="*/ 338 h 764"/>
                <a:gd name="T18" fmla="*/ 150 w 1256"/>
                <a:gd name="T19" fmla="*/ 386 h 764"/>
                <a:gd name="T20" fmla="*/ 222 w 1256"/>
                <a:gd name="T21" fmla="*/ 454 h 764"/>
                <a:gd name="T22" fmla="*/ 290 w 1256"/>
                <a:gd name="T23" fmla="*/ 500 h 764"/>
                <a:gd name="T24" fmla="*/ 334 w 1256"/>
                <a:gd name="T25" fmla="*/ 556 h 764"/>
                <a:gd name="T26" fmla="*/ 404 w 1256"/>
                <a:gd name="T27" fmla="*/ 602 h 764"/>
                <a:gd name="T28" fmla="*/ 470 w 1256"/>
                <a:gd name="T29" fmla="*/ 628 h 764"/>
                <a:gd name="T30" fmla="*/ 580 w 1256"/>
                <a:gd name="T31" fmla="*/ 642 h 764"/>
                <a:gd name="T32" fmla="*/ 594 w 1256"/>
                <a:gd name="T33" fmla="*/ 664 h 764"/>
                <a:gd name="T34" fmla="*/ 586 w 1256"/>
                <a:gd name="T35" fmla="*/ 692 h 764"/>
                <a:gd name="T36" fmla="*/ 616 w 1256"/>
                <a:gd name="T37" fmla="*/ 676 h 764"/>
                <a:gd name="T38" fmla="*/ 660 w 1256"/>
                <a:gd name="T39" fmla="*/ 638 h 764"/>
                <a:gd name="T40" fmla="*/ 772 w 1256"/>
                <a:gd name="T41" fmla="*/ 680 h 764"/>
                <a:gd name="T42" fmla="*/ 802 w 1256"/>
                <a:gd name="T43" fmla="*/ 754 h 764"/>
                <a:gd name="T44" fmla="*/ 904 w 1256"/>
                <a:gd name="T45" fmla="*/ 748 h 764"/>
                <a:gd name="T46" fmla="*/ 1024 w 1256"/>
                <a:gd name="T47" fmla="*/ 680 h 764"/>
                <a:gd name="T48" fmla="*/ 1122 w 1256"/>
                <a:gd name="T49" fmla="*/ 712 h 764"/>
                <a:gd name="T50" fmla="*/ 1138 w 1256"/>
                <a:gd name="T51" fmla="*/ 716 h 764"/>
                <a:gd name="T52" fmla="*/ 1156 w 1256"/>
                <a:gd name="T53" fmla="*/ 666 h 764"/>
                <a:gd name="T54" fmla="*/ 1192 w 1256"/>
                <a:gd name="T55" fmla="*/ 696 h 764"/>
                <a:gd name="T56" fmla="*/ 1214 w 1256"/>
                <a:gd name="T57" fmla="*/ 664 h 764"/>
                <a:gd name="T58" fmla="*/ 1228 w 1256"/>
                <a:gd name="T59" fmla="*/ 644 h 764"/>
                <a:gd name="T60" fmla="*/ 1246 w 1256"/>
                <a:gd name="T61" fmla="*/ 568 h 764"/>
                <a:gd name="T62" fmla="*/ 1240 w 1256"/>
                <a:gd name="T63" fmla="*/ 510 h 764"/>
                <a:gd name="T64" fmla="*/ 1228 w 1256"/>
                <a:gd name="T65" fmla="*/ 448 h 764"/>
                <a:gd name="T66" fmla="*/ 1200 w 1256"/>
                <a:gd name="T67" fmla="*/ 412 h 764"/>
                <a:gd name="T68" fmla="*/ 1162 w 1256"/>
                <a:gd name="T69" fmla="*/ 366 h 764"/>
                <a:gd name="T70" fmla="*/ 1152 w 1256"/>
                <a:gd name="T71" fmla="*/ 418 h 764"/>
                <a:gd name="T72" fmla="*/ 1094 w 1256"/>
                <a:gd name="T73" fmla="*/ 430 h 764"/>
                <a:gd name="T74" fmla="*/ 1036 w 1256"/>
                <a:gd name="T75" fmla="*/ 386 h 764"/>
                <a:gd name="T76" fmla="*/ 1000 w 1256"/>
                <a:gd name="T77" fmla="*/ 344 h 764"/>
                <a:gd name="T78" fmla="*/ 900 w 1256"/>
                <a:gd name="T79" fmla="*/ 342 h 764"/>
                <a:gd name="T80" fmla="*/ 828 w 1256"/>
                <a:gd name="T81" fmla="*/ 312 h 764"/>
                <a:gd name="T82" fmla="*/ 796 w 1256"/>
                <a:gd name="T83" fmla="*/ 290 h 764"/>
                <a:gd name="T84" fmla="*/ 768 w 1256"/>
                <a:gd name="T85" fmla="*/ 274 h 764"/>
                <a:gd name="T86" fmla="*/ 746 w 1256"/>
                <a:gd name="T87" fmla="*/ 280 h 764"/>
                <a:gd name="T88" fmla="*/ 708 w 1256"/>
                <a:gd name="T89" fmla="*/ 238 h 764"/>
                <a:gd name="T90" fmla="*/ 692 w 1256"/>
                <a:gd name="T91" fmla="*/ 196 h 764"/>
                <a:gd name="T92" fmla="*/ 694 w 1256"/>
                <a:gd name="T93" fmla="*/ 118 h 764"/>
                <a:gd name="T94" fmla="*/ 708 w 1256"/>
                <a:gd name="T95" fmla="*/ 84 h 764"/>
                <a:gd name="T96" fmla="*/ 712 w 1256"/>
                <a:gd name="T97" fmla="*/ 44 h 764"/>
                <a:gd name="T98" fmla="*/ 680 w 1256"/>
                <a:gd name="T99" fmla="*/ 20 h 764"/>
                <a:gd name="T100" fmla="*/ 596 w 1256"/>
                <a:gd name="T101" fmla="*/ 10 h 764"/>
                <a:gd name="T102" fmla="*/ 518 w 1256"/>
                <a:gd name="T103" fmla="*/ 24 h 764"/>
                <a:gd name="T104" fmla="*/ 440 w 1256"/>
                <a:gd name="T105" fmla="*/ 36 h 764"/>
                <a:gd name="T106" fmla="*/ 372 w 1256"/>
                <a:gd name="T107" fmla="*/ 44 h 764"/>
                <a:gd name="T108" fmla="*/ 318 w 1256"/>
                <a:gd name="T109" fmla="*/ 20 h 764"/>
                <a:gd name="T110" fmla="*/ 296 w 1256"/>
                <a:gd name="T111" fmla="*/ 8 h 764"/>
                <a:gd name="T112" fmla="*/ 210 w 1256"/>
                <a:gd name="T113" fmla="*/ 1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0" name="Freeform 16"/>
            <p:cNvSpPr>
              <a:spLocks/>
            </p:cNvSpPr>
            <p:nvPr/>
          </p:nvSpPr>
          <p:spPr bwMode="auto">
            <a:xfrm>
              <a:off x="2309427" y="3383580"/>
              <a:ext cx="1016864" cy="1059830"/>
            </a:xfrm>
            <a:custGeom>
              <a:avLst/>
              <a:gdLst>
                <a:gd name="T0" fmla="*/ 20 w 568"/>
                <a:gd name="T1" fmla="*/ 364 h 592"/>
                <a:gd name="T2" fmla="*/ 74 w 568"/>
                <a:gd name="T3" fmla="*/ 378 h 592"/>
                <a:gd name="T4" fmla="*/ 98 w 568"/>
                <a:gd name="T5" fmla="*/ 440 h 592"/>
                <a:gd name="T6" fmla="*/ 96 w 568"/>
                <a:gd name="T7" fmla="*/ 502 h 592"/>
                <a:gd name="T8" fmla="*/ 144 w 568"/>
                <a:gd name="T9" fmla="*/ 520 h 592"/>
                <a:gd name="T10" fmla="*/ 220 w 568"/>
                <a:gd name="T11" fmla="*/ 540 h 592"/>
                <a:gd name="T12" fmla="*/ 272 w 568"/>
                <a:gd name="T13" fmla="*/ 592 h 592"/>
                <a:gd name="T14" fmla="*/ 262 w 568"/>
                <a:gd name="T15" fmla="*/ 522 h 592"/>
                <a:gd name="T16" fmla="*/ 294 w 568"/>
                <a:gd name="T17" fmla="*/ 490 h 592"/>
                <a:gd name="T18" fmla="*/ 362 w 568"/>
                <a:gd name="T19" fmla="*/ 490 h 592"/>
                <a:gd name="T20" fmla="*/ 438 w 568"/>
                <a:gd name="T21" fmla="*/ 468 h 592"/>
                <a:gd name="T22" fmla="*/ 528 w 568"/>
                <a:gd name="T23" fmla="*/ 426 h 592"/>
                <a:gd name="T24" fmla="*/ 540 w 568"/>
                <a:gd name="T25" fmla="*/ 430 h 592"/>
                <a:gd name="T26" fmla="*/ 548 w 568"/>
                <a:gd name="T27" fmla="*/ 388 h 592"/>
                <a:gd name="T28" fmla="*/ 504 w 568"/>
                <a:gd name="T29" fmla="*/ 386 h 592"/>
                <a:gd name="T30" fmla="*/ 484 w 568"/>
                <a:gd name="T31" fmla="*/ 360 h 592"/>
                <a:gd name="T32" fmla="*/ 460 w 568"/>
                <a:gd name="T33" fmla="*/ 340 h 592"/>
                <a:gd name="T34" fmla="*/ 452 w 568"/>
                <a:gd name="T35" fmla="*/ 272 h 592"/>
                <a:gd name="T36" fmla="*/ 440 w 568"/>
                <a:gd name="T37" fmla="*/ 190 h 592"/>
                <a:gd name="T38" fmla="*/ 398 w 568"/>
                <a:gd name="T39" fmla="*/ 152 h 592"/>
                <a:gd name="T40" fmla="*/ 412 w 568"/>
                <a:gd name="T41" fmla="*/ 132 h 592"/>
                <a:gd name="T42" fmla="*/ 480 w 568"/>
                <a:gd name="T43" fmla="*/ 128 h 592"/>
                <a:gd name="T44" fmla="*/ 512 w 568"/>
                <a:gd name="T45" fmla="*/ 108 h 592"/>
                <a:gd name="T46" fmla="*/ 474 w 568"/>
                <a:gd name="T47" fmla="*/ 102 h 592"/>
                <a:gd name="T48" fmla="*/ 454 w 568"/>
                <a:gd name="T49" fmla="*/ 88 h 592"/>
                <a:gd name="T50" fmla="*/ 428 w 568"/>
                <a:gd name="T51" fmla="*/ 48 h 592"/>
                <a:gd name="T52" fmla="*/ 404 w 568"/>
                <a:gd name="T53" fmla="*/ 84 h 592"/>
                <a:gd name="T54" fmla="*/ 360 w 568"/>
                <a:gd name="T55" fmla="*/ 138 h 592"/>
                <a:gd name="T56" fmla="*/ 366 w 568"/>
                <a:gd name="T57" fmla="*/ 172 h 592"/>
                <a:gd name="T58" fmla="*/ 348 w 568"/>
                <a:gd name="T59" fmla="*/ 214 h 592"/>
                <a:gd name="T60" fmla="*/ 316 w 568"/>
                <a:gd name="T61" fmla="*/ 214 h 592"/>
                <a:gd name="T62" fmla="*/ 288 w 568"/>
                <a:gd name="T63" fmla="*/ 240 h 592"/>
                <a:gd name="T64" fmla="*/ 276 w 568"/>
                <a:gd name="T65" fmla="*/ 224 h 592"/>
                <a:gd name="T66" fmla="*/ 264 w 568"/>
                <a:gd name="T67" fmla="*/ 222 h 592"/>
                <a:gd name="T68" fmla="*/ 244 w 568"/>
                <a:gd name="T69" fmla="*/ 168 h 592"/>
                <a:gd name="T70" fmla="*/ 216 w 568"/>
                <a:gd name="T71" fmla="*/ 94 h 592"/>
                <a:gd name="T72" fmla="*/ 196 w 568"/>
                <a:gd name="T73" fmla="*/ 102 h 592"/>
                <a:gd name="T74" fmla="*/ 172 w 568"/>
                <a:gd name="T75" fmla="*/ 86 h 592"/>
                <a:gd name="T76" fmla="*/ 156 w 568"/>
                <a:gd name="T77" fmla="*/ 50 h 592"/>
                <a:gd name="T78" fmla="*/ 138 w 568"/>
                <a:gd name="T79" fmla="*/ 82 h 592"/>
                <a:gd name="T80" fmla="*/ 122 w 568"/>
                <a:gd name="T81" fmla="*/ 84 h 592"/>
                <a:gd name="T82" fmla="*/ 106 w 568"/>
                <a:gd name="T83" fmla="*/ 56 h 592"/>
                <a:gd name="T84" fmla="*/ 102 w 568"/>
                <a:gd name="T85" fmla="*/ 0 h 592"/>
                <a:gd name="T86" fmla="*/ 82 w 568"/>
                <a:gd name="T87" fmla="*/ 44 h 592"/>
                <a:gd name="T88" fmla="*/ 56 w 568"/>
                <a:gd name="T89" fmla="*/ 66 h 592"/>
                <a:gd name="T90" fmla="*/ 54 w 568"/>
                <a:gd name="T91" fmla="*/ 106 h 592"/>
                <a:gd name="T92" fmla="*/ 76 w 568"/>
                <a:gd name="T93" fmla="*/ 104 h 592"/>
                <a:gd name="T94" fmla="*/ 78 w 568"/>
                <a:gd name="T95" fmla="*/ 238 h 592"/>
                <a:gd name="T96" fmla="*/ 48 w 568"/>
                <a:gd name="T97" fmla="*/ 252 h 592"/>
                <a:gd name="T98" fmla="*/ 6 w 568"/>
                <a:gd name="T99" fmla="*/ 320 h 592"/>
                <a:gd name="T100" fmla="*/ 12 w 568"/>
                <a:gd name="T101" fmla="*/ 35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1" name="Freeform 17"/>
            <p:cNvSpPr>
              <a:spLocks/>
            </p:cNvSpPr>
            <p:nvPr/>
          </p:nvSpPr>
          <p:spPr bwMode="auto">
            <a:xfrm>
              <a:off x="3039851" y="3369257"/>
              <a:ext cx="687457" cy="594364"/>
            </a:xfrm>
            <a:custGeom>
              <a:avLst/>
              <a:gdLst>
                <a:gd name="T0" fmla="*/ 288 w 384"/>
                <a:gd name="T1" fmla="*/ 8 h 332"/>
                <a:gd name="T2" fmla="*/ 276 w 384"/>
                <a:gd name="T3" fmla="*/ 24 h 332"/>
                <a:gd name="T4" fmla="*/ 264 w 384"/>
                <a:gd name="T5" fmla="*/ 20 h 332"/>
                <a:gd name="T6" fmla="*/ 260 w 384"/>
                <a:gd name="T7" fmla="*/ 10 h 332"/>
                <a:gd name="T8" fmla="*/ 252 w 384"/>
                <a:gd name="T9" fmla="*/ 0 h 332"/>
                <a:gd name="T10" fmla="*/ 248 w 384"/>
                <a:gd name="T11" fmla="*/ 20 h 332"/>
                <a:gd name="T12" fmla="*/ 236 w 384"/>
                <a:gd name="T13" fmla="*/ 36 h 332"/>
                <a:gd name="T14" fmla="*/ 208 w 384"/>
                <a:gd name="T15" fmla="*/ 44 h 332"/>
                <a:gd name="T16" fmla="*/ 188 w 384"/>
                <a:gd name="T17" fmla="*/ 58 h 332"/>
                <a:gd name="T18" fmla="*/ 184 w 384"/>
                <a:gd name="T19" fmla="*/ 52 h 332"/>
                <a:gd name="T20" fmla="*/ 168 w 384"/>
                <a:gd name="T21" fmla="*/ 60 h 332"/>
                <a:gd name="T22" fmla="*/ 160 w 384"/>
                <a:gd name="T23" fmla="*/ 50 h 332"/>
                <a:gd name="T24" fmla="*/ 132 w 384"/>
                <a:gd name="T25" fmla="*/ 56 h 332"/>
                <a:gd name="T26" fmla="*/ 170 w 384"/>
                <a:gd name="T27" fmla="*/ 82 h 332"/>
                <a:gd name="T28" fmla="*/ 176 w 384"/>
                <a:gd name="T29" fmla="*/ 110 h 332"/>
                <a:gd name="T30" fmla="*/ 160 w 384"/>
                <a:gd name="T31" fmla="*/ 122 h 332"/>
                <a:gd name="T32" fmla="*/ 114 w 384"/>
                <a:gd name="T33" fmla="*/ 126 h 332"/>
                <a:gd name="T34" fmla="*/ 94 w 384"/>
                <a:gd name="T35" fmla="*/ 142 h 332"/>
                <a:gd name="T36" fmla="*/ 60 w 384"/>
                <a:gd name="T37" fmla="*/ 142 h 332"/>
                <a:gd name="T38" fmla="*/ 16 w 384"/>
                <a:gd name="T39" fmla="*/ 148 h 332"/>
                <a:gd name="T40" fmla="*/ 0 w 384"/>
                <a:gd name="T41" fmla="*/ 172 h 332"/>
                <a:gd name="T42" fmla="*/ 22 w 384"/>
                <a:gd name="T43" fmla="*/ 200 h 332"/>
                <a:gd name="T44" fmla="*/ 30 w 384"/>
                <a:gd name="T45" fmla="*/ 190 h 332"/>
                <a:gd name="T46" fmla="*/ 56 w 384"/>
                <a:gd name="T47" fmla="*/ 192 h 332"/>
                <a:gd name="T48" fmla="*/ 62 w 384"/>
                <a:gd name="T49" fmla="*/ 236 h 332"/>
                <a:gd name="T50" fmla="*/ 52 w 384"/>
                <a:gd name="T51" fmla="*/ 260 h 332"/>
                <a:gd name="T52" fmla="*/ 76 w 384"/>
                <a:gd name="T53" fmla="*/ 296 h 332"/>
                <a:gd name="T54" fmla="*/ 68 w 384"/>
                <a:gd name="T55" fmla="*/ 320 h 332"/>
                <a:gd name="T56" fmla="*/ 70 w 384"/>
                <a:gd name="T57" fmla="*/ 330 h 332"/>
                <a:gd name="T58" fmla="*/ 108 w 384"/>
                <a:gd name="T59" fmla="*/ 320 h 332"/>
                <a:gd name="T60" fmla="*/ 160 w 384"/>
                <a:gd name="T61" fmla="*/ 330 h 332"/>
                <a:gd name="T62" fmla="*/ 196 w 384"/>
                <a:gd name="T63" fmla="*/ 302 h 332"/>
                <a:gd name="T64" fmla="*/ 216 w 384"/>
                <a:gd name="T65" fmla="*/ 290 h 332"/>
                <a:gd name="T66" fmla="*/ 248 w 384"/>
                <a:gd name="T67" fmla="*/ 280 h 332"/>
                <a:gd name="T68" fmla="*/ 256 w 384"/>
                <a:gd name="T69" fmla="*/ 292 h 332"/>
                <a:gd name="T70" fmla="*/ 274 w 384"/>
                <a:gd name="T71" fmla="*/ 292 h 332"/>
                <a:gd name="T72" fmla="*/ 288 w 384"/>
                <a:gd name="T73" fmla="*/ 298 h 332"/>
                <a:gd name="T74" fmla="*/ 296 w 384"/>
                <a:gd name="T75" fmla="*/ 290 h 332"/>
                <a:gd name="T76" fmla="*/ 312 w 384"/>
                <a:gd name="T77" fmla="*/ 276 h 332"/>
                <a:gd name="T78" fmla="*/ 324 w 384"/>
                <a:gd name="T79" fmla="*/ 268 h 332"/>
                <a:gd name="T80" fmla="*/ 342 w 384"/>
                <a:gd name="T81" fmla="*/ 256 h 332"/>
                <a:gd name="T82" fmla="*/ 352 w 384"/>
                <a:gd name="T83" fmla="*/ 248 h 332"/>
                <a:gd name="T84" fmla="*/ 366 w 384"/>
                <a:gd name="T85" fmla="*/ 244 h 332"/>
                <a:gd name="T86" fmla="*/ 380 w 384"/>
                <a:gd name="T87" fmla="*/ 236 h 332"/>
                <a:gd name="T88" fmla="*/ 376 w 384"/>
                <a:gd name="T89" fmla="*/ 218 h 332"/>
                <a:gd name="T90" fmla="*/ 376 w 384"/>
                <a:gd name="T91" fmla="*/ 188 h 332"/>
                <a:gd name="T92" fmla="*/ 380 w 384"/>
                <a:gd name="T93" fmla="*/ 160 h 332"/>
                <a:gd name="T94" fmla="*/ 348 w 384"/>
                <a:gd name="T95" fmla="*/ 166 h 332"/>
                <a:gd name="T96" fmla="*/ 356 w 384"/>
                <a:gd name="T97" fmla="*/ 132 h 332"/>
                <a:gd name="T98" fmla="*/ 366 w 384"/>
                <a:gd name="T99" fmla="*/ 84 h 332"/>
                <a:gd name="T100" fmla="*/ 372 w 384"/>
                <a:gd name="T101" fmla="*/ 68 h 332"/>
                <a:gd name="T102" fmla="*/ 360 w 384"/>
                <a:gd name="T103" fmla="*/ 64 h 332"/>
                <a:gd name="T104" fmla="*/ 348 w 384"/>
                <a:gd name="T105" fmla="*/ 82 h 332"/>
                <a:gd name="T106" fmla="*/ 336 w 384"/>
                <a:gd name="T107" fmla="*/ 76 h 332"/>
                <a:gd name="T108" fmla="*/ 332 w 384"/>
                <a:gd name="T109" fmla="*/ 60 h 332"/>
                <a:gd name="T110" fmla="*/ 316 w 384"/>
                <a:gd name="T111" fmla="*/ 60 h 332"/>
                <a:gd name="T112" fmla="*/ 304 w 384"/>
                <a:gd name="T11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2" name="Freeform 18"/>
            <p:cNvSpPr>
              <a:spLocks/>
            </p:cNvSpPr>
            <p:nvPr/>
          </p:nvSpPr>
          <p:spPr bwMode="auto">
            <a:xfrm>
              <a:off x="3150847" y="3734469"/>
              <a:ext cx="898707" cy="683877"/>
            </a:xfrm>
            <a:custGeom>
              <a:avLst/>
              <a:gdLst>
                <a:gd name="T0" fmla="*/ 404 w 502"/>
                <a:gd name="T1" fmla="*/ 12 h 382"/>
                <a:gd name="T2" fmla="*/ 378 w 502"/>
                <a:gd name="T3" fmla="*/ 36 h 382"/>
                <a:gd name="T4" fmla="*/ 360 w 502"/>
                <a:gd name="T5" fmla="*/ 32 h 382"/>
                <a:gd name="T6" fmla="*/ 336 w 502"/>
                <a:gd name="T7" fmla="*/ 42 h 382"/>
                <a:gd name="T8" fmla="*/ 316 w 502"/>
                <a:gd name="T9" fmla="*/ 48 h 382"/>
                <a:gd name="T10" fmla="*/ 282 w 502"/>
                <a:gd name="T11" fmla="*/ 60 h 382"/>
                <a:gd name="T12" fmla="*/ 270 w 502"/>
                <a:gd name="T13" fmla="*/ 70 h 382"/>
                <a:gd name="T14" fmla="*/ 276 w 502"/>
                <a:gd name="T15" fmla="*/ 82 h 382"/>
                <a:gd name="T16" fmla="*/ 240 w 502"/>
                <a:gd name="T17" fmla="*/ 94 h 382"/>
                <a:gd name="T18" fmla="*/ 224 w 502"/>
                <a:gd name="T19" fmla="*/ 102 h 382"/>
                <a:gd name="T20" fmla="*/ 194 w 502"/>
                <a:gd name="T21" fmla="*/ 98 h 382"/>
                <a:gd name="T22" fmla="*/ 178 w 502"/>
                <a:gd name="T23" fmla="*/ 84 h 382"/>
                <a:gd name="T24" fmla="*/ 160 w 502"/>
                <a:gd name="T25" fmla="*/ 92 h 382"/>
                <a:gd name="T26" fmla="*/ 148 w 502"/>
                <a:gd name="T27" fmla="*/ 102 h 382"/>
                <a:gd name="T28" fmla="*/ 126 w 502"/>
                <a:gd name="T29" fmla="*/ 116 h 382"/>
                <a:gd name="T30" fmla="*/ 70 w 502"/>
                <a:gd name="T31" fmla="*/ 134 h 382"/>
                <a:gd name="T32" fmla="*/ 20 w 502"/>
                <a:gd name="T33" fmla="*/ 130 h 382"/>
                <a:gd name="T34" fmla="*/ 2 w 502"/>
                <a:gd name="T35" fmla="*/ 138 h 382"/>
                <a:gd name="T36" fmla="*/ 4 w 502"/>
                <a:gd name="T37" fmla="*/ 158 h 382"/>
                <a:gd name="T38" fmla="*/ 40 w 502"/>
                <a:gd name="T39" fmla="*/ 158 h 382"/>
                <a:gd name="T40" fmla="*/ 42 w 502"/>
                <a:gd name="T41" fmla="*/ 186 h 382"/>
                <a:gd name="T42" fmla="*/ 74 w 502"/>
                <a:gd name="T43" fmla="*/ 184 h 382"/>
                <a:gd name="T44" fmla="*/ 94 w 502"/>
                <a:gd name="T45" fmla="*/ 176 h 382"/>
                <a:gd name="T46" fmla="*/ 104 w 502"/>
                <a:gd name="T47" fmla="*/ 188 h 382"/>
                <a:gd name="T48" fmla="*/ 92 w 502"/>
                <a:gd name="T49" fmla="*/ 232 h 382"/>
                <a:gd name="T50" fmla="*/ 70 w 502"/>
                <a:gd name="T51" fmla="*/ 248 h 382"/>
                <a:gd name="T52" fmla="*/ 108 w 502"/>
                <a:gd name="T53" fmla="*/ 258 h 382"/>
                <a:gd name="T54" fmla="*/ 152 w 502"/>
                <a:gd name="T55" fmla="*/ 268 h 382"/>
                <a:gd name="T56" fmla="*/ 140 w 502"/>
                <a:gd name="T57" fmla="*/ 300 h 382"/>
                <a:gd name="T58" fmla="*/ 144 w 502"/>
                <a:gd name="T59" fmla="*/ 326 h 382"/>
                <a:gd name="T60" fmla="*/ 194 w 502"/>
                <a:gd name="T61" fmla="*/ 356 h 382"/>
                <a:gd name="T62" fmla="*/ 216 w 502"/>
                <a:gd name="T63" fmla="*/ 348 h 382"/>
                <a:gd name="T64" fmla="*/ 252 w 502"/>
                <a:gd name="T65" fmla="*/ 360 h 382"/>
                <a:gd name="T66" fmla="*/ 256 w 502"/>
                <a:gd name="T67" fmla="*/ 358 h 382"/>
                <a:gd name="T68" fmla="*/ 294 w 502"/>
                <a:gd name="T69" fmla="*/ 368 h 382"/>
                <a:gd name="T70" fmla="*/ 314 w 502"/>
                <a:gd name="T71" fmla="*/ 370 h 382"/>
                <a:gd name="T72" fmla="*/ 320 w 502"/>
                <a:gd name="T73" fmla="*/ 380 h 382"/>
                <a:gd name="T74" fmla="*/ 358 w 502"/>
                <a:gd name="T75" fmla="*/ 356 h 382"/>
                <a:gd name="T76" fmla="*/ 392 w 502"/>
                <a:gd name="T77" fmla="*/ 328 h 382"/>
                <a:gd name="T78" fmla="*/ 400 w 502"/>
                <a:gd name="T79" fmla="*/ 306 h 382"/>
                <a:gd name="T80" fmla="*/ 410 w 502"/>
                <a:gd name="T81" fmla="*/ 288 h 382"/>
                <a:gd name="T82" fmla="*/ 414 w 502"/>
                <a:gd name="T83" fmla="*/ 274 h 382"/>
                <a:gd name="T84" fmla="*/ 456 w 502"/>
                <a:gd name="T85" fmla="*/ 230 h 382"/>
                <a:gd name="T86" fmla="*/ 466 w 502"/>
                <a:gd name="T87" fmla="*/ 210 h 382"/>
                <a:gd name="T88" fmla="*/ 496 w 502"/>
                <a:gd name="T89" fmla="*/ 156 h 382"/>
                <a:gd name="T90" fmla="*/ 496 w 502"/>
                <a:gd name="T91" fmla="*/ 132 h 382"/>
                <a:gd name="T92" fmla="*/ 478 w 502"/>
                <a:gd name="T93" fmla="*/ 126 h 382"/>
                <a:gd name="T94" fmla="*/ 460 w 502"/>
                <a:gd name="T95" fmla="*/ 126 h 382"/>
                <a:gd name="T96" fmla="*/ 450 w 502"/>
                <a:gd name="T97" fmla="*/ 114 h 382"/>
                <a:gd name="T98" fmla="*/ 442 w 502"/>
                <a:gd name="T99" fmla="*/ 102 h 382"/>
                <a:gd name="T100" fmla="*/ 424 w 502"/>
                <a:gd name="T101" fmla="*/ 114 h 382"/>
                <a:gd name="T102" fmla="*/ 422 w 502"/>
                <a:gd name="T103" fmla="*/ 92 h 382"/>
                <a:gd name="T104" fmla="*/ 428 w 502"/>
                <a:gd name="T105" fmla="*/ 86 h 382"/>
                <a:gd name="T106" fmla="*/ 450 w 502"/>
                <a:gd name="T107" fmla="*/ 36 h 382"/>
                <a:gd name="T108" fmla="*/ 440 w 502"/>
                <a:gd name="T109" fmla="*/ 12 h 382"/>
                <a:gd name="T110" fmla="*/ 434 w 502"/>
                <a:gd name="T111" fmla="*/ 0 h 382"/>
                <a:gd name="T112" fmla="*/ 426 w 502"/>
                <a:gd name="T113" fmla="*/ 8 h 382"/>
                <a:gd name="T114" fmla="*/ 410 w 502"/>
                <a:gd name="T115"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3" name="Freeform 19"/>
            <p:cNvSpPr>
              <a:spLocks/>
            </p:cNvSpPr>
            <p:nvPr/>
          </p:nvSpPr>
          <p:spPr bwMode="auto">
            <a:xfrm>
              <a:off x="3276165" y="2982563"/>
              <a:ext cx="508432" cy="515593"/>
            </a:xfrm>
            <a:custGeom>
              <a:avLst/>
              <a:gdLst>
                <a:gd name="T0" fmla="*/ 278 w 284"/>
                <a:gd name="T1" fmla="*/ 44 h 288"/>
                <a:gd name="T2" fmla="*/ 260 w 284"/>
                <a:gd name="T3" fmla="*/ 30 h 288"/>
                <a:gd name="T4" fmla="*/ 258 w 284"/>
                <a:gd name="T5" fmla="*/ 28 h 288"/>
                <a:gd name="T6" fmla="*/ 248 w 284"/>
                <a:gd name="T7" fmla="*/ 24 h 288"/>
                <a:gd name="T8" fmla="*/ 234 w 284"/>
                <a:gd name="T9" fmla="*/ 28 h 288"/>
                <a:gd name="T10" fmla="*/ 222 w 284"/>
                <a:gd name="T11" fmla="*/ 22 h 288"/>
                <a:gd name="T12" fmla="*/ 220 w 284"/>
                <a:gd name="T13" fmla="*/ 20 h 288"/>
                <a:gd name="T14" fmla="*/ 204 w 284"/>
                <a:gd name="T15" fmla="*/ 4 h 288"/>
                <a:gd name="T16" fmla="*/ 188 w 284"/>
                <a:gd name="T17" fmla="*/ 8 h 288"/>
                <a:gd name="T18" fmla="*/ 172 w 284"/>
                <a:gd name="T19" fmla="*/ 40 h 288"/>
                <a:gd name="T20" fmla="*/ 162 w 284"/>
                <a:gd name="T21" fmla="*/ 60 h 288"/>
                <a:gd name="T22" fmla="*/ 144 w 284"/>
                <a:gd name="T23" fmla="*/ 86 h 288"/>
                <a:gd name="T24" fmla="*/ 124 w 284"/>
                <a:gd name="T25" fmla="*/ 104 h 288"/>
                <a:gd name="T26" fmla="*/ 114 w 284"/>
                <a:gd name="T27" fmla="*/ 120 h 288"/>
                <a:gd name="T28" fmla="*/ 96 w 284"/>
                <a:gd name="T29" fmla="*/ 132 h 288"/>
                <a:gd name="T30" fmla="*/ 74 w 284"/>
                <a:gd name="T31" fmla="*/ 164 h 288"/>
                <a:gd name="T32" fmla="*/ 8 w 284"/>
                <a:gd name="T33" fmla="*/ 160 h 288"/>
                <a:gd name="T34" fmla="*/ 0 w 284"/>
                <a:gd name="T35" fmla="*/ 180 h 288"/>
                <a:gd name="T36" fmla="*/ 20 w 284"/>
                <a:gd name="T37" fmla="*/ 226 h 288"/>
                <a:gd name="T38" fmla="*/ 32 w 284"/>
                <a:gd name="T39" fmla="*/ 234 h 288"/>
                <a:gd name="T40" fmla="*/ 42 w 284"/>
                <a:gd name="T41" fmla="*/ 252 h 288"/>
                <a:gd name="T42" fmla="*/ 38 w 284"/>
                <a:gd name="T43" fmla="*/ 266 h 288"/>
                <a:gd name="T44" fmla="*/ 44 w 284"/>
                <a:gd name="T45" fmla="*/ 268 h 288"/>
                <a:gd name="T46" fmla="*/ 50 w 284"/>
                <a:gd name="T47" fmla="*/ 258 h 288"/>
                <a:gd name="T48" fmla="*/ 64 w 284"/>
                <a:gd name="T49" fmla="*/ 266 h 288"/>
                <a:gd name="T50" fmla="*/ 68 w 284"/>
                <a:gd name="T51" fmla="*/ 260 h 288"/>
                <a:gd name="T52" fmla="*/ 78 w 284"/>
                <a:gd name="T53" fmla="*/ 244 h 288"/>
                <a:gd name="T54" fmla="*/ 88 w 284"/>
                <a:gd name="T55" fmla="*/ 242 h 288"/>
                <a:gd name="T56" fmla="*/ 110 w 284"/>
                <a:gd name="T57" fmla="*/ 232 h 288"/>
                <a:gd name="T58" fmla="*/ 112 w 284"/>
                <a:gd name="T59" fmla="*/ 212 h 288"/>
                <a:gd name="T60" fmla="*/ 120 w 284"/>
                <a:gd name="T61" fmla="*/ 206 h 288"/>
                <a:gd name="T62" fmla="*/ 134 w 284"/>
                <a:gd name="T63" fmla="*/ 208 h 288"/>
                <a:gd name="T64" fmla="*/ 136 w 284"/>
                <a:gd name="T65" fmla="*/ 220 h 288"/>
                <a:gd name="T66" fmla="*/ 138 w 284"/>
                <a:gd name="T67" fmla="*/ 232 h 288"/>
                <a:gd name="T68" fmla="*/ 144 w 284"/>
                <a:gd name="T69" fmla="*/ 226 h 288"/>
                <a:gd name="T70" fmla="*/ 160 w 284"/>
                <a:gd name="T71" fmla="*/ 212 h 288"/>
                <a:gd name="T72" fmla="*/ 162 w 284"/>
                <a:gd name="T73" fmla="*/ 210 h 288"/>
                <a:gd name="T74" fmla="*/ 174 w 284"/>
                <a:gd name="T75" fmla="*/ 214 h 288"/>
                <a:gd name="T76" fmla="*/ 180 w 284"/>
                <a:gd name="T77" fmla="*/ 226 h 288"/>
                <a:gd name="T78" fmla="*/ 188 w 284"/>
                <a:gd name="T79" fmla="*/ 252 h 288"/>
                <a:gd name="T80" fmla="*/ 188 w 284"/>
                <a:gd name="T81" fmla="*/ 264 h 288"/>
                <a:gd name="T82" fmla="*/ 194 w 284"/>
                <a:gd name="T83" fmla="*/ 270 h 288"/>
                <a:gd name="T84" fmla="*/ 198 w 284"/>
                <a:gd name="T85" fmla="*/ 264 h 288"/>
                <a:gd name="T86" fmla="*/ 208 w 284"/>
                <a:gd name="T87" fmla="*/ 272 h 288"/>
                <a:gd name="T88" fmla="*/ 216 w 284"/>
                <a:gd name="T89" fmla="*/ 288 h 288"/>
                <a:gd name="T90" fmla="*/ 220 w 284"/>
                <a:gd name="T91" fmla="*/ 276 h 288"/>
                <a:gd name="T92" fmla="*/ 224 w 284"/>
                <a:gd name="T93" fmla="*/ 274 h 288"/>
                <a:gd name="T94" fmla="*/ 230 w 284"/>
                <a:gd name="T95" fmla="*/ 270 h 288"/>
                <a:gd name="T96" fmla="*/ 236 w 284"/>
                <a:gd name="T97" fmla="*/ 266 h 288"/>
                <a:gd name="T98" fmla="*/ 232 w 284"/>
                <a:gd name="T99" fmla="*/ 226 h 288"/>
                <a:gd name="T100" fmla="*/ 188 w 284"/>
                <a:gd name="T101" fmla="*/ 168 h 288"/>
                <a:gd name="T102" fmla="*/ 184 w 284"/>
                <a:gd name="T103" fmla="*/ 146 h 288"/>
                <a:gd name="T104" fmla="*/ 174 w 284"/>
                <a:gd name="T105" fmla="*/ 128 h 288"/>
                <a:gd name="T106" fmla="*/ 180 w 284"/>
                <a:gd name="T107" fmla="*/ 104 h 288"/>
                <a:gd name="T108" fmla="*/ 184 w 284"/>
                <a:gd name="T109" fmla="*/ 104 h 288"/>
                <a:gd name="T110" fmla="*/ 260 w 284"/>
                <a:gd name="T111" fmla="*/ 88 h 288"/>
                <a:gd name="T112" fmla="*/ 274 w 284"/>
                <a:gd name="T113" fmla="*/ 82 h 288"/>
                <a:gd name="T114" fmla="*/ 280 w 284"/>
                <a:gd name="T115" fmla="*/ 76 h 288"/>
                <a:gd name="T116" fmla="*/ 284 w 284"/>
                <a:gd name="T117"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4" name="Freeform 20"/>
            <p:cNvSpPr>
              <a:spLocks/>
            </p:cNvSpPr>
            <p:nvPr/>
          </p:nvSpPr>
          <p:spPr bwMode="auto">
            <a:xfrm>
              <a:off x="3276165" y="1980021"/>
              <a:ext cx="580042" cy="1034767"/>
            </a:xfrm>
            <a:custGeom>
              <a:avLst/>
              <a:gdLst>
                <a:gd name="T0" fmla="*/ 96 w 324"/>
                <a:gd name="T1" fmla="*/ 180 h 578"/>
                <a:gd name="T2" fmla="*/ 124 w 324"/>
                <a:gd name="T3" fmla="*/ 202 h 578"/>
                <a:gd name="T4" fmla="*/ 176 w 324"/>
                <a:gd name="T5" fmla="*/ 228 h 578"/>
                <a:gd name="T6" fmla="*/ 188 w 324"/>
                <a:gd name="T7" fmla="*/ 244 h 578"/>
                <a:gd name="T8" fmla="*/ 178 w 324"/>
                <a:gd name="T9" fmla="*/ 264 h 578"/>
                <a:gd name="T10" fmla="*/ 178 w 324"/>
                <a:gd name="T11" fmla="*/ 286 h 578"/>
                <a:gd name="T12" fmla="*/ 168 w 324"/>
                <a:gd name="T13" fmla="*/ 316 h 578"/>
                <a:gd name="T14" fmla="*/ 140 w 324"/>
                <a:gd name="T15" fmla="*/ 312 h 578"/>
                <a:gd name="T16" fmla="*/ 112 w 324"/>
                <a:gd name="T17" fmla="*/ 332 h 578"/>
                <a:gd name="T18" fmla="*/ 124 w 324"/>
                <a:gd name="T19" fmla="*/ 350 h 578"/>
                <a:gd name="T20" fmla="*/ 88 w 324"/>
                <a:gd name="T21" fmla="*/ 348 h 578"/>
                <a:gd name="T22" fmla="*/ 44 w 324"/>
                <a:gd name="T23" fmla="*/ 366 h 578"/>
                <a:gd name="T24" fmla="*/ 48 w 324"/>
                <a:gd name="T25" fmla="*/ 406 h 578"/>
                <a:gd name="T26" fmla="*/ 52 w 324"/>
                <a:gd name="T27" fmla="*/ 422 h 578"/>
                <a:gd name="T28" fmla="*/ 54 w 324"/>
                <a:gd name="T29" fmla="*/ 444 h 578"/>
                <a:gd name="T30" fmla="*/ 6 w 324"/>
                <a:gd name="T31" fmla="*/ 454 h 578"/>
                <a:gd name="T32" fmla="*/ 6 w 324"/>
                <a:gd name="T33" fmla="*/ 486 h 578"/>
                <a:gd name="T34" fmla="*/ 12 w 324"/>
                <a:gd name="T35" fmla="*/ 508 h 578"/>
                <a:gd name="T36" fmla="*/ 66 w 324"/>
                <a:gd name="T37" fmla="*/ 504 h 578"/>
                <a:gd name="T38" fmla="*/ 86 w 324"/>
                <a:gd name="T39" fmla="*/ 520 h 578"/>
                <a:gd name="T40" fmla="*/ 100 w 324"/>
                <a:gd name="T41" fmla="*/ 532 h 578"/>
                <a:gd name="T42" fmla="*/ 104 w 324"/>
                <a:gd name="T43" fmla="*/ 530 h 578"/>
                <a:gd name="T44" fmla="*/ 136 w 324"/>
                <a:gd name="T45" fmla="*/ 546 h 578"/>
                <a:gd name="T46" fmla="*/ 168 w 324"/>
                <a:gd name="T47" fmla="*/ 544 h 578"/>
                <a:gd name="T48" fmla="*/ 208 w 324"/>
                <a:gd name="T49" fmla="*/ 556 h 578"/>
                <a:gd name="T50" fmla="*/ 226 w 324"/>
                <a:gd name="T51" fmla="*/ 574 h 578"/>
                <a:gd name="T52" fmla="*/ 248 w 324"/>
                <a:gd name="T53" fmla="*/ 560 h 578"/>
                <a:gd name="T54" fmla="*/ 246 w 324"/>
                <a:gd name="T55" fmla="*/ 516 h 578"/>
                <a:gd name="T56" fmla="*/ 268 w 324"/>
                <a:gd name="T57" fmla="*/ 512 h 578"/>
                <a:gd name="T58" fmla="*/ 242 w 324"/>
                <a:gd name="T59" fmla="*/ 484 h 578"/>
                <a:gd name="T60" fmla="*/ 236 w 324"/>
                <a:gd name="T61" fmla="*/ 472 h 578"/>
                <a:gd name="T62" fmla="*/ 260 w 324"/>
                <a:gd name="T63" fmla="*/ 466 h 578"/>
                <a:gd name="T64" fmla="*/ 304 w 324"/>
                <a:gd name="T65" fmla="*/ 466 h 578"/>
                <a:gd name="T66" fmla="*/ 320 w 324"/>
                <a:gd name="T67" fmla="*/ 438 h 578"/>
                <a:gd name="T68" fmla="*/ 296 w 324"/>
                <a:gd name="T69" fmla="*/ 420 h 578"/>
                <a:gd name="T70" fmla="*/ 290 w 324"/>
                <a:gd name="T71" fmla="*/ 374 h 578"/>
                <a:gd name="T72" fmla="*/ 274 w 324"/>
                <a:gd name="T73" fmla="*/ 366 h 578"/>
                <a:gd name="T74" fmla="*/ 288 w 324"/>
                <a:gd name="T75" fmla="*/ 262 h 578"/>
                <a:gd name="T76" fmla="*/ 276 w 324"/>
                <a:gd name="T77" fmla="*/ 190 h 578"/>
                <a:gd name="T78" fmla="*/ 280 w 324"/>
                <a:gd name="T79" fmla="*/ 160 h 578"/>
                <a:gd name="T80" fmla="*/ 294 w 324"/>
                <a:gd name="T81" fmla="*/ 130 h 578"/>
                <a:gd name="T82" fmla="*/ 278 w 324"/>
                <a:gd name="T83" fmla="*/ 110 h 578"/>
                <a:gd name="T84" fmla="*/ 276 w 324"/>
                <a:gd name="T85" fmla="*/ 86 h 578"/>
                <a:gd name="T86" fmla="*/ 292 w 324"/>
                <a:gd name="T87" fmla="*/ 36 h 578"/>
                <a:gd name="T88" fmla="*/ 302 w 324"/>
                <a:gd name="T89" fmla="*/ 20 h 578"/>
                <a:gd name="T90" fmla="*/ 306 w 324"/>
                <a:gd name="T91" fmla="*/ 0 h 578"/>
                <a:gd name="T92" fmla="*/ 290 w 324"/>
                <a:gd name="T93" fmla="*/ 18 h 578"/>
                <a:gd name="T94" fmla="*/ 260 w 324"/>
                <a:gd name="T95" fmla="*/ 28 h 578"/>
                <a:gd name="T96" fmla="*/ 210 w 324"/>
                <a:gd name="T97" fmla="*/ 56 h 578"/>
                <a:gd name="T98" fmla="*/ 196 w 324"/>
                <a:gd name="T99" fmla="*/ 70 h 578"/>
                <a:gd name="T100" fmla="*/ 186 w 324"/>
                <a:gd name="T101" fmla="*/ 118 h 578"/>
                <a:gd name="T102" fmla="*/ 182 w 324"/>
                <a:gd name="T103" fmla="*/ 132 h 578"/>
                <a:gd name="T104" fmla="*/ 172 w 324"/>
                <a:gd name="T105" fmla="*/ 146 h 578"/>
                <a:gd name="T106" fmla="*/ 108 w 324"/>
                <a:gd name="T107"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5" name="Freeform 21"/>
            <p:cNvSpPr>
              <a:spLocks/>
            </p:cNvSpPr>
            <p:nvPr/>
          </p:nvSpPr>
          <p:spPr bwMode="auto">
            <a:xfrm>
              <a:off x="3777436" y="1786673"/>
              <a:ext cx="386695" cy="848580"/>
            </a:xfrm>
            <a:custGeom>
              <a:avLst/>
              <a:gdLst>
                <a:gd name="T0" fmla="*/ 204 w 216"/>
                <a:gd name="T1" fmla="*/ 20 h 474"/>
                <a:gd name="T2" fmla="*/ 194 w 216"/>
                <a:gd name="T3" fmla="*/ 0 h 474"/>
                <a:gd name="T4" fmla="*/ 176 w 216"/>
                <a:gd name="T5" fmla="*/ 24 h 474"/>
                <a:gd name="T6" fmla="*/ 156 w 216"/>
                <a:gd name="T7" fmla="*/ 30 h 474"/>
                <a:gd name="T8" fmla="*/ 136 w 216"/>
                <a:gd name="T9" fmla="*/ 28 h 474"/>
                <a:gd name="T10" fmla="*/ 122 w 216"/>
                <a:gd name="T11" fmla="*/ 40 h 474"/>
                <a:gd name="T12" fmla="*/ 112 w 216"/>
                <a:gd name="T13" fmla="*/ 48 h 474"/>
                <a:gd name="T14" fmla="*/ 94 w 216"/>
                <a:gd name="T15" fmla="*/ 46 h 474"/>
                <a:gd name="T16" fmla="*/ 92 w 216"/>
                <a:gd name="T17" fmla="*/ 64 h 474"/>
                <a:gd name="T18" fmla="*/ 82 w 216"/>
                <a:gd name="T19" fmla="*/ 76 h 474"/>
                <a:gd name="T20" fmla="*/ 66 w 216"/>
                <a:gd name="T21" fmla="*/ 92 h 474"/>
                <a:gd name="T22" fmla="*/ 40 w 216"/>
                <a:gd name="T23" fmla="*/ 106 h 474"/>
                <a:gd name="T24" fmla="*/ 42 w 216"/>
                <a:gd name="T25" fmla="*/ 124 h 474"/>
                <a:gd name="T26" fmla="*/ 28 w 216"/>
                <a:gd name="T27" fmla="*/ 136 h 474"/>
                <a:gd name="T28" fmla="*/ 26 w 216"/>
                <a:gd name="T29" fmla="*/ 154 h 474"/>
                <a:gd name="T30" fmla="*/ 26 w 216"/>
                <a:gd name="T31" fmla="*/ 170 h 474"/>
                <a:gd name="T32" fmla="*/ 16 w 216"/>
                <a:gd name="T33" fmla="*/ 184 h 474"/>
                <a:gd name="T34" fmla="*/ 6 w 216"/>
                <a:gd name="T35" fmla="*/ 214 h 474"/>
                <a:gd name="T36" fmla="*/ 22 w 216"/>
                <a:gd name="T37" fmla="*/ 236 h 474"/>
                <a:gd name="T38" fmla="*/ 24 w 216"/>
                <a:gd name="T39" fmla="*/ 262 h 474"/>
                <a:gd name="T40" fmla="*/ 6 w 216"/>
                <a:gd name="T41" fmla="*/ 276 h 474"/>
                <a:gd name="T42" fmla="*/ 6 w 216"/>
                <a:gd name="T43" fmla="*/ 324 h 474"/>
                <a:gd name="T44" fmla="*/ 18 w 216"/>
                <a:gd name="T45" fmla="*/ 368 h 474"/>
                <a:gd name="T46" fmla="*/ 18 w 216"/>
                <a:gd name="T47" fmla="*/ 372 h 474"/>
                <a:gd name="T48" fmla="*/ 2 w 216"/>
                <a:gd name="T49" fmla="*/ 468 h 474"/>
                <a:gd name="T50" fmla="*/ 32 w 216"/>
                <a:gd name="T51" fmla="*/ 456 h 474"/>
                <a:gd name="T52" fmla="*/ 96 w 216"/>
                <a:gd name="T53" fmla="*/ 432 h 474"/>
                <a:gd name="T54" fmla="*/ 114 w 216"/>
                <a:gd name="T55" fmla="*/ 416 h 474"/>
                <a:gd name="T56" fmla="*/ 150 w 216"/>
                <a:gd name="T57" fmla="*/ 420 h 474"/>
                <a:gd name="T58" fmla="*/ 180 w 216"/>
                <a:gd name="T59" fmla="*/ 408 h 474"/>
                <a:gd name="T60" fmla="*/ 182 w 216"/>
                <a:gd name="T61" fmla="*/ 392 h 474"/>
                <a:gd name="T62" fmla="*/ 190 w 216"/>
                <a:gd name="T63" fmla="*/ 372 h 474"/>
                <a:gd name="T64" fmla="*/ 190 w 216"/>
                <a:gd name="T65" fmla="*/ 368 h 474"/>
                <a:gd name="T66" fmla="*/ 192 w 216"/>
                <a:gd name="T67" fmla="*/ 360 h 474"/>
                <a:gd name="T68" fmla="*/ 190 w 216"/>
                <a:gd name="T69" fmla="*/ 352 h 474"/>
                <a:gd name="T70" fmla="*/ 198 w 216"/>
                <a:gd name="T71" fmla="*/ 336 h 474"/>
                <a:gd name="T72" fmla="*/ 184 w 216"/>
                <a:gd name="T73" fmla="*/ 310 h 474"/>
                <a:gd name="T74" fmla="*/ 180 w 216"/>
                <a:gd name="T75" fmla="*/ 302 h 474"/>
                <a:gd name="T76" fmla="*/ 182 w 216"/>
                <a:gd name="T77" fmla="*/ 294 h 474"/>
                <a:gd name="T78" fmla="*/ 190 w 216"/>
                <a:gd name="T79" fmla="*/ 280 h 474"/>
                <a:gd name="T80" fmla="*/ 202 w 216"/>
                <a:gd name="T81" fmla="*/ 248 h 474"/>
                <a:gd name="T82" fmla="*/ 216 w 216"/>
                <a:gd name="T83" fmla="*/ 216 h 474"/>
                <a:gd name="T84" fmla="*/ 184 w 216"/>
                <a:gd name="T85" fmla="*/ 184 h 474"/>
                <a:gd name="T86" fmla="*/ 176 w 216"/>
                <a:gd name="T87" fmla="*/ 170 h 474"/>
                <a:gd name="T88" fmla="*/ 180 w 216"/>
                <a:gd name="T89" fmla="*/ 146 h 474"/>
                <a:gd name="T90" fmla="*/ 184 w 216"/>
                <a:gd name="T91" fmla="*/ 122 h 474"/>
                <a:gd name="T92" fmla="*/ 190 w 216"/>
                <a:gd name="T93" fmla="*/ 114 h 474"/>
                <a:gd name="T94" fmla="*/ 208 w 216"/>
                <a:gd name="T95" fmla="*/ 112 h 474"/>
                <a:gd name="T96" fmla="*/ 216 w 216"/>
                <a:gd name="T97" fmla="*/ 76 h 474"/>
                <a:gd name="T98" fmla="*/ 200 w 216"/>
                <a:gd name="T99" fmla="*/ 64 h 474"/>
                <a:gd name="T100" fmla="*/ 182 w 216"/>
                <a:gd name="T101" fmla="*/ 54 h 474"/>
                <a:gd name="T102" fmla="*/ 180 w 216"/>
                <a:gd name="T103" fmla="*/ 32 h 474"/>
                <a:gd name="T104" fmla="*/ 202 w 216"/>
                <a:gd name="T105" fmla="*/ 2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6" name="Freeform 22"/>
            <p:cNvSpPr>
              <a:spLocks/>
            </p:cNvSpPr>
            <p:nvPr/>
          </p:nvSpPr>
          <p:spPr bwMode="auto">
            <a:xfrm>
              <a:off x="3677181" y="3233198"/>
              <a:ext cx="615847" cy="716101"/>
            </a:xfrm>
            <a:custGeom>
              <a:avLst/>
              <a:gdLst>
                <a:gd name="T0" fmla="*/ 300 w 344"/>
                <a:gd name="T1" fmla="*/ 66 h 400"/>
                <a:gd name="T2" fmla="*/ 294 w 344"/>
                <a:gd name="T3" fmla="*/ 32 h 400"/>
                <a:gd name="T4" fmla="*/ 282 w 344"/>
                <a:gd name="T5" fmla="*/ 24 h 400"/>
                <a:gd name="T6" fmla="*/ 252 w 344"/>
                <a:gd name="T7" fmla="*/ 44 h 400"/>
                <a:gd name="T8" fmla="*/ 252 w 344"/>
                <a:gd name="T9" fmla="*/ 22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100 w 344"/>
                <a:gd name="T21" fmla="*/ 0 h 400"/>
                <a:gd name="T22" fmla="*/ 96 w 344"/>
                <a:gd name="T23" fmla="*/ 30 h 400"/>
                <a:gd name="T24" fmla="*/ 68 w 344"/>
                <a:gd name="T25" fmla="*/ 32 h 400"/>
                <a:gd name="T26" fmla="*/ 28 w 344"/>
                <a:gd name="T27" fmla="*/ 52 h 400"/>
                <a:gd name="T28" fmla="*/ 26 w 344"/>
                <a:gd name="T29" fmla="*/ 144 h 400"/>
                <a:gd name="T30" fmla="*/ 20 w 344"/>
                <a:gd name="T31" fmla="*/ 152 h 400"/>
                <a:gd name="T32" fmla="*/ 26 w 344"/>
                <a:gd name="T33" fmla="*/ 198 h 400"/>
                <a:gd name="T34" fmla="*/ 4 w 344"/>
                <a:gd name="T35" fmla="*/ 214 h 400"/>
                <a:gd name="T36" fmla="*/ 14 w 344"/>
                <a:gd name="T37" fmla="*/ 224 h 400"/>
                <a:gd name="T38" fmla="*/ 22 w 344"/>
                <a:gd name="T39" fmla="*/ 224 h 400"/>
                <a:gd name="T40" fmla="*/ 32 w 344"/>
                <a:gd name="T41" fmla="*/ 234 h 400"/>
                <a:gd name="T42" fmla="*/ 32 w 344"/>
                <a:gd name="T43" fmla="*/ 256 h 400"/>
                <a:gd name="T44" fmla="*/ 24 w 344"/>
                <a:gd name="T45" fmla="*/ 282 h 400"/>
                <a:gd name="T46" fmla="*/ 48 w 344"/>
                <a:gd name="T47" fmla="*/ 316 h 400"/>
                <a:gd name="T48" fmla="*/ 76 w 344"/>
                <a:gd name="T49" fmla="*/ 304 h 400"/>
                <a:gd name="T50" fmla="*/ 92 w 344"/>
                <a:gd name="T51" fmla="*/ 302 h 400"/>
                <a:gd name="T52" fmla="*/ 100 w 344"/>
                <a:gd name="T53" fmla="*/ 282 h 400"/>
                <a:gd name="T54" fmla="*/ 128 w 344"/>
                <a:gd name="T55" fmla="*/ 280 h 400"/>
                <a:gd name="T56" fmla="*/ 136 w 344"/>
                <a:gd name="T57" fmla="*/ 270 h 400"/>
                <a:gd name="T58" fmla="*/ 152 w 344"/>
                <a:gd name="T59" fmla="*/ 280 h 400"/>
                <a:gd name="T60" fmla="*/ 154 w 344"/>
                <a:gd name="T61" fmla="*/ 302 h 400"/>
                <a:gd name="T62" fmla="*/ 164 w 344"/>
                <a:gd name="T63" fmla="*/ 316 h 400"/>
                <a:gd name="T64" fmla="*/ 154 w 344"/>
                <a:gd name="T65" fmla="*/ 344 h 400"/>
                <a:gd name="T66" fmla="*/ 164 w 344"/>
                <a:gd name="T67" fmla="*/ 372 h 400"/>
                <a:gd name="T68" fmla="*/ 164 w 344"/>
                <a:gd name="T69" fmla="*/ 388 h 400"/>
                <a:gd name="T70" fmla="*/ 176 w 344"/>
                <a:gd name="T71" fmla="*/ 400 h 400"/>
                <a:gd name="T72" fmla="*/ 194 w 344"/>
                <a:gd name="T73" fmla="*/ 392 h 400"/>
                <a:gd name="T74" fmla="*/ 216 w 344"/>
                <a:gd name="T75" fmla="*/ 366 h 400"/>
                <a:gd name="T76" fmla="*/ 220 w 344"/>
                <a:gd name="T77" fmla="*/ 354 h 400"/>
                <a:gd name="T78" fmla="*/ 236 w 344"/>
                <a:gd name="T79" fmla="*/ 360 h 400"/>
                <a:gd name="T80" fmla="*/ 270 w 344"/>
                <a:gd name="T81" fmla="*/ 378 h 400"/>
                <a:gd name="T82" fmla="*/ 266 w 344"/>
                <a:gd name="T83" fmla="*/ 360 h 400"/>
                <a:gd name="T84" fmla="*/ 256 w 344"/>
                <a:gd name="T85" fmla="*/ 340 h 400"/>
                <a:gd name="T86" fmla="*/ 282 w 344"/>
                <a:gd name="T87" fmla="*/ 324 h 400"/>
                <a:gd name="T88" fmla="*/ 332 w 344"/>
                <a:gd name="T89" fmla="*/ 332 h 400"/>
                <a:gd name="T90" fmla="*/ 332 w 344"/>
                <a:gd name="T91" fmla="*/ 328 h 400"/>
                <a:gd name="T92" fmla="*/ 344 w 344"/>
                <a:gd name="T93" fmla="*/ 304 h 400"/>
                <a:gd name="T94" fmla="*/ 338 w 344"/>
                <a:gd name="T95" fmla="*/ 286 h 400"/>
                <a:gd name="T96" fmla="*/ 330 w 344"/>
                <a:gd name="T97" fmla="*/ 276 h 400"/>
                <a:gd name="T98" fmla="*/ 340 w 344"/>
                <a:gd name="T99" fmla="*/ 268 h 400"/>
                <a:gd name="T100" fmla="*/ 326 w 344"/>
                <a:gd name="T101" fmla="*/ 250 h 400"/>
                <a:gd name="T102" fmla="*/ 316 w 344"/>
                <a:gd name="T103" fmla="*/ 196 h 400"/>
                <a:gd name="T104" fmla="*/ 302 w 344"/>
                <a:gd name="T105" fmla="*/ 204 h 400"/>
                <a:gd name="T106" fmla="*/ 322 w 344"/>
                <a:gd name="T107" fmla="*/ 138 h 400"/>
                <a:gd name="T108" fmla="*/ 322 w 344"/>
                <a:gd name="T109" fmla="*/ 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7" name="Freeform 23"/>
            <p:cNvSpPr>
              <a:spLocks/>
            </p:cNvSpPr>
            <p:nvPr/>
          </p:nvSpPr>
          <p:spPr bwMode="auto">
            <a:xfrm>
              <a:off x="3605571" y="2821440"/>
              <a:ext cx="873644" cy="547818"/>
            </a:xfrm>
            <a:custGeom>
              <a:avLst/>
              <a:gdLst>
                <a:gd name="T0" fmla="*/ 64 w 488"/>
                <a:gd name="T1" fmla="*/ 10 h 306"/>
                <a:gd name="T2" fmla="*/ 98 w 488"/>
                <a:gd name="T3" fmla="*/ 40 h 306"/>
                <a:gd name="T4" fmla="*/ 88 w 488"/>
                <a:gd name="T5" fmla="*/ 52 h 306"/>
                <a:gd name="T6" fmla="*/ 60 w 488"/>
                <a:gd name="T7" fmla="*/ 58 h 306"/>
                <a:gd name="T8" fmla="*/ 72 w 488"/>
                <a:gd name="T9" fmla="*/ 86 h 306"/>
                <a:gd name="T10" fmla="*/ 88 w 488"/>
                <a:gd name="T11" fmla="*/ 114 h 306"/>
                <a:gd name="T12" fmla="*/ 102 w 488"/>
                <a:gd name="T13" fmla="*/ 130 h 306"/>
                <a:gd name="T14" fmla="*/ 106 w 488"/>
                <a:gd name="T15" fmla="*/ 164 h 306"/>
                <a:gd name="T16" fmla="*/ 80 w 488"/>
                <a:gd name="T17" fmla="*/ 184 h 306"/>
                <a:gd name="T18" fmla="*/ 4 w 488"/>
                <a:gd name="T19" fmla="*/ 204 h 306"/>
                <a:gd name="T20" fmla="*/ 8 w 488"/>
                <a:gd name="T21" fmla="*/ 234 h 306"/>
                <a:gd name="T22" fmla="*/ 40 w 488"/>
                <a:gd name="T23" fmla="*/ 286 h 306"/>
                <a:gd name="T24" fmla="*/ 60 w 488"/>
                <a:gd name="T25" fmla="*/ 278 h 306"/>
                <a:gd name="T26" fmla="*/ 78 w 488"/>
                <a:gd name="T27" fmla="*/ 254 h 306"/>
                <a:gd name="T28" fmla="*/ 112 w 488"/>
                <a:gd name="T29" fmla="*/ 254 h 306"/>
                <a:gd name="T30" fmla="*/ 126 w 488"/>
                <a:gd name="T31" fmla="*/ 222 h 306"/>
                <a:gd name="T32" fmla="*/ 160 w 488"/>
                <a:gd name="T33" fmla="*/ 222 h 306"/>
                <a:gd name="T34" fmla="*/ 220 w 488"/>
                <a:gd name="T35" fmla="*/ 242 h 306"/>
                <a:gd name="T36" fmla="*/ 250 w 488"/>
                <a:gd name="T37" fmla="*/ 262 h 306"/>
                <a:gd name="T38" fmla="*/ 264 w 488"/>
                <a:gd name="T39" fmla="*/ 254 h 306"/>
                <a:gd name="T40" fmla="*/ 296 w 488"/>
                <a:gd name="T41" fmla="*/ 238 h 306"/>
                <a:gd name="T42" fmla="*/ 300 w 488"/>
                <a:gd name="T43" fmla="*/ 252 h 306"/>
                <a:gd name="T44" fmla="*/ 308 w 488"/>
                <a:gd name="T45" fmla="*/ 256 h 306"/>
                <a:gd name="T46" fmla="*/ 330 w 488"/>
                <a:gd name="T47" fmla="*/ 246 h 306"/>
                <a:gd name="T48" fmla="*/ 342 w 488"/>
                <a:gd name="T49" fmla="*/ 260 h 306"/>
                <a:gd name="T50" fmla="*/ 346 w 488"/>
                <a:gd name="T51" fmla="*/ 290 h 306"/>
                <a:gd name="T52" fmla="*/ 372 w 488"/>
                <a:gd name="T53" fmla="*/ 268 h 306"/>
                <a:gd name="T54" fmla="*/ 408 w 488"/>
                <a:gd name="T55" fmla="*/ 260 h 306"/>
                <a:gd name="T56" fmla="*/ 432 w 488"/>
                <a:gd name="T57" fmla="*/ 242 h 306"/>
                <a:gd name="T58" fmla="*/ 488 w 488"/>
                <a:gd name="T59" fmla="*/ 228 h 306"/>
                <a:gd name="T60" fmla="*/ 488 w 488"/>
                <a:gd name="T61" fmla="*/ 216 h 306"/>
                <a:gd name="T62" fmla="*/ 458 w 488"/>
                <a:gd name="T63" fmla="*/ 150 h 306"/>
                <a:gd name="T64" fmla="*/ 446 w 488"/>
                <a:gd name="T65" fmla="*/ 126 h 306"/>
                <a:gd name="T66" fmla="*/ 430 w 488"/>
                <a:gd name="T67" fmla="*/ 110 h 306"/>
                <a:gd name="T68" fmla="*/ 416 w 488"/>
                <a:gd name="T69" fmla="*/ 100 h 306"/>
                <a:gd name="T70" fmla="*/ 394 w 488"/>
                <a:gd name="T71" fmla="*/ 114 h 306"/>
                <a:gd name="T72" fmla="*/ 372 w 488"/>
                <a:gd name="T73" fmla="*/ 94 h 306"/>
                <a:gd name="T74" fmla="*/ 352 w 488"/>
                <a:gd name="T75" fmla="*/ 90 h 306"/>
                <a:gd name="T76" fmla="*/ 324 w 488"/>
                <a:gd name="T77" fmla="*/ 94 h 306"/>
                <a:gd name="T78" fmla="*/ 320 w 488"/>
                <a:gd name="T79" fmla="*/ 70 h 306"/>
                <a:gd name="T80" fmla="*/ 216 w 488"/>
                <a:gd name="T81" fmla="*/ 50 h 306"/>
                <a:gd name="T82" fmla="*/ 178 w 488"/>
                <a:gd name="T83" fmla="*/ 34 h 306"/>
                <a:gd name="T84" fmla="*/ 144 w 488"/>
                <a:gd name="T85" fmla="*/ 0 h 306"/>
                <a:gd name="T86" fmla="*/ 74 w 488"/>
                <a:gd name="T87"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8" name="Freeform 24"/>
            <p:cNvSpPr>
              <a:spLocks/>
            </p:cNvSpPr>
            <p:nvPr/>
          </p:nvSpPr>
          <p:spPr bwMode="auto">
            <a:xfrm>
              <a:off x="3798919" y="3827562"/>
              <a:ext cx="909449" cy="719682"/>
            </a:xfrm>
            <a:custGeom>
              <a:avLst/>
              <a:gdLst>
                <a:gd name="T0" fmla="*/ 484 w 508"/>
                <a:gd name="T1" fmla="*/ 134 h 402"/>
                <a:gd name="T2" fmla="*/ 490 w 508"/>
                <a:gd name="T3" fmla="*/ 126 h 402"/>
                <a:gd name="T4" fmla="*/ 508 w 508"/>
                <a:gd name="T5" fmla="*/ 116 h 402"/>
                <a:gd name="T6" fmla="*/ 472 w 508"/>
                <a:gd name="T7" fmla="*/ 88 h 402"/>
                <a:gd name="T8" fmla="*/ 424 w 508"/>
                <a:gd name="T9" fmla="*/ 42 h 402"/>
                <a:gd name="T10" fmla="*/ 404 w 508"/>
                <a:gd name="T11" fmla="*/ 54 h 402"/>
                <a:gd name="T12" fmla="*/ 400 w 508"/>
                <a:gd name="T13" fmla="*/ 58 h 402"/>
                <a:gd name="T14" fmla="*/ 372 w 508"/>
                <a:gd name="T15" fmla="*/ 50 h 402"/>
                <a:gd name="T16" fmla="*/ 332 w 508"/>
                <a:gd name="T17" fmla="*/ 64 h 402"/>
                <a:gd name="T18" fmla="*/ 310 w 508"/>
                <a:gd name="T19" fmla="*/ 70 h 402"/>
                <a:gd name="T20" fmla="*/ 298 w 508"/>
                <a:gd name="T21" fmla="*/ 76 h 402"/>
                <a:gd name="T22" fmla="*/ 286 w 508"/>
                <a:gd name="T23" fmla="*/ 58 h 402"/>
                <a:gd name="T24" fmla="*/ 314 w 508"/>
                <a:gd name="T25" fmla="*/ 22 h 402"/>
                <a:gd name="T26" fmla="*/ 312 w 508"/>
                <a:gd name="T27" fmla="*/ 12 h 402"/>
                <a:gd name="T28" fmla="*/ 288 w 508"/>
                <a:gd name="T29" fmla="*/ 26 h 402"/>
                <a:gd name="T30" fmla="*/ 278 w 508"/>
                <a:gd name="T31" fmla="*/ 20 h 402"/>
                <a:gd name="T32" fmla="*/ 254 w 508"/>
                <a:gd name="T33" fmla="*/ 16 h 402"/>
                <a:gd name="T34" fmla="*/ 236 w 508"/>
                <a:gd name="T35" fmla="*/ 8 h 402"/>
                <a:gd name="T36" fmla="*/ 208 w 508"/>
                <a:gd name="T37" fmla="*/ 2 h 402"/>
                <a:gd name="T38" fmla="*/ 204 w 508"/>
                <a:gd name="T39" fmla="*/ 24 h 402"/>
                <a:gd name="T40" fmla="*/ 210 w 508"/>
                <a:gd name="T41" fmla="*/ 48 h 402"/>
                <a:gd name="T42" fmla="*/ 200 w 508"/>
                <a:gd name="T43" fmla="*/ 54 h 402"/>
                <a:gd name="T44" fmla="*/ 182 w 508"/>
                <a:gd name="T45" fmla="*/ 46 h 402"/>
                <a:gd name="T46" fmla="*/ 156 w 508"/>
                <a:gd name="T47" fmla="*/ 34 h 402"/>
                <a:gd name="T48" fmla="*/ 144 w 508"/>
                <a:gd name="T49" fmla="*/ 80 h 402"/>
                <a:gd name="T50" fmla="*/ 140 w 508"/>
                <a:gd name="T51" fmla="*/ 108 h 402"/>
                <a:gd name="T52" fmla="*/ 124 w 508"/>
                <a:gd name="T53" fmla="*/ 134 h 402"/>
                <a:gd name="T54" fmla="*/ 60 w 508"/>
                <a:gd name="T55" fmla="*/ 230 h 402"/>
                <a:gd name="T56" fmla="*/ 60 w 508"/>
                <a:gd name="T57" fmla="*/ 266 h 402"/>
                <a:gd name="T58" fmla="*/ 16 w 508"/>
                <a:gd name="T59" fmla="*/ 284 h 402"/>
                <a:gd name="T60" fmla="*/ 0 w 508"/>
                <a:gd name="T61" fmla="*/ 356 h 402"/>
                <a:gd name="T62" fmla="*/ 6 w 508"/>
                <a:gd name="T63" fmla="*/ 380 h 402"/>
                <a:gd name="T64" fmla="*/ 42 w 508"/>
                <a:gd name="T65" fmla="*/ 400 h 402"/>
                <a:gd name="T66" fmla="*/ 52 w 508"/>
                <a:gd name="T67" fmla="*/ 388 h 402"/>
                <a:gd name="T68" fmla="*/ 24 w 508"/>
                <a:gd name="T69" fmla="*/ 364 h 402"/>
                <a:gd name="T70" fmla="*/ 36 w 508"/>
                <a:gd name="T71" fmla="*/ 346 h 402"/>
                <a:gd name="T72" fmla="*/ 64 w 508"/>
                <a:gd name="T73" fmla="*/ 324 h 402"/>
                <a:gd name="T74" fmla="*/ 128 w 508"/>
                <a:gd name="T75" fmla="*/ 282 h 402"/>
                <a:gd name="T76" fmla="*/ 146 w 508"/>
                <a:gd name="T77" fmla="*/ 296 h 402"/>
                <a:gd name="T78" fmla="*/ 168 w 508"/>
                <a:gd name="T79" fmla="*/ 282 h 402"/>
                <a:gd name="T80" fmla="*/ 194 w 508"/>
                <a:gd name="T81" fmla="*/ 272 h 402"/>
                <a:gd name="T82" fmla="*/ 218 w 508"/>
                <a:gd name="T83" fmla="*/ 238 h 402"/>
                <a:gd name="T84" fmla="*/ 250 w 508"/>
                <a:gd name="T85" fmla="*/ 252 h 402"/>
                <a:gd name="T86" fmla="*/ 248 w 508"/>
                <a:gd name="T87" fmla="*/ 186 h 402"/>
                <a:gd name="T88" fmla="*/ 264 w 508"/>
                <a:gd name="T89" fmla="*/ 190 h 402"/>
                <a:gd name="T90" fmla="*/ 318 w 508"/>
                <a:gd name="T91" fmla="*/ 224 h 402"/>
                <a:gd name="T92" fmla="*/ 312 w 508"/>
                <a:gd name="T93" fmla="*/ 206 h 402"/>
                <a:gd name="T94" fmla="*/ 340 w 508"/>
                <a:gd name="T95" fmla="*/ 206 h 402"/>
                <a:gd name="T96" fmla="*/ 350 w 508"/>
                <a:gd name="T97" fmla="*/ 190 h 402"/>
                <a:gd name="T98" fmla="*/ 376 w 508"/>
                <a:gd name="T99" fmla="*/ 194 h 402"/>
                <a:gd name="T100" fmla="*/ 388 w 508"/>
                <a:gd name="T101" fmla="*/ 206 h 402"/>
                <a:gd name="T102" fmla="*/ 400 w 508"/>
                <a:gd name="T103" fmla="*/ 182 h 402"/>
                <a:gd name="T104" fmla="*/ 414 w 508"/>
                <a:gd name="T105" fmla="*/ 186 h 402"/>
                <a:gd name="T106" fmla="*/ 432 w 508"/>
                <a:gd name="T107" fmla="*/ 180 h 402"/>
                <a:gd name="T108" fmla="*/ 464 w 508"/>
                <a:gd name="T109"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69" name="Freeform 25"/>
            <p:cNvSpPr>
              <a:spLocks/>
            </p:cNvSpPr>
            <p:nvPr/>
          </p:nvSpPr>
          <p:spPr bwMode="auto">
            <a:xfrm>
              <a:off x="4228580" y="3204554"/>
              <a:ext cx="544237" cy="741165"/>
            </a:xfrm>
            <a:custGeom>
              <a:avLst/>
              <a:gdLst>
                <a:gd name="T0" fmla="*/ 220 w 304"/>
                <a:gd name="T1" fmla="*/ 0 h 414"/>
                <a:gd name="T2" fmla="*/ 200 w 304"/>
                <a:gd name="T3" fmla="*/ 24 h 414"/>
                <a:gd name="T4" fmla="*/ 180 w 304"/>
                <a:gd name="T5" fmla="*/ 34 h 414"/>
                <a:gd name="T6" fmla="*/ 174 w 304"/>
                <a:gd name="T7" fmla="*/ 22 h 414"/>
                <a:gd name="T8" fmla="*/ 152 w 304"/>
                <a:gd name="T9" fmla="*/ 24 h 414"/>
                <a:gd name="T10" fmla="*/ 108 w 304"/>
                <a:gd name="T11" fmla="*/ 36 h 414"/>
                <a:gd name="T12" fmla="*/ 68 w 304"/>
                <a:gd name="T13" fmla="*/ 54 h 414"/>
                <a:gd name="T14" fmla="*/ 34 w 304"/>
                <a:gd name="T15" fmla="*/ 56 h 414"/>
                <a:gd name="T16" fmla="*/ 16 w 304"/>
                <a:gd name="T17" fmla="*/ 84 h 414"/>
                <a:gd name="T18" fmla="*/ 22 w 304"/>
                <a:gd name="T19" fmla="*/ 92 h 414"/>
                <a:gd name="T20" fmla="*/ 34 w 304"/>
                <a:gd name="T21" fmla="*/ 144 h 414"/>
                <a:gd name="T22" fmla="*/ 0 w 304"/>
                <a:gd name="T23" fmla="*/ 200 h 414"/>
                <a:gd name="T24" fmla="*/ 16 w 304"/>
                <a:gd name="T25" fmla="*/ 198 h 414"/>
                <a:gd name="T26" fmla="*/ 16 w 304"/>
                <a:gd name="T27" fmla="*/ 226 h 414"/>
                <a:gd name="T28" fmla="*/ 24 w 304"/>
                <a:gd name="T29" fmla="*/ 262 h 414"/>
                <a:gd name="T30" fmla="*/ 40 w 304"/>
                <a:gd name="T31" fmla="*/ 286 h 414"/>
                <a:gd name="T32" fmla="*/ 44 w 304"/>
                <a:gd name="T33" fmla="*/ 310 h 414"/>
                <a:gd name="T34" fmla="*/ 34 w 304"/>
                <a:gd name="T35" fmla="*/ 344 h 414"/>
                <a:gd name="T36" fmla="*/ 52 w 304"/>
                <a:gd name="T37" fmla="*/ 362 h 414"/>
                <a:gd name="T38" fmla="*/ 72 w 304"/>
                <a:gd name="T39" fmla="*/ 352 h 414"/>
                <a:gd name="T40" fmla="*/ 86 w 304"/>
                <a:gd name="T41" fmla="*/ 362 h 414"/>
                <a:gd name="T42" fmla="*/ 66 w 304"/>
                <a:gd name="T43" fmla="*/ 392 h 414"/>
                <a:gd name="T44" fmla="*/ 72 w 304"/>
                <a:gd name="T45" fmla="*/ 408 h 414"/>
                <a:gd name="T46" fmla="*/ 94 w 304"/>
                <a:gd name="T47" fmla="*/ 402 h 414"/>
                <a:gd name="T48" fmla="*/ 134 w 304"/>
                <a:gd name="T49" fmla="*/ 390 h 414"/>
                <a:gd name="T50" fmla="*/ 154 w 304"/>
                <a:gd name="T51" fmla="*/ 400 h 414"/>
                <a:gd name="T52" fmla="*/ 152 w 304"/>
                <a:gd name="T53" fmla="*/ 384 h 414"/>
                <a:gd name="T54" fmla="*/ 150 w 304"/>
                <a:gd name="T55" fmla="*/ 362 h 414"/>
                <a:gd name="T56" fmla="*/ 166 w 304"/>
                <a:gd name="T57" fmla="*/ 346 h 414"/>
                <a:gd name="T58" fmla="*/ 166 w 304"/>
                <a:gd name="T59" fmla="*/ 328 h 414"/>
                <a:gd name="T60" fmla="*/ 164 w 304"/>
                <a:gd name="T61" fmla="*/ 316 h 414"/>
                <a:gd name="T62" fmla="*/ 178 w 304"/>
                <a:gd name="T63" fmla="*/ 298 h 414"/>
                <a:gd name="T64" fmla="*/ 186 w 304"/>
                <a:gd name="T65" fmla="*/ 278 h 414"/>
                <a:gd name="T66" fmla="*/ 194 w 304"/>
                <a:gd name="T67" fmla="*/ 266 h 414"/>
                <a:gd name="T68" fmla="*/ 194 w 304"/>
                <a:gd name="T69" fmla="*/ 242 h 414"/>
                <a:gd name="T70" fmla="*/ 194 w 304"/>
                <a:gd name="T71" fmla="*/ 228 h 414"/>
                <a:gd name="T72" fmla="*/ 224 w 304"/>
                <a:gd name="T73" fmla="*/ 200 h 414"/>
                <a:gd name="T74" fmla="*/ 220 w 304"/>
                <a:gd name="T75" fmla="*/ 186 h 414"/>
                <a:gd name="T76" fmla="*/ 224 w 304"/>
                <a:gd name="T77" fmla="*/ 156 h 414"/>
                <a:gd name="T78" fmla="*/ 250 w 304"/>
                <a:gd name="T79" fmla="*/ 136 h 414"/>
                <a:gd name="T80" fmla="*/ 272 w 304"/>
                <a:gd name="T81" fmla="*/ 140 h 414"/>
                <a:gd name="T82" fmla="*/ 296 w 304"/>
                <a:gd name="T83" fmla="*/ 108 h 414"/>
                <a:gd name="T84" fmla="*/ 300 w 304"/>
                <a:gd name="T85" fmla="*/ 102 h 414"/>
                <a:gd name="T86" fmla="*/ 296 w 304"/>
                <a:gd name="T87" fmla="*/ 84 h 414"/>
                <a:gd name="T88" fmla="*/ 274 w 304"/>
                <a:gd name="T89" fmla="*/ 46 h 414"/>
                <a:gd name="T90" fmla="*/ 280 w 304"/>
                <a:gd name="T9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0" name="Freeform 26"/>
            <p:cNvSpPr>
              <a:spLocks/>
            </p:cNvSpPr>
            <p:nvPr/>
          </p:nvSpPr>
          <p:spPr bwMode="auto">
            <a:xfrm>
              <a:off x="4511440" y="3401482"/>
              <a:ext cx="504852" cy="615847"/>
            </a:xfrm>
            <a:custGeom>
              <a:avLst/>
              <a:gdLst>
                <a:gd name="T0" fmla="*/ 132 w 282"/>
                <a:gd name="T1" fmla="*/ 24 h 344"/>
                <a:gd name="T2" fmla="*/ 118 w 282"/>
                <a:gd name="T3" fmla="*/ 40 h 344"/>
                <a:gd name="T4" fmla="*/ 84 w 282"/>
                <a:gd name="T5" fmla="*/ 38 h 344"/>
                <a:gd name="T6" fmla="*/ 70 w 282"/>
                <a:gd name="T7" fmla="*/ 60 h 344"/>
                <a:gd name="T8" fmla="*/ 74 w 282"/>
                <a:gd name="T9" fmla="*/ 92 h 344"/>
                <a:gd name="T10" fmla="*/ 42 w 282"/>
                <a:gd name="T11" fmla="*/ 124 h 344"/>
                <a:gd name="T12" fmla="*/ 54 w 282"/>
                <a:gd name="T13" fmla="*/ 140 h 344"/>
                <a:gd name="T14" fmla="*/ 56 w 282"/>
                <a:gd name="T15" fmla="*/ 148 h 344"/>
                <a:gd name="T16" fmla="*/ 38 w 282"/>
                <a:gd name="T17" fmla="*/ 174 h 344"/>
                <a:gd name="T18" fmla="*/ 30 w 282"/>
                <a:gd name="T19" fmla="*/ 190 h 344"/>
                <a:gd name="T20" fmla="*/ 14 w 282"/>
                <a:gd name="T21" fmla="*/ 208 h 344"/>
                <a:gd name="T22" fmla="*/ 14 w 282"/>
                <a:gd name="T23" fmla="*/ 226 h 344"/>
                <a:gd name="T24" fmla="*/ 14 w 282"/>
                <a:gd name="T25" fmla="*/ 242 h 344"/>
                <a:gd name="T26" fmla="*/ 0 w 282"/>
                <a:gd name="T27" fmla="*/ 252 h 344"/>
                <a:gd name="T28" fmla="*/ 28 w 282"/>
                <a:gd name="T29" fmla="*/ 272 h 344"/>
                <a:gd name="T30" fmla="*/ 52 w 282"/>
                <a:gd name="T31" fmla="*/ 274 h 344"/>
                <a:gd name="T32" fmla="*/ 82 w 282"/>
                <a:gd name="T33" fmla="*/ 322 h 344"/>
                <a:gd name="T34" fmla="*/ 112 w 282"/>
                <a:gd name="T35" fmla="*/ 320 h 344"/>
                <a:gd name="T36" fmla="*/ 150 w 282"/>
                <a:gd name="T37" fmla="*/ 306 h 344"/>
                <a:gd name="T38" fmla="*/ 156 w 282"/>
                <a:gd name="T39" fmla="*/ 290 h 344"/>
                <a:gd name="T40" fmla="*/ 170 w 282"/>
                <a:gd name="T41" fmla="*/ 278 h 344"/>
                <a:gd name="T42" fmla="*/ 194 w 282"/>
                <a:gd name="T43" fmla="*/ 276 h 344"/>
                <a:gd name="T44" fmla="*/ 208 w 282"/>
                <a:gd name="T45" fmla="*/ 256 h 344"/>
                <a:gd name="T46" fmla="*/ 222 w 282"/>
                <a:gd name="T47" fmla="*/ 226 h 344"/>
                <a:gd name="T48" fmla="*/ 218 w 282"/>
                <a:gd name="T49" fmla="*/ 208 h 344"/>
                <a:gd name="T50" fmla="*/ 236 w 282"/>
                <a:gd name="T51" fmla="*/ 194 h 344"/>
                <a:gd name="T52" fmla="*/ 238 w 282"/>
                <a:gd name="T53" fmla="*/ 182 h 344"/>
                <a:gd name="T54" fmla="*/ 244 w 282"/>
                <a:gd name="T55" fmla="*/ 172 h 344"/>
                <a:gd name="T56" fmla="*/ 238 w 282"/>
                <a:gd name="T57" fmla="*/ 154 h 344"/>
                <a:gd name="T58" fmla="*/ 240 w 282"/>
                <a:gd name="T59" fmla="*/ 120 h 344"/>
                <a:gd name="T60" fmla="*/ 236 w 282"/>
                <a:gd name="T61" fmla="*/ 108 h 344"/>
                <a:gd name="T62" fmla="*/ 266 w 282"/>
                <a:gd name="T63" fmla="*/ 98 h 344"/>
                <a:gd name="T64" fmla="*/ 282 w 282"/>
                <a:gd name="T65" fmla="*/ 74 h 344"/>
                <a:gd name="T66" fmla="*/ 270 w 282"/>
                <a:gd name="T67" fmla="*/ 64 h 344"/>
                <a:gd name="T68" fmla="*/ 268 w 282"/>
                <a:gd name="T69" fmla="*/ 58 h 344"/>
                <a:gd name="T70" fmla="*/ 256 w 282"/>
                <a:gd name="T71" fmla="*/ 64 h 344"/>
                <a:gd name="T72" fmla="*/ 234 w 282"/>
                <a:gd name="T73" fmla="*/ 54 h 344"/>
                <a:gd name="T74" fmla="*/ 222 w 282"/>
                <a:gd name="T75" fmla="*/ 50 h 344"/>
                <a:gd name="T76" fmla="*/ 200 w 282"/>
                <a:gd name="T77" fmla="*/ 62 h 344"/>
                <a:gd name="T78" fmla="*/ 182 w 282"/>
                <a:gd name="T79" fmla="*/ 58 h 344"/>
                <a:gd name="T80" fmla="*/ 170 w 282"/>
                <a:gd name="T81" fmla="*/ 30 h 344"/>
                <a:gd name="T82" fmla="*/ 160 w 282"/>
                <a:gd name="T83" fmla="*/ 2 h 344"/>
                <a:gd name="T84" fmla="*/ 148 w 282"/>
                <a:gd name="T85" fmla="*/ 1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1" name="Freeform 27"/>
            <p:cNvSpPr>
              <a:spLocks/>
            </p:cNvSpPr>
            <p:nvPr/>
          </p:nvSpPr>
          <p:spPr bwMode="auto">
            <a:xfrm>
              <a:off x="4737012" y="3011207"/>
              <a:ext cx="433241" cy="501271"/>
            </a:xfrm>
            <a:custGeom>
              <a:avLst/>
              <a:gdLst>
                <a:gd name="T0" fmla="*/ 148 w 242"/>
                <a:gd name="T1" fmla="*/ 4 h 280"/>
                <a:gd name="T2" fmla="*/ 126 w 242"/>
                <a:gd name="T3" fmla="*/ 12 h 280"/>
                <a:gd name="T4" fmla="*/ 102 w 242"/>
                <a:gd name="T5" fmla="*/ 6 h 280"/>
                <a:gd name="T6" fmla="*/ 78 w 242"/>
                <a:gd name="T7" fmla="*/ 6 h 280"/>
                <a:gd name="T8" fmla="*/ 62 w 242"/>
                <a:gd name="T9" fmla="*/ 28 h 280"/>
                <a:gd name="T10" fmla="*/ 54 w 242"/>
                <a:gd name="T11" fmla="*/ 64 h 280"/>
                <a:gd name="T12" fmla="*/ 44 w 242"/>
                <a:gd name="T13" fmla="*/ 74 h 280"/>
                <a:gd name="T14" fmla="*/ 44 w 242"/>
                <a:gd name="T15" fmla="*/ 82 h 280"/>
                <a:gd name="T16" fmla="*/ 36 w 242"/>
                <a:gd name="T17" fmla="*/ 100 h 280"/>
                <a:gd name="T18" fmla="*/ 4 w 242"/>
                <a:gd name="T19" fmla="*/ 132 h 280"/>
                <a:gd name="T20" fmla="*/ 6 w 242"/>
                <a:gd name="T21" fmla="*/ 140 h 280"/>
                <a:gd name="T22" fmla="*/ 0 w 242"/>
                <a:gd name="T23" fmla="*/ 148 h 280"/>
                <a:gd name="T24" fmla="*/ 0 w 242"/>
                <a:gd name="T25" fmla="*/ 156 h 280"/>
                <a:gd name="T26" fmla="*/ 30 w 242"/>
                <a:gd name="T27" fmla="*/ 202 h 280"/>
                <a:gd name="T28" fmla="*/ 30 w 242"/>
                <a:gd name="T29" fmla="*/ 206 h 280"/>
                <a:gd name="T30" fmla="*/ 28 w 242"/>
                <a:gd name="T31" fmla="*/ 210 h 280"/>
                <a:gd name="T32" fmla="*/ 40 w 242"/>
                <a:gd name="T33" fmla="*/ 214 h 280"/>
                <a:gd name="T34" fmla="*/ 48 w 242"/>
                <a:gd name="T35" fmla="*/ 224 h 280"/>
                <a:gd name="T36" fmla="*/ 52 w 242"/>
                <a:gd name="T37" fmla="*/ 246 h 280"/>
                <a:gd name="T38" fmla="*/ 58 w 242"/>
                <a:gd name="T39" fmla="*/ 266 h 280"/>
                <a:gd name="T40" fmla="*/ 68 w 242"/>
                <a:gd name="T41" fmla="*/ 272 h 280"/>
                <a:gd name="T42" fmla="*/ 80 w 242"/>
                <a:gd name="T43" fmla="*/ 270 h 280"/>
                <a:gd name="T44" fmla="*/ 90 w 242"/>
                <a:gd name="T45" fmla="*/ 264 h 280"/>
                <a:gd name="T46" fmla="*/ 90 w 242"/>
                <a:gd name="T47" fmla="*/ 258 h 280"/>
                <a:gd name="T48" fmla="*/ 104 w 242"/>
                <a:gd name="T49" fmla="*/ 250 h 280"/>
                <a:gd name="T50" fmla="*/ 122 w 242"/>
                <a:gd name="T51" fmla="*/ 270 h 280"/>
                <a:gd name="T52" fmla="*/ 134 w 242"/>
                <a:gd name="T53" fmla="*/ 272 h 280"/>
                <a:gd name="T54" fmla="*/ 146 w 242"/>
                <a:gd name="T55" fmla="*/ 268 h 280"/>
                <a:gd name="T56" fmla="*/ 152 w 242"/>
                <a:gd name="T57" fmla="*/ 270 h 280"/>
                <a:gd name="T58" fmla="*/ 170 w 242"/>
                <a:gd name="T59" fmla="*/ 274 h 280"/>
                <a:gd name="T60" fmla="*/ 170 w 242"/>
                <a:gd name="T61" fmla="*/ 246 h 280"/>
                <a:gd name="T62" fmla="*/ 180 w 242"/>
                <a:gd name="T63" fmla="*/ 232 h 280"/>
                <a:gd name="T64" fmla="*/ 172 w 242"/>
                <a:gd name="T65" fmla="*/ 224 h 280"/>
                <a:gd name="T66" fmla="*/ 176 w 242"/>
                <a:gd name="T67" fmla="*/ 220 h 280"/>
                <a:gd name="T68" fmla="*/ 198 w 242"/>
                <a:gd name="T69" fmla="*/ 186 h 280"/>
                <a:gd name="T70" fmla="*/ 204 w 242"/>
                <a:gd name="T71" fmla="*/ 188 h 280"/>
                <a:gd name="T72" fmla="*/ 204 w 242"/>
                <a:gd name="T73" fmla="*/ 204 h 280"/>
                <a:gd name="T74" fmla="*/ 226 w 242"/>
                <a:gd name="T75" fmla="*/ 172 h 280"/>
                <a:gd name="T76" fmla="*/ 214 w 242"/>
                <a:gd name="T77" fmla="*/ 174 h 280"/>
                <a:gd name="T78" fmla="*/ 216 w 242"/>
                <a:gd name="T79" fmla="*/ 136 h 280"/>
                <a:gd name="T80" fmla="*/ 214 w 242"/>
                <a:gd name="T81" fmla="*/ 134 h 280"/>
                <a:gd name="T82" fmla="*/ 208 w 242"/>
                <a:gd name="T83" fmla="*/ 122 h 280"/>
                <a:gd name="T84" fmla="*/ 230 w 242"/>
                <a:gd name="T85" fmla="*/ 116 h 280"/>
                <a:gd name="T86" fmla="*/ 240 w 242"/>
                <a:gd name="T87" fmla="*/ 106 h 280"/>
                <a:gd name="T88" fmla="*/ 216 w 242"/>
                <a:gd name="T89" fmla="*/ 86 h 280"/>
                <a:gd name="T90" fmla="*/ 232 w 242"/>
                <a:gd name="T91" fmla="*/ 66 h 280"/>
                <a:gd name="T92" fmla="*/ 220 w 242"/>
                <a:gd name="T93" fmla="*/ 68 h 280"/>
                <a:gd name="T94" fmla="*/ 220 w 242"/>
                <a:gd name="T95" fmla="*/ 64 h 280"/>
                <a:gd name="T96" fmla="*/ 214 w 242"/>
                <a:gd name="T97" fmla="*/ 54 h 280"/>
                <a:gd name="T98" fmla="*/ 204 w 242"/>
                <a:gd name="T99" fmla="*/ 48 h 280"/>
                <a:gd name="T100" fmla="*/ 160 w 242"/>
                <a:gd name="T101" fmla="*/ 64 h 280"/>
                <a:gd name="T102" fmla="*/ 104 w 242"/>
                <a:gd name="T103" fmla="*/ 48 h 280"/>
                <a:gd name="T104" fmla="*/ 158 w 242"/>
                <a:gd name="T105" fmla="*/ 34 h 280"/>
                <a:gd name="T106" fmla="*/ 178 w 242"/>
                <a:gd name="T107" fmla="*/ 12 h 280"/>
                <a:gd name="T108" fmla="*/ 148 w 242"/>
                <a:gd name="T109" fmla="*/ 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2" name="Freeform 28"/>
            <p:cNvSpPr>
              <a:spLocks/>
            </p:cNvSpPr>
            <p:nvPr/>
          </p:nvSpPr>
          <p:spPr bwMode="auto">
            <a:xfrm>
              <a:off x="4314512" y="2577965"/>
              <a:ext cx="547818" cy="669555"/>
            </a:xfrm>
            <a:custGeom>
              <a:avLst/>
              <a:gdLst>
                <a:gd name="T0" fmla="*/ 186 w 306"/>
                <a:gd name="T1" fmla="*/ 86 h 374"/>
                <a:gd name="T2" fmla="*/ 170 w 306"/>
                <a:gd name="T3" fmla="*/ 56 h 374"/>
                <a:gd name="T4" fmla="*/ 110 w 306"/>
                <a:gd name="T5" fmla="*/ 34 h 374"/>
                <a:gd name="T6" fmla="*/ 80 w 306"/>
                <a:gd name="T7" fmla="*/ 0 h 374"/>
                <a:gd name="T8" fmla="*/ 82 w 306"/>
                <a:gd name="T9" fmla="*/ 14 h 374"/>
                <a:gd name="T10" fmla="*/ 98 w 306"/>
                <a:gd name="T11" fmla="*/ 38 h 374"/>
                <a:gd name="T12" fmla="*/ 74 w 306"/>
                <a:gd name="T13" fmla="*/ 72 h 374"/>
                <a:gd name="T14" fmla="*/ 52 w 306"/>
                <a:gd name="T15" fmla="*/ 50 h 374"/>
                <a:gd name="T16" fmla="*/ 46 w 306"/>
                <a:gd name="T17" fmla="*/ 70 h 374"/>
                <a:gd name="T18" fmla="*/ 44 w 306"/>
                <a:gd name="T19" fmla="*/ 82 h 374"/>
                <a:gd name="T20" fmla="*/ 22 w 306"/>
                <a:gd name="T21" fmla="*/ 94 h 374"/>
                <a:gd name="T22" fmla="*/ 20 w 306"/>
                <a:gd name="T23" fmla="*/ 124 h 374"/>
                <a:gd name="T24" fmla="*/ 0 w 306"/>
                <a:gd name="T25" fmla="*/ 122 h 374"/>
                <a:gd name="T26" fmla="*/ 18 w 306"/>
                <a:gd name="T27" fmla="*/ 144 h 374"/>
                <a:gd name="T28" fmla="*/ 36 w 306"/>
                <a:gd name="T29" fmla="*/ 162 h 374"/>
                <a:gd name="T30" fmla="*/ 54 w 306"/>
                <a:gd name="T31" fmla="*/ 164 h 374"/>
                <a:gd name="T32" fmla="*/ 68 w 306"/>
                <a:gd name="T33" fmla="*/ 200 h 374"/>
                <a:gd name="T34" fmla="*/ 68 w 306"/>
                <a:gd name="T35" fmla="*/ 214 h 374"/>
                <a:gd name="T36" fmla="*/ 54 w 306"/>
                <a:gd name="T37" fmla="*/ 220 h 374"/>
                <a:gd name="T38" fmla="*/ 44 w 306"/>
                <a:gd name="T39" fmla="*/ 244 h 374"/>
                <a:gd name="T40" fmla="*/ 76 w 306"/>
                <a:gd name="T41" fmla="*/ 258 h 374"/>
                <a:gd name="T42" fmla="*/ 102 w 306"/>
                <a:gd name="T43" fmla="*/ 352 h 374"/>
                <a:gd name="T44" fmla="*/ 100 w 306"/>
                <a:gd name="T45" fmla="*/ 364 h 374"/>
                <a:gd name="T46" fmla="*/ 138 w 306"/>
                <a:gd name="T47" fmla="*/ 362 h 374"/>
                <a:gd name="T48" fmla="*/ 146 w 306"/>
                <a:gd name="T49" fmla="*/ 366 h 374"/>
                <a:gd name="T50" fmla="*/ 158 w 306"/>
                <a:gd name="T51" fmla="*/ 350 h 374"/>
                <a:gd name="T52" fmla="*/ 196 w 306"/>
                <a:gd name="T53" fmla="*/ 358 h 374"/>
                <a:gd name="T54" fmla="*/ 260 w 306"/>
                <a:gd name="T55" fmla="*/ 342 h 374"/>
                <a:gd name="T56" fmla="*/ 272 w 306"/>
                <a:gd name="T57" fmla="*/ 320 h 374"/>
                <a:gd name="T58" fmla="*/ 254 w 306"/>
                <a:gd name="T59" fmla="*/ 286 h 374"/>
                <a:gd name="T60" fmla="*/ 288 w 306"/>
                <a:gd name="T61" fmla="*/ 270 h 374"/>
                <a:gd name="T62" fmla="*/ 298 w 306"/>
                <a:gd name="T63" fmla="*/ 234 h 374"/>
                <a:gd name="T64" fmla="*/ 282 w 306"/>
                <a:gd name="T65" fmla="*/ 222 h 374"/>
                <a:gd name="T66" fmla="*/ 270 w 306"/>
                <a:gd name="T67" fmla="*/ 230 h 374"/>
                <a:gd name="T68" fmla="*/ 244 w 306"/>
                <a:gd name="T69" fmla="*/ 210 h 374"/>
                <a:gd name="T70" fmla="*/ 218 w 306"/>
                <a:gd name="T71" fmla="*/ 192 h 374"/>
                <a:gd name="T72" fmla="*/ 214 w 306"/>
                <a:gd name="T73" fmla="*/ 184 h 374"/>
                <a:gd name="T74" fmla="*/ 230 w 306"/>
                <a:gd name="T75" fmla="*/ 152 h 374"/>
                <a:gd name="T76" fmla="*/ 234 w 306"/>
                <a:gd name="T77" fmla="*/ 128 h 374"/>
                <a:gd name="T78" fmla="*/ 260 w 306"/>
                <a:gd name="T79" fmla="*/ 122 h 374"/>
                <a:gd name="T80" fmla="*/ 242 w 306"/>
                <a:gd name="T81" fmla="*/ 116 h 374"/>
                <a:gd name="T82" fmla="*/ 214 w 306"/>
                <a:gd name="T83" fmla="*/ 120 h 374"/>
                <a:gd name="T84" fmla="*/ 194 w 306"/>
                <a:gd name="T8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3" name="Freeform 29"/>
            <p:cNvSpPr>
              <a:spLocks/>
            </p:cNvSpPr>
            <p:nvPr/>
          </p:nvSpPr>
          <p:spPr bwMode="auto">
            <a:xfrm>
              <a:off x="4421927" y="1804576"/>
              <a:ext cx="143220" cy="207669"/>
            </a:xfrm>
            <a:custGeom>
              <a:avLst/>
              <a:gdLst>
                <a:gd name="T0" fmla="*/ 46 w 80"/>
                <a:gd name="T1" fmla="*/ 2 h 116"/>
                <a:gd name="T2" fmla="*/ 44 w 80"/>
                <a:gd name="T3" fmla="*/ 0 h 116"/>
                <a:gd name="T4" fmla="*/ 40 w 80"/>
                <a:gd name="T5" fmla="*/ 2 h 116"/>
                <a:gd name="T6" fmla="*/ 38 w 80"/>
                <a:gd name="T7" fmla="*/ 4 h 116"/>
                <a:gd name="T8" fmla="*/ 32 w 80"/>
                <a:gd name="T9" fmla="*/ 14 h 116"/>
                <a:gd name="T10" fmla="*/ 28 w 80"/>
                <a:gd name="T11" fmla="*/ 12 h 116"/>
                <a:gd name="T12" fmla="*/ 28 w 80"/>
                <a:gd name="T13" fmla="*/ 14 h 116"/>
                <a:gd name="T14" fmla="*/ 22 w 80"/>
                <a:gd name="T15" fmla="*/ 20 h 116"/>
                <a:gd name="T16" fmla="*/ 18 w 80"/>
                <a:gd name="T17" fmla="*/ 22 h 116"/>
                <a:gd name="T18" fmla="*/ 10 w 80"/>
                <a:gd name="T19" fmla="*/ 26 h 116"/>
                <a:gd name="T20" fmla="*/ 8 w 80"/>
                <a:gd name="T21" fmla="*/ 32 h 116"/>
                <a:gd name="T22" fmla="*/ 8 w 80"/>
                <a:gd name="T23" fmla="*/ 44 h 116"/>
                <a:gd name="T24" fmla="*/ 6 w 80"/>
                <a:gd name="T25" fmla="*/ 48 h 116"/>
                <a:gd name="T26" fmla="*/ 4 w 80"/>
                <a:gd name="T27" fmla="*/ 50 h 116"/>
                <a:gd name="T28" fmla="*/ 0 w 80"/>
                <a:gd name="T29" fmla="*/ 60 h 116"/>
                <a:gd name="T30" fmla="*/ 0 w 80"/>
                <a:gd name="T31" fmla="*/ 66 h 116"/>
                <a:gd name="T32" fmla="*/ 0 w 80"/>
                <a:gd name="T33" fmla="*/ 78 h 116"/>
                <a:gd name="T34" fmla="*/ 4 w 80"/>
                <a:gd name="T35" fmla="*/ 102 h 116"/>
                <a:gd name="T36" fmla="*/ 8 w 80"/>
                <a:gd name="T37" fmla="*/ 106 h 116"/>
                <a:gd name="T38" fmla="*/ 18 w 80"/>
                <a:gd name="T39" fmla="*/ 112 h 116"/>
                <a:gd name="T40" fmla="*/ 36 w 80"/>
                <a:gd name="T41" fmla="*/ 116 h 116"/>
                <a:gd name="T42" fmla="*/ 44 w 80"/>
                <a:gd name="T43" fmla="*/ 114 h 116"/>
                <a:gd name="T44" fmla="*/ 54 w 80"/>
                <a:gd name="T45" fmla="*/ 110 h 116"/>
                <a:gd name="T46" fmla="*/ 50 w 80"/>
                <a:gd name="T47" fmla="*/ 100 h 116"/>
                <a:gd name="T48" fmla="*/ 50 w 80"/>
                <a:gd name="T49" fmla="*/ 98 h 116"/>
                <a:gd name="T50" fmla="*/ 52 w 80"/>
                <a:gd name="T51" fmla="*/ 90 h 116"/>
                <a:gd name="T52" fmla="*/ 60 w 80"/>
                <a:gd name="T53" fmla="*/ 74 h 116"/>
                <a:gd name="T54" fmla="*/ 76 w 80"/>
                <a:gd name="T55" fmla="*/ 74 h 116"/>
                <a:gd name="T56" fmla="*/ 80 w 80"/>
                <a:gd name="T57" fmla="*/ 74 h 116"/>
                <a:gd name="T58" fmla="*/ 74 w 80"/>
                <a:gd name="T59" fmla="*/ 64 h 116"/>
                <a:gd name="T60" fmla="*/ 64 w 80"/>
                <a:gd name="T61" fmla="*/ 48 h 116"/>
                <a:gd name="T62" fmla="*/ 58 w 80"/>
                <a:gd name="T63" fmla="*/ 40 h 116"/>
                <a:gd name="T64" fmla="*/ 54 w 80"/>
                <a:gd name="T65" fmla="*/ 30 h 116"/>
                <a:gd name="T66" fmla="*/ 52 w 80"/>
                <a:gd name="T67" fmla="*/ 18 h 116"/>
                <a:gd name="T68" fmla="*/ 48 w 80"/>
                <a:gd name="T69" fmla="*/ 8 h 116"/>
                <a:gd name="T70" fmla="*/ 46 w 80"/>
                <a:gd name="T71"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4" name="Freeform 30"/>
            <p:cNvSpPr>
              <a:spLocks/>
            </p:cNvSpPr>
            <p:nvPr/>
          </p:nvSpPr>
          <p:spPr bwMode="auto">
            <a:xfrm>
              <a:off x="4278707" y="1711483"/>
              <a:ext cx="189767" cy="204089"/>
            </a:xfrm>
            <a:custGeom>
              <a:avLst/>
              <a:gdLst>
                <a:gd name="T0" fmla="*/ 52 w 106"/>
                <a:gd name="T1" fmla="*/ 24 h 114"/>
                <a:gd name="T2" fmla="*/ 52 w 106"/>
                <a:gd name="T3" fmla="*/ 26 h 114"/>
                <a:gd name="T4" fmla="*/ 48 w 106"/>
                <a:gd name="T5" fmla="*/ 26 h 114"/>
                <a:gd name="T6" fmla="*/ 38 w 106"/>
                <a:gd name="T7" fmla="*/ 24 h 114"/>
                <a:gd name="T8" fmla="*/ 38 w 106"/>
                <a:gd name="T9" fmla="*/ 28 h 114"/>
                <a:gd name="T10" fmla="*/ 38 w 106"/>
                <a:gd name="T11" fmla="*/ 30 h 114"/>
                <a:gd name="T12" fmla="*/ 36 w 106"/>
                <a:gd name="T13" fmla="*/ 30 h 114"/>
                <a:gd name="T14" fmla="*/ 18 w 106"/>
                <a:gd name="T15" fmla="*/ 38 h 114"/>
                <a:gd name="T16" fmla="*/ 18 w 106"/>
                <a:gd name="T17" fmla="*/ 40 h 114"/>
                <a:gd name="T18" fmla="*/ 16 w 106"/>
                <a:gd name="T19" fmla="*/ 44 h 114"/>
                <a:gd name="T20" fmla="*/ 18 w 106"/>
                <a:gd name="T21" fmla="*/ 48 h 114"/>
                <a:gd name="T22" fmla="*/ 24 w 106"/>
                <a:gd name="T23" fmla="*/ 56 h 114"/>
                <a:gd name="T24" fmla="*/ 24 w 106"/>
                <a:gd name="T25" fmla="*/ 58 h 114"/>
                <a:gd name="T26" fmla="*/ 24 w 106"/>
                <a:gd name="T27" fmla="*/ 60 h 114"/>
                <a:gd name="T28" fmla="*/ 14 w 106"/>
                <a:gd name="T29" fmla="*/ 72 h 114"/>
                <a:gd name="T30" fmla="*/ 4 w 106"/>
                <a:gd name="T31" fmla="*/ 82 h 114"/>
                <a:gd name="T32" fmla="*/ 0 w 106"/>
                <a:gd name="T33" fmla="*/ 86 h 114"/>
                <a:gd name="T34" fmla="*/ 0 w 106"/>
                <a:gd name="T35" fmla="*/ 90 h 114"/>
                <a:gd name="T36" fmla="*/ 4 w 106"/>
                <a:gd name="T37" fmla="*/ 96 h 114"/>
                <a:gd name="T38" fmla="*/ 14 w 106"/>
                <a:gd name="T39" fmla="*/ 100 h 114"/>
                <a:gd name="T40" fmla="*/ 20 w 106"/>
                <a:gd name="T41" fmla="*/ 100 h 114"/>
                <a:gd name="T42" fmla="*/ 32 w 106"/>
                <a:gd name="T43" fmla="*/ 102 h 114"/>
                <a:gd name="T44" fmla="*/ 36 w 106"/>
                <a:gd name="T45" fmla="*/ 102 h 114"/>
                <a:gd name="T46" fmla="*/ 40 w 106"/>
                <a:gd name="T47" fmla="*/ 106 h 114"/>
                <a:gd name="T48" fmla="*/ 48 w 106"/>
                <a:gd name="T49" fmla="*/ 110 h 114"/>
                <a:gd name="T50" fmla="*/ 56 w 106"/>
                <a:gd name="T51" fmla="*/ 114 h 114"/>
                <a:gd name="T52" fmla="*/ 62 w 106"/>
                <a:gd name="T53" fmla="*/ 114 h 114"/>
                <a:gd name="T54" fmla="*/ 66 w 106"/>
                <a:gd name="T55" fmla="*/ 112 h 114"/>
                <a:gd name="T56" fmla="*/ 72 w 106"/>
                <a:gd name="T57" fmla="*/ 106 h 114"/>
                <a:gd name="T58" fmla="*/ 78 w 106"/>
                <a:gd name="T59" fmla="*/ 98 h 114"/>
                <a:gd name="T60" fmla="*/ 84 w 106"/>
                <a:gd name="T61" fmla="*/ 84 h 114"/>
                <a:gd name="T62" fmla="*/ 80 w 106"/>
                <a:gd name="T63" fmla="*/ 66 h 114"/>
                <a:gd name="T64" fmla="*/ 86 w 106"/>
                <a:gd name="T65" fmla="*/ 68 h 114"/>
                <a:gd name="T66" fmla="*/ 96 w 106"/>
                <a:gd name="T67" fmla="*/ 68 h 114"/>
                <a:gd name="T68" fmla="*/ 100 w 106"/>
                <a:gd name="T69" fmla="*/ 66 h 114"/>
                <a:gd name="T70" fmla="*/ 102 w 106"/>
                <a:gd name="T71" fmla="*/ 62 h 114"/>
                <a:gd name="T72" fmla="*/ 94 w 106"/>
                <a:gd name="T73" fmla="*/ 38 h 114"/>
                <a:gd name="T74" fmla="*/ 96 w 106"/>
                <a:gd name="T75" fmla="*/ 30 h 114"/>
                <a:gd name="T76" fmla="*/ 102 w 106"/>
                <a:gd name="T77" fmla="*/ 26 h 114"/>
                <a:gd name="T78" fmla="*/ 106 w 106"/>
                <a:gd name="T79" fmla="*/ 22 h 114"/>
                <a:gd name="T80" fmla="*/ 104 w 106"/>
                <a:gd name="T81" fmla="*/ 18 h 114"/>
                <a:gd name="T82" fmla="*/ 86 w 106"/>
                <a:gd name="T83" fmla="*/ 18 h 114"/>
                <a:gd name="T84" fmla="*/ 68 w 106"/>
                <a:gd name="T85" fmla="*/ 6 h 114"/>
                <a:gd name="T86" fmla="*/ 62 w 106"/>
                <a:gd name="T87" fmla="*/ 2 h 114"/>
                <a:gd name="T88" fmla="*/ 58 w 106"/>
                <a:gd name="T89" fmla="*/ 0 h 114"/>
                <a:gd name="T90" fmla="*/ 48 w 106"/>
                <a:gd name="T91" fmla="*/ 2 h 114"/>
                <a:gd name="T92" fmla="*/ 44 w 106"/>
                <a:gd name="T93" fmla="*/ 2 h 114"/>
                <a:gd name="T94" fmla="*/ 44 w 106"/>
                <a:gd name="T95" fmla="*/ 8 h 114"/>
                <a:gd name="T96" fmla="*/ 50 w 106"/>
                <a:gd name="T97" fmla="*/ 10 h 114"/>
                <a:gd name="T98" fmla="*/ 54 w 106"/>
                <a:gd name="T99" fmla="*/ 16 h 114"/>
                <a:gd name="T100" fmla="*/ 54 w 106"/>
                <a:gd name="T101" fmla="*/ 20 h 114"/>
                <a:gd name="T102" fmla="*/ 52 w 106"/>
                <a:gd name="T10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5" name="Freeform 31"/>
            <p:cNvSpPr>
              <a:spLocks/>
            </p:cNvSpPr>
            <p:nvPr/>
          </p:nvSpPr>
          <p:spPr bwMode="auto">
            <a:xfrm>
              <a:off x="4600952" y="1306885"/>
              <a:ext cx="673135" cy="640911"/>
            </a:xfrm>
            <a:custGeom>
              <a:avLst/>
              <a:gdLst>
                <a:gd name="T0" fmla="*/ 160 w 376"/>
                <a:gd name="T1" fmla="*/ 64 h 358"/>
                <a:gd name="T2" fmla="*/ 142 w 376"/>
                <a:gd name="T3" fmla="*/ 80 h 358"/>
                <a:gd name="T4" fmla="*/ 116 w 376"/>
                <a:gd name="T5" fmla="*/ 92 h 358"/>
                <a:gd name="T6" fmla="*/ 90 w 376"/>
                <a:gd name="T7" fmla="*/ 116 h 358"/>
                <a:gd name="T8" fmla="*/ 68 w 376"/>
                <a:gd name="T9" fmla="*/ 140 h 358"/>
                <a:gd name="T10" fmla="*/ 42 w 376"/>
                <a:gd name="T11" fmla="*/ 138 h 358"/>
                <a:gd name="T12" fmla="*/ 28 w 376"/>
                <a:gd name="T13" fmla="*/ 156 h 358"/>
                <a:gd name="T14" fmla="*/ 4 w 376"/>
                <a:gd name="T15" fmla="*/ 208 h 358"/>
                <a:gd name="T16" fmla="*/ 2 w 376"/>
                <a:gd name="T17" fmla="*/ 232 h 358"/>
                <a:gd name="T18" fmla="*/ 34 w 376"/>
                <a:gd name="T19" fmla="*/ 238 h 358"/>
                <a:gd name="T20" fmla="*/ 46 w 376"/>
                <a:gd name="T21" fmla="*/ 248 h 358"/>
                <a:gd name="T22" fmla="*/ 52 w 376"/>
                <a:gd name="T23" fmla="*/ 258 h 358"/>
                <a:gd name="T24" fmla="*/ 86 w 376"/>
                <a:gd name="T25" fmla="*/ 270 h 358"/>
                <a:gd name="T26" fmla="*/ 122 w 376"/>
                <a:gd name="T27" fmla="*/ 212 h 358"/>
                <a:gd name="T28" fmla="*/ 148 w 376"/>
                <a:gd name="T29" fmla="*/ 202 h 358"/>
                <a:gd name="T30" fmla="*/ 164 w 376"/>
                <a:gd name="T31" fmla="*/ 194 h 358"/>
                <a:gd name="T32" fmla="*/ 174 w 376"/>
                <a:gd name="T33" fmla="*/ 200 h 358"/>
                <a:gd name="T34" fmla="*/ 190 w 376"/>
                <a:gd name="T35" fmla="*/ 238 h 358"/>
                <a:gd name="T36" fmla="*/ 184 w 376"/>
                <a:gd name="T37" fmla="*/ 270 h 358"/>
                <a:gd name="T38" fmla="*/ 170 w 376"/>
                <a:gd name="T39" fmla="*/ 312 h 358"/>
                <a:gd name="T40" fmla="*/ 184 w 376"/>
                <a:gd name="T41" fmla="*/ 304 h 358"/>
                <a:gd name="T42" fmla="*/ 194 w 376"/>
                <a:gd name="T43" fmla="*/ 308 h 358"/>
                <a:gd name="T44" fmla="*/ 186 w 376"/>
                <a:gd name="T45" fmla="*/ 324 h 358"/>
                <a:gd name="T46" fmla="*/ 182 w 376"/>
                <a:gd name="T47" fmla="*/ 336 h 358"/>
                <a:gd name="T48" fmla="*/ 168 w 376"/>
                <a:gd name="T49" fmla="*/ 346 h 358"/>
                <a:gd name="T50" fmla="*/ 158 w 376"/>
                <a:gd name="T51" fmla="*/ 358 h 358"/>
                <a:gd name="T52" fmla="*/ 198 w 376"/>
                <a:gd name="T53" fmla="*/ 328 h 358"/>
                <a:gd name="T54" fmla="*/ 272 w 376"/>
                <a:gd name="T55" fmla="*/ 260 h 358"/>
                <a:gd name="T56" fmla="*/ 304 w 376"/>
                <a:gd name="T57" fmla="*/ 252 h 358"/>
                <a:gd name="T58" fmla="*/ 376 w 376"/>
                <a:gd name="T59" fmla="*/ 156 h 358"/>
                <a:gd name="T60" fmla="*/ 364 w 376"/>
                <a:gd name="T61" fmla="*/ 122 h 358"/>
                <a:gd name="T62" fmla="*/ 356 w 376"/>
                <a:gd name="T63" fmla="*/ 122 h 358"/>
                <a:gd name="T64" fmla="*/ 344 w 376"/>
                <a:gd name="T65" fmla="*/ 110 h 358"/>
                <a:gd name="T66" fmla="*/ 336 w 376"/>
                <a:gd name="T67" fmla="*/ 62 h 358"/>
                <a:gd name="T68" fmla="*/ 308 w 376"/>
                <a:gd name="T69" fmla="*/ 30 h 358"/>
                <a:gd name="T70" fmla="*/ 308 w 376"/>
                <a:gd name="T71" fmla="*/ 12 h 358"/>
                <a:gd name="T72" fmla="*/ 294 w 376"/>
                <a:gd name="T73" fmla="*/ 24 h 358"/>
                <a:gd name="T74" fmla="*/ 274 w 376"/>
                <a:gd name="T75" fmla="*/ 20 h 358"/>
                <a:gd name="T76" fmla="*/ 268 w 376"/>
                <a:gd name="T77" fmla="*/ 8 h 358"/>
                <a:gd name="T78" fmla="*/ 236 w 376"/>
                <a:gd name="T79" fmla="*/ 0 h 358"/>
                <a:gd name="T80" fmla="*/ 234 w 376"/>
                <a:gd name="T81" fmla="*/ 12 h 358"/>
                <a:gd name="T82" fmla="*/ 226 w 376"/>
                <a:gd name="T83" fmla="*/ 30 h 358"/>
                <a:gd name="T84" fmla="*/ 210 w 376"/>
                <a:gd name="T85" fmla="*/ 48 h 358"/>
                <a:gd name="T86" fmla="*/ 172 w 376"/>
                <a:gd name="T87" fmla="*/ 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6" name="Freeform 32"/>
            <p:cNvSpPr>
              <a:spLocks/>
            </p:cNvSpPr>
            <p:nvPr/>
          </p:nvSpPr>
          <p:spPr bwMode="auto">
            <a:xfrm>
              <a:off x="4751334" y="920190"/>
              <a:ext cx="959576" cy="651652"/>
            </a:xfrm>
            <a:custGeom>
              <a:avLst/>
              <a:gdLst>
                <a:gd name="T0" fmla="*/ 92 w 536"/>
                <a:gd name="T1" fmla="*/ 6 h 364"/>
                <a:gd name="T2" fmla="*/ 70 w 536"/>
                <a:gd name="T3" fmla="*/ 20 h 364"/>
                <a:gd name="T4" fmla="*/ 58 w 536"/>
                <a:gd name="T5" fmla="*/ 36 h 364"/>
                <a:gd name="T6" fmla="*/ 28 w 536"/>
                <a:gd name="T7" fmla="*/ 40 h 364"/>
                <a:gd name="T8" fmla="*/ 0 w 536"/>
                <a:gd name="T9" fmla="*/ 40 h 364"/>
                <a:gd name="T10" fmla="*/ 34 w 536"/>
                <a:gd name="T11" fmla="*/ 64 h 364"/>
                <a:gd name="T12" fmla="*/ 50 w 536"/>
                <a:gd name="T13" fmla="*/ 140 h 364"/>
                <a:gd name="T14" fmla="*/ 88 w 536"/>
                <a:gd name="T15" fmla="*/ 122 h 364"/>
                <a:gd name="T16" fmla="*/ 126 w 536"/>
                <a:gd name="T17" fmla="*/ 176 h 364"/>
                <a:gd name="T18" fmla="*/ 128 w 536"/>
                <a:gd name="T19" fmla="*/ 220 h 364"/>
                <a:gd name="T20" fmla="*/ 158 w 536"/>
                <a:gd name="T21" fmla="*/ 208 h 364"/>
                <a:gd name="T22" fmla="*/ 188 w 536"/>
                <a:gd name="T23" fmla="*/ 216 h 364"/>
                <a:gd name="T24" fmla="*/ 194 w 536"/>
                <a:gd name="T25" fmla="*/ 228 h 364"/>
                <a:gd name="T26" fmla="*/ 210 w 536"/>
                <a:gd name="T27" fmla="*/ 214 h 364"/>
                <a:gd name="T28" fmla="*/ 230 w 536"/>
                <a:gd name="T29" fmla="*/ 218 h 364"/>
                <a:gd name="T30" fmla="*/ 232 w 536"/>
                <a:gd name="T31" fmla="*/ 242 h 364"/>
                <a:gd name="T32" fmla="*/ 262 w 536"/>
                <a:gd name="T33" fmla="*/ 274 h 364"/>
                <a:gd name="T34" fmla="*/ 268 w 536"/>
                <a:gd name="T35" fmla="*/ 324 h 364"/>
                <a:gd name="T36" fmla="*/ 282 w 536"/>
                <a:gd name="T37" fmla="*/ 330 h 364"/>
                <a:gd name="T38" fmla="*/ 298 w 536"/>
                <a:gd name="T39" fmla="*/ 344 h 364"/>
                <a:gd name="T40" fmla="*/ 326 w 536"/>
                <a:gd name="T41" fmla="*/ 304 h 364"/>
                <a:gd name="T42" fmla="*/ 352 w 536"/>
                <a:gd name="T43" fmla="*/ 294 h 364"/>
                <a:gd name="T44" fmla="*/ 400 w 536"/>
                <a:gd name="T45" fmla="*/ 272 h 364"/>
                <a:gd name="T46" fmla="*/ 404 w 536"/>
                <a:gd name="T47" fmla="*/ 260 h 364"/>
                <a:gd name="T48" fmla="*/ 430 w 536"/>
                <a:gd name="T49" fmla="*/ 256 h 364"/>
                <a:gd name="T50" fmla="*/ 454 w 536"/>
                <a:gd name="T51" fmla="*/ 228 h 364"/>
                <a:gd name="T52" fmla="*/ 476 w 536"/>
                <a:gd name="T53" fmla="*/ 170 h 364"/>
                <a:gd name="T54" fmla="*/ 496 w 536"/>
                <a:gd name="T55" fmla="*/ 168 h 364"/>
                <a:gd name="T56" fmla="*/ 518 w 536"/>
                <a:gd name="T57" fmla="*/ 176 h 364"/>
                <a:gd name="T58" fmla="*/ 536 w 536"/>
                <a:gd name="T59" fmla="*/ 124 h 364"/>
                <a:gd name="T60" fmla="*/ 504 w 536"/>
                <a:gd name="T61" fmla="*/ 118 h 364"/>
                <a:gd name="T62" fmla="*/ 484 w 536"/>
                <a:gd name="T63" fmla="*/ 104 h 364"/>
                <a:gd name="T64" fmla="*/ 470 w 536"/>
                <a:gd name="T65" fmla="*/ 112 h 364"/>
                <a:gd name="T66" fmla="*/ 446 w 536"/>
                <a:gd name="T67" fmla="*/ 110 h 364"/>
                <a:gd name="T68" fmla="*/ 446 w 536"/>
                <a:gd name="T69" fmla="*/ 136 h 364"/>
                <a:gd name="T70" fmla="*/ 428 w 536"/>
                <a:gd name="T71" fmla="*/ 146 h 364"/>
                <a:gd name="T72" fmla="*/ 414 w 536"/>
                <a:gd name="T73" fmla="*/ 140 h 364"/>
                <a:gd name="T74" fmla="*/ 374 w 536"/>
                <a:gd name="T75" fmla="*/ 104 h 364"/>
                <a:gd name="T76" fmla="*/ 366 w 536"/>
                <a:gd name="T77" fmla="*/ 88 h 364"/>
                <a:gd name="T78" fmla="*/ 368 w 536"/>
                <a:gd name="T79" fmla="*/ 100 h 364"/>
                <a:gd name="T80" fmla="*/ 340 w 536"/>
                <a:gd name="T81" fmla="*/ 116 h 364"/>
                <a:gd name="T82" fmla="*/ 336 w 536"/>
                <a:gd name="T83" fmla="*/ 100 h 364"/>
                <a:gd name="T84" fmla="*/ 314 w 536"/>
                <a:gd name="T85" fmla="*/ 84 h 364"/>
                <a:gd name="T86" fmla="*/ 288 w 536"/>
                <a:gd name="T87" fmla="*/ 80 h 364"/>
                <a:gd name="T88" fmla="*/ 284 w 536"/>
                <a:gd name="T89" fmla="*/ 56 h 364"/>
                <a:gd name="T90" fmla="*/ 252 w 536"/>
                <a:gd name="T91" fmla="*/ 70 h 364"/>
                <a:gd name="T92" fmla="*/ 234 w 536"/>
                <a:gd name="T93" fmla="*/ 66 h 364"/>
                <a:gd name="T94" fmla="*/ 212 w 536"/>
                <a:gd name="T95" fmla="*/ 46 h 364"/>
                <a:gd name="T96" fmla="*/ 194 w 536"/>
                <a:gd name="T97" fmla="*/ 46 h 364"/>
                <a:gd name="T98" fmla="*/ 152 w 536"/>
                <a:gd name="T99" fmla="*/ 58 h 364"/>
                <a:gd name="T100" fmla="*/ 120 w 536"/>
                <a:gd name="T101" fmla="*/ 4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7" name="Freeform 33"/>
            <p:cNvSpPr>
              <a:spLocks/>
            </p:cNvSpPr>
            <p:nvPr/>
          </p:nvSpPr>
          <p:spPr bwMode="auto">
            <a:xfrm>
              <a:off x="4547245" y="0"/>
              <a:ext cx="1285402" cy="1167245"/>
            </a:xfrm>
            <a:custGeom>
              <a:avLst/>
              <a:gdLst>
                <a:gd name="T0" fmla="*/ 712 w 718"/>
                <a:gd name="T1" fmla="*/ 290 h 652"/>
                <a:gd name="T2" fmla="*/ 704 w 718"/>
                <a:gd name="T3" fmla="*/ 270 h 652"/>
                <a:gd name="T4" fmla="*/ 692 w 718"/>
                <a:gd name="T5" fmla="*/ 234 h 652"/>
                <a:gd name="T6" fmla="*/ 662 w 718"/>
                <a:gd name="T7" fmla="*/ 254 h 652"/>
                <a:gd name="T8" fmla="*/ 632 w 718"/>
                <a:gd name="T9" fmla="*/ 276 h 652"/>
                <a:gd name="T10" fmla="*/ 618 w 718"/>
                <a:gd name="T11" fmla="*/ 320 h 652"/>
                <a:gd name="T12" fmla="*/ 510 w 718"/>
                <a:gd name="T13" fmla="*/ 308 h 652"/>
                <a:gd name="T14" fmla="*/ 496 w 718"/>
                <a:gd name="T15" fmla="*/ 280 h 652"/>
                <a:gd name="T16" fmla="*/ 452 w 718"/>
                <a:gd name="T17" fmla="*/ 246 h 652"/>
                <a:gd name="T18" fmla="*/ 332 w 718"/>
                <a:gd name="T19" fmla="*/ 234 h 652"/>
                <a:gd name="T20" fmla="*/ 258 w 718"/>
                <a:gd name="T21" fmla="*/ 110 h 652"/>
                <a:gd name="T22" fmla="*/ 164 w 718"/>
                <a:gd name="T23" fmla="*/ 14 h 652"/>
                <a:gd name="T24" fmla="*/ 94 w 718"/>
                <a:gd name="T25" fmla="*/ 6 h 652"/>
                <a:gd name="T26" fmla="*/ 54 w 718"/>
                <a:gd name="T27" fmla="*/ 4 h 652"/>
                <a:gd name="T28" fmla="*/ 8 w 718"/>
                <a:gd name="T29" fmla="*/ 36 h 652"/>
                <a:gd name="T30" fmla="*/ 0 w 718"/>
                <a:gd name="T31" fmla="*/ 62 h 652"/>
                <a:gd name="T32" fmla="*/ 22 w 718"/>
                <a:gd name="T33" fmla="*/ 86 h 652"/>
                <a:gd name="T34" fmla="*/ 42 w 718"/>
                <a:gd name="T35" fmla="*/ 70 h 652"/>
                <a:gd name="T36" fmla="*/ 74 w 718"/>
                <a:gd name="T37" fmla="*/ 94 h 652"/>
                <a:gd name="T38" fmla="*/ 96 w 718"/>
                <a:gd name="T39" fmla="*/ 140 h 652"/>
                <a:gd name="T40" fmla="*/ 124 w 718"/>
                <a:gd name="T41" fmla="*/ 148 h 652"/>
                <a:gd name="T42" fmla="*/ 176 w 718"/>
                <a:gd name="T43" fmla="*/ 110 h 652"/>
                <a:gd name="T44" fmla="*/ 230 w 718"/>
                <a:gd name="T45" fmla="*/ 138 h 652"/>
                <a:gd name="T46" fmla="*/ 238 w 718"/>
                <a:gd name="T47" fmla="*/ 196 h 652"/>
                <a:gd name="T48" fmla="*/ 240 w 718"/>
                <a:gd name="T49" fmla="*/ 250 h 652"/>
                <a:gd name="T50" fmla="*/ 232 w 718"/>
                <a:gd name="T51" fmla="*/ 284 h 652"/>
                <a:gd name="T52" fmla="*/ 228 w 718"/>
                <a:gd name="T53" fmla="*/ 330 h 652"/>
                <a:gd name="T54" fmla="*/ 214 w 718"/>
                <a:gd name="T55" fmla="*/ 366 h 652"/>
                <a:gd name="T56" fmla="*/ 180 w 718"/>
                <a:gd name="T57" fmla="*/ 370 h 652"/>
                <a:gd name="T58" fmla="*/ 154 w 718"/>
                <a:gd name="T59" fmla="*/ 414 h 652"/>
                <a:gd name="T60" fmla="*/ 144 w 718"/>
                <a:gd name="T61" fmla="*/ 446 h 652"/>
                <a:gd name="T62" fmla="*/ 178 w 718"/>
                <a:gd name="T63" fmla="*/ 476 h 652"/>
                <a:gd name="T64" fmla="*/ 188 w 718"/>
                <a:gd name="T65" fmla="*/ 516 h 652"/>
                <a:gd name="T66" fmla="*/ 226 w 718"/>
                <a:gd name="T67" fmla="*/ 528 h 652"/>
                <a:gd name="T68" fmla="*/ 254 w 718"/>
                <a:gd name="T69" fmla="*/ 560 h 652"/>
                <a:gd name="T70" fmla="*/ 274 w 718"/>
                <a:gd name="T71" fmla="*/ 560 h 652"/>
                <a:gd name="T72" fmla="*/ 308 w 718"/>
                <a:gd name="T73" fmla="*/ 552 h 652"/>
                <a:gd name="T74" fmla="*/ 334 w 718"/>
                <a:gd name="T75" fmla="*/ 544 h 652"/>
                <a:gd name="T76" fmla="*/ 344 w 718"/>
                <a:gd name="T77" fmla="*/ 556 h 652"/>
                <a:gd name="T78" fmla="*/ 362 w 718"/>
                <a:gd name="T79" fmla="*/ 576 h 652"/>
                <a:gd name="T80" fmla="*/ 364 w 718"/>
                <a:gd name="T81" fmla="*/ 564 h 652"/>
                <a:gd name="T82" fmla="*/ 402 w 718"/>
                <a:gd name="T83" fmla="*/ 562 h 652"/>
                <a:gd name="T84" fmla="*/ 422 w 718"/>
                <a:gd name="T85" fmla="*/ 588 h 652"/>
                <a:gd name="T86" fmla="*/ 456 w 718"/>
                <a:gd name="T87" fmla="*/ 608 h 652"/>
                <a:gd name="T88" fmla="*/ 474 w 718"/>
                <a:gd name="T89" fmla="*/ 616 h 652"/>
                <a:gd name="T90" fmla="*/ 474 w 718"/>
                <a:gd name="T91" fmla="*/ 596 h 652"/>
                <a:gd name="T92" fmla="*/ 486 w 718"/>
                <a:gd name="T93" fmla="*/ 590 h 652"/>
                <a:gd name="T94" fmla="*/ 496 w 718"/>
                <a:gd name="T95" fmla="*/ 616 h 652"/>
                <a:gd name="T96" fmla="*/ 512 w 718"/>
                <a:gd name="T97" fmla="*/ 626 h 652"/>
                <a:gd name="T98" fmla="*/ 544 w 718"/>
                <a:gd name="T99" fmla="*/ 638 h 652"/>
                <a:gd name="T100" fmla="*/ 556 w 718"/>
                <a:gd name="T101" fmla="*/ 618 h 652"/>
                <a:gd name="T102" fmla="*/ 592 w 718"/>
                <a:gd name="T103" fmla="*/ 598 h 652"/>
                <a:gd name="T104" fmla="*/ 610 w 718"/>
                <a:gd name="T105" fmla="*/ 600 h 652"/>
                <a:gd name="T106" fmla="*/ 610 w 718"/>
                <a:gd name="T107" fmla="*/ 618 h 652"/>
                <a:gd name="T108" fmla="*/ 640 w 718"/>
                <a:gd name="T109" fmla="*/ 630 h 652"/>
                <a:gd name="T110" fmla="*/ 624 w 718"/>
                <a:gd name="T111" fmla="*/ 562 h 652"/>
                <a:gd name="T112" fmla="*/ 616 w 718"/>
                <a:gd name="T113" fmla="*/ 518 h 652"/>
                <a:gd name="T114" fmla="*/ 662 w 718"/>
                <a:gd name="T115" fmla="*/ 482 h 652"/>
                <a:gd name="T116" fmla="*/ 704 w 718"/>
                <a:gd name="T117" fmla="*/ 476 h 652"/>
                <a:gd name="T118" fmla="*/ 716 w 718"/>
                <a:gd name="T119" fmla="*/ 38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8" name="Freeform 34"/>
            <p:cNvSpPr>
              <a:spLocks/>
            </p:cNvSpPr>
            <p:nvPr/>
          </p:nvSpPr>
          <p:spPr bwMode="auto">
            <a:xfrm>
              <a:off x="4293029" y="2094597"/>
              <a:ext cx="776970" cy="486949"/>
            </a:xfrm>
            <a:custGeom>
              <a:avLst/>
              <a:gdLst>
                <a:gd name="T0" fmla="*/ 396 w 434"/>
                <a:gd name="T1" fmla="*/ 8 h 272"/>
                <a:gd name="T2" fmla="*/ 388 w 434"/>
                <a:gd name="T3" fmla="*/ 14 h 272"/>
                <a:gd name="T4" fmla="*/ 330 w 434"/>
                <a:gd name="T5" fmla="*/ 6 h 272"/>
                <a:gd name="T6" fmla="*/ 270 w 434"/>
                <a:gd name="T7" fmla="*/ 42 h 272"/>
                <a:gd name="T8" fmla="*/ 268 w 434"/>
                <a:gd name="T9" fmla="*/ 62 h 272"/>
                <a:gd name="T10" fmla="*/ 228 w 434"/>
                <a:gd name="T11" fmla="*/ 62 h 272"/>
                <a:gd name="T12" fmla="*/ 218 w 434"/>
                <a:gd name="T13" fmla="*/ 60 h 272"/>
                <a:gd name="T14" fmla="*/ 212 w 434"/>
                <a:gd name="T15" fmla="*/ 52 h 272"/>
                <a:gd name="T16" fmla="*/ 168 w 434"/>
                <a:gd name="T17" fmla="*/ 0 h 272"/>
                <a:gd name="T18" fmla="*/ 150 w 434"/>
                <a:gd name="T19" fmla="*/ 20 h 272"/>
                <a:gd name="T20" fmla="*/ 144 w 434"/>
                <a:gd name="T21" fmla="*/ 0 h 272"/>
                <a:gd name="T22" fmla="*/ 120 w 434"/>
                <a:gd name="T23" fmla="*/ 18 h 272"/>
                <a:gd name="T24" fmla="*/ 102 w 434"/>
                <a:gd name="T25" fmla="*/ 24 h 272"/>
                <a:gd name="T26" fmla="*/ 56 w 434"/>
                <a:gd name="T27" fmla="*/ 70 h 272"/>
                <a:gd name="T28" fmla="*/ 22 w 434"/>
                <a:gd name="T29" fmla="*/ 148 h 272"/>
                <a:gd name="T30" fmla="*/ 20 w 434"/>
                <a:gd name="T31" fmla="*/ 152 h 272"/>
                <a:gd name="T32" fmla="*/ 20 w 434"/>
                <a:gd name="T33" fmla="*/ 160 h 272"/>
                <a:gd name="T34" fmla="*/ 32 w 434"/>
                <a:gd name="T35" fmla="*/ 188 h 272"/>
                <a:gd name="T36" fmla="*/ 34 w 434"/>
                <a:gd name="T37" fmla="*/ 206 h 272"/>
                <a:gd name="T38" fmla="*/ 0 w 434"/>
                <a:gd name="T39" fmla="*/ 228 h 272"/>
                <a:gd name="T40" fmla="*/ 16 w 434"/>
                <a:gd name="T41" fmla="*/ 244 h 272"/>
                <a:gd name="T42" fmla="*/ 18 w 434"/>
                <a:gd name="T43" fmla="*/ 252 h 272"/>
                <a:gd name="T44" fmla="*/ 36 w 434"/>
                <a:gd name="T45" fmla="*/ 264 h 272"/>
                <a:gd name="T46" fmla="*/ 74 w 434"/>
                <a:gd name="T47" fmla="*/ 266 h 272"/>
                <a:gd name="T48" fmla="*/ 92 w 434"/>
                <a:gd name="T49" fmla="*/ 230 h 272"/>
                <a:gd name="T50" fmla="*/ 118 w 434"/>
                <a:gd name="T51" fmla="*/ 240 h 272"/>
                <a:gd name="T52" fmla="*/ 118 w 434"/>
                <a:gd name="T53" fmla="*/ 244 h 272"/>
                <a:gd name="T54" fmla="*/ 116 w 434"/>
                <a:gd name="T55" fmla="*/ 256 h 272"/>
                <a:gd name="T56" fmla="*/ 124 w 434"/>
                <a:gd name="T57" fmla="*/ 264 h 272"/>
                <a:gd name="T58" fmla="*/ 160 w 434"/>
                <a:gd name="T59" fmla="*/ 260 h 272"/>
                <a:gd name="T60" fmla="*/ 172 w 434"/>
                <a:gd name="T61" fmla="*/ 252 h 272"/>
                <a:gd name="T62" fmla="*/ 184 w 434"/>
                <a:gd name="T63" fmla="*/ 252 h 272"/>
                <a:gd name="T64" fmla="*/ 202 w 434"/>
                <a:gd name="T65" fmla="*/ 258 h 272"/>
                <a:gd name="T66" fmla="*/ 212 w 434"/>
                <a:gd name="T67" fmla="*/ 250 h 272"/>
                <a:gd name="T68" fmla="*/ 216 w 434"/>
                <a:gd name="T69" fmla="*/ 248 h 272"/>
                <a:gd name="T70" fmla="*/ 224 w 434"/>
                <a:gd name="T71" fmla="*/ 236 h 272"/>
                <a:gd name="T72" fmla="*/ 238 w 434"/>
                <a:gd name="T73" fmla="*/ 220 h 272"/>
                <a:gd name="T74" fmla="*/ 250 w 434"/>
                <a:gd name="T75" fmla="*/ 212 h 272"/>
                <a:gd name="T76" fmla="*/ 252 w 434"/>
                <a:gd name="T77" fmla="*/ 214 h 272"/>
                <a:gd name="T78" fmla="*/ 260 w 434"/>
                <a:gd name="T79" fmla="*/ 216 h 272"/>
                <a:gd name="T80" fmla="*/ 280 w 434"/>
                <a:gd name="T81" fmla="*/ 172 h 272"/>
                <a:gd name="T82" fmla="*/ 296 w 434"/>
                <a:gd name="T83" fmla="*/ 160 h 272"/>
                <a:gd name="T84" fmla="*/ 300 w 434"/>
                <a:gd name="T85" fmla="*/ 150 h 272"/>
                <a:gd name="T86" fmla="*/ 294 w 434"/>
                <a:gd name="T87" fmla="*/ 128 h 272"/>
                <a:gd name="T88" fmla="*/ 298 w 434"/>
                <a:gd name="T89" fmla="*/ 120 h 272"/>
                <a:gd name="T90" fmla="*/ 310 w 434"/>
                <a:gd name="T91" fmla="*/ 120 h 272"/>
                <a:gd name="T92" fmla="*/ 322 w 434"/>
                <a:gd name="T93" fmla="*/ 112 h 272"/>
                <a:gd name="T94" fmla="*/ 322 w 434"/>
                <a:gd name="T95" fmla="*/ 108 h 272"/>
                <a:gd name="T96" fmla="*/ 338 w 434"/>
                <a:gd name="T97" fmla="*/ 96 h 272"/>
                <a:gd name="T98" fmla="*/ 328 w 434"/>
                <a:gd name="T99" fmla="*/ 94 h 272"/>
                <a:gd name="T100" fmla="*/ 328 w 434"/>
                <a:gd name="T101" fmla="*/ 88 h 272"/>
                <a:gd name="T102" fmla="*/ 332 w 434"/>
                <a:gd name="T103" fmla="*/ 86 h 272"/>
                <a:gd name="T104" fmla="*/ 342 w 434"/>
                <a:gd name="T105" fmla="*/ 84 h 272"/>
                <a:gd name="T106" fmla="*/ 404 w 434"/>
                <a:gd name="T107" fmla="*/ 40 h 272"/>
                <a:gd name="T108" fmla="*/ 428 w 434"/>
                <a:gd name="T109" fmla="*/ 48 h 272"/>
                <a:gd name="T110" fmla="*/ 424 w 434"/>
                <a:gd name="T111" fmla="*/ 28 h 272"/>
                <a:gd name="T112" fmla="*/ 432 w 434"/>
                <a:gd name="T113" fmla="*/ 12 h 272"/>
                <a:gd name="T114" fmla="*/ 426 w 434"/>
                <a:gd name="T115" fmla="*/ 14 h 272"/>
                <a:gd name="T116" fmla="*/ 408 w 434"/>
                <a:gd name="T117" fmla="*/ 16 h 272"/>
                <a:gd name="T118" fmla="*/ 404 w 434"/>
                <a:gd name="T119" fmla="*/ 12 h 272"/>
                <a:gd name="T120" fmla="*/ 396 w 434"/>
                <a:gd name="T12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79" name="Freeform 35"/>
            <p:cNvSpPr>
              <a:spLocks/>
            </p:cNvSpPr>
            <p:nvPr/>
          </p:nvSpPr>
          <p:spPr bwMode="auto">
            <a:xfrm>
              <a:off x="5019872" y="2903792"/>
              <a:ext cx="121737" cy="107415"/>
            </a:xfrm>
            <a:custGeom>
              <a:avLst/>
              <a:gdLst>
                <a:gd name="T0" fmla="*/ 62 w 68"/>
                <a:gd name="T1" fmla="*/ 32 h 60"/>
                <a:gd name="T2" fmla="*/ 68 w 68"/>
                <a:gd name="T3" fmla="*/ 24 h 60"/>
                <a:gd name="T4" fmla="*/ 48 w 68"/>
                <a:gd name="T5" fmla="*/ 8 h 60"/>
                <a:gd name="T6" fmla="*/ 40 w 68"/>
                <a:gd name="T7" fmla="*/ 4 h 60"/>
                <a:gd name="T8" fmla="*/ 34 w 68"/>
                <a:gd name="T9" fmla="*/ 0 h 60"/>
                <a:gd name="T10" fmla="*/ 28 w 68"/>
                <a:gd name="T11" fmla="*/ 0 h 60"/>
                <a:gd name="T12" fmla="*/ 22 w 68"/>
                <a:gd name="T13" fmla="*/ 0 h 60"/>
                <a:gd name="T14" fmla="*/ 14 w 68"/>
                <a:gd name="T15" fmla="*/ 2 h 60"/>
                <a:gd name="T16" fmla="*/ 14 w 68"/>
                <a:gd name="T17" fmla="*/ 20 h 60"/>
                <a:gd name="T18" fmla="*/ 10 w 68"/>
                <a:gd name="T19" fmla="*/ 28 h 60"/>
                <a:gd name="T20" fmla="*/ 4 w 68"/>
                <a:gd name="T21" fmla="*/ 36 h 60"/>
                <a:gd name="T22" fmla="*/ 0 w 68"/>
                <a:gd name="T23" fmla="*/ 40 h 60"/>
                <a:gd name="T24" fmla="*/ 8 w 68"/>
                <a:gd name="T25" fmla="*/ 48 h 60"/>
                <a:gd name="T26" fmla="*/ 10 w 68"/>
                <a:gd name="T27" fmla="*/ 48 h 60"/>
                <a:gd name="T28" fmla="*/ 12 w 68"/>
                <a:gd name="T29" fmla="*/ 56 h 60"/>
                <a:gd name="T30" fmla="*/ 22 w 68"/>
                <a:gd name="T31" fmla="*/ 60 h 60"/>
                <a:gd name="T32" fmla="*/ 28 w 68"/>
                <a:gd name="T33" fmla="*/ 56 h 60"/>
                <a:gd name="T34" fmla="*/ 34 w 68"/>
                <a:gd name="T35" fmla="*/ 54 h 60"/>
                <a:gd name="T36" fmla="*/ 52 w 68"/>
                <a:gd name="T37" fmla="*/ 58 h 60"/>
                <a:gd name="T38" fmla="*/ 52 w 68"/>
                <a:gd name="T39" fmla="*/ 52 h 60"/>
                <a:gd name="T40" fmla="*/ 54 w 68"/>
                <a:gd name="T41" fmla="*/ 44 h 60"/>
                <a:gd name="T42" fmla="*/ 56 w 68"/>
                <a:gd name="T43" fmla="*/ 38 h 60"/>
                <a:gd name="T44" fmla="*/ 58 w 68"/>
                <a:gd name="T45" fmla="*/ 34 h 60"/>
                <a:gd name="T46" fmla="*/ 62 w 68"/>
                <a:gd name="T47"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80" name="Freeform 36"/>
            <p:cNvSpPr>
              <a:spLocks/>
            </p:cNvSpPr>
            <p:nvPr/>
          </p:nvSpPr>
          <p:spPr bwMode="auto">
            <a:xfrm>
              <a:off x="4450571" y="2492033"/>
              <a:ext cx="676716" cy="522754"/>
            </a:xfrm>
            <a:custGeom>
              <a:avLst/>
              <a:gdLst>
                <a:gd name="T0" fmla="*/ 264 w 378"/>
                <a:gd name="T1" fmla="*/ 86 h 292"/>
                <a:gd name="T2" fmla="*/ 252 w 378"/>
                <a:gd name="T3" fmla="*/ 70 h 292"/>
                <a:gd name="T4" fmla="*/ 226 w 378"/>
                <a:gd name="T5" fmla="*/ 44 h 292"/>
                <a:gd name="T6" fmla="*/ 204 w 378"/>
                <a:gd name="T7" fmla="*/ 38 h 292"/>
                <a:gd name="T8" fmla="*/ 194 w 378"/>
                <a:gd name="T9" fmla="*/ 28 h 292"/>
                <a:gd name="T10" fmla="*/ 170 w 378"/>
                <a:gd name="T11" fmla="*/ 18 h 292"/>
                <a:gd name="T12" fmla="*/ 170 w 378"/>
                <a:gd name="T13" fmla="*/ 2 h 292"/>
                <a:gd name="T14" fmla="*/ 164 w 378"/>
                <a:gd name="T15" fmla="*/ 0 h 292"/>
                <a:gd name="T16" fmla="*/ 148 w 378"/>
                <a:gd name="T17" fmla="*/ 12 h 292"/>
                <a:gd name="T18" fmla="*/ 140 w 378"/>
                <a:gd name="T19" fmla="*/ 26 h 292"/>
                <a:gd name="T20" fmla="*/ 126 w 378"/>
                <a:gd name="T21" fmla="*/ 46 h 292"/>
                <a:gd name="T22" fmla="*/ 120 w 378"/>
                <a:gd name="T23" fmla="*/ 52 h 292"/>
                <a:gd name="T24" fmla="*/ 116 w 378"/>
                <a:gd name="T25" fmla="*/ 48 h 292"/>
                <a:gd name="T26" fmla="*/ 102 w 378"/>
                <a:gd name="T27" fmla="*/ 40 h 292"/>
                <a:gd name="T28" fmla="*/ 88 w 378"/>
                <a:gd name="T29" fmla="*/ 40 h 292"/>
                <a:gd name="T30" fmla="*/ 62 w 378"/>
                <a:gd name="T31" fmla="*/ 50 h 292"/>
                <a:gd name="T32" fmla="*/ 26 w 378"/>
                <a:gd name="T33" fmla="*/ 44 h 292"/>
                <a:gd name="T34" fmla="*/ 20 w 378"/>
                <a:gd name="T35" fmla="*/ 32 h 292"/>
                <a:gd name="T36" fmla="*/ 8 w 378"/>
                <a:gd name="T37" fmla="*/ 18 h 292"/>
                <a:gd name="T38" fmla="*/ 4 w 378"/>
                <a:gd name="T39" fmla="*/ 36 h 292"/>
                <a:gd name="T40" fmla="*/ 0 w 378"/>
                <a:gd name="T41" fmla="*/ 40 h 292"/>
                <a:gd name="T42" fmla="*/ 10 w 378"/>
                <a:gd name="T43" fmla="*/ 42 h 292"/>
                <a:gd name="T44" fmla="*/ 40 w 378"/>
                <a:gd name="T45" fmla="*/ 76 h 292"/>
                <a:gd name="T46" fmla="*/ 98 w 378"/>
                <a:gd name="T47" fmla="*/ 96 h 292"/>
                <a:gd name="T48" fmla="*/ 112 w 378"/>
                <a:gd name="T49" fmla="*/ 112 h 292"/>
                <a:gd name="T50" fmla="*/ 124 w 378"/>
                <a:gd name="T51" fmla="*/ 150 h 292"/>
                <a:gd name="T52" fmla="*/ 146 w 378"/>
                <a:gd name="T53" fmla="*/ 162 h 292"/>
                <a:gd name="T54" fmla="*/ 180 w 378"/>
                <a:gd name="T55" fmla="*/ 144 h 292"/>
                <a:gd name="T56" fmla="*/ 184 w 378"/>
                <a:gd name="T57" fmla="*/ 144 h 292"/>
                <a:gd name="T58" fmla="*/ 200 w 378"/>
                <a:gd name="T59" fmla="*/ 146 h 292"/>
                <a:gd name="T60" fmla="*/ 198 w 378"/>
                <a:gd name="T61" fmla="*/ 152 h 292"/>
                <a:gd name="T62" fmla="*/ 186 w 378"/>
                <a:gd name="T63" fmla="*/ 186 h 292"/>
                <a:gd name="T64" fmla="*/ 166 w 378"/>
                <a:gd name="T65" fmla="*/ 194 h 292"/>
                <a:gd name="T66" fmla="*/ 152 w 378"/>
                <a:gd name="T67" fmla="*/ 222 h 292"/>
                <a:gd name="T68" fmla="*/ 148 w 378"/>
                <a:gd name="T69" fmla="*/ 234 h 292"/>
                <a:gd name="T70" fmla="*/ 172 w 378"/>
                <a:gd name="T71" fmla="*/ 252 h 292"/>
                <a:gd name="T72" fmla="*/ 182 w 378"/>
                <a:gd name="T73" fmla="*/ 254 h 292"/>
                <a:gd name="T74" fmla="*/ 194 w 378"/>
                <a:gd name="T75" fmla="*/ 270 h 292"/>
                <a:gd name="T76" fmla="*/ 204 w 378"/>
                <a:gd name="T77" fmla="*/ 262 h 292"/>
                <a:gd name="T78" fmla="*/ 214 w 378"/>
                <a:gd name="T79" fmla="*/ 264 h 292"/>
                <a:gd name="T80" fmla="*/ 224 w 378"/>
                <a:gd name="T81" fmla="*/ 270 h 292"/>
                <a:gd name="T82" fmla="*/ 236 w 378"/>
                <a:gd name="T83" fmla="*/ 286 h 292"/>
                <a:gd name="T84" fmla="*/ 242 w 378"/>
                <a:gd name="T85" fmla="*/ 284 h 292"/>
                <a:gd name="T86" fmla="*/ 264 w 378"/>
                <a:gd name="T87" fmla="*/ 288 h 292"/>
                <a:gd name="T88" fmla="*/ 304 w 378"/>
                <a:gd name="T89" fmla="*/ 286 h 292"/>
                <a:gd name="T90" fmla="*/ 318 w 378"/>
                <a:gd name="T91" fmla="*/ 278 h 292"/>
                <a:gd name="T92" fmla="*/ 312 w 378"/>
                <a:gd name="T93" fmla="*/ 268 h 292"/>
                <a:gd name="T94" fmla="*/ 322 w 378"/>
                <a:gd name="T95" fmla="*/ 256 h 292"/>
                <a:gd name="T96" fmla="*/ 324 w 378"/>
                <a:gd name="T97" fmla="*/ 238 h 292"/>
                <a:gd name="T98" fmla="*/ 326 w 378"/>
                <a:gd name="T99" fmla="*/ 230 h 292"/>
                <a:gd name="T100" fmla="*/ 340 w 378"/>
                <a:gd name="T101" fmla="*/ 222 h 292"/>
                <a:gd name="T102" fmla="*/ 356 w 378"/>
                <a:gd name="T103" fmla="*/ 226 h 292"/>
                <a:gd name="T104" fmla="*/ 378 w 378"/>
                <a:gd name="T105" fmla="*/ 238 h 292"/>
                <a:gd name="T106" fmla="*/ 364 w 378"/>
                <a:gd name="T107" fmla="*/ 210 h 292"/>
                <a:gd name="T108" fmla="*/ 348 w 378"/>
                <a:gd name="T109" fmla="*/ 194 h 292"/>
                <a:gd name="T110" fmla="*/ 294 w 378"/>
                <a:gd name="T111" fmla="*/ 170 h 292"/>
                <a:gd name="T112" fmla="*/ 292 w 378"/>
                <a:gd name="T113" fmla="*/ 146 h 292"/>
                <a:gd name="T114" fmla="*/ 270 w 378"/>
                <a:gd name="T115"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81" name="Freeform 37"/>
            <p:cNvSpPr>
              <a:spLocks/>
            </p:cNvSpPr>
            <p:nvPr/>
          </p:nvSpPr>
          <p:spPr bwMode="auto">
            <a:xfrm>
              <a:off x="4096101" y="1493072"/>
              <a:ext cx="630169" cy="898707"/>
            </a:xfrm>
            <a:custGeom>
              <a:avLst/>
              <a:gdLst>
                <a:gd name="T0" fmla="*/ 312 w 352"/>
                <a:gd name="T1" fmla="*/ 144 h 502"/>
                <a:gd name="T2" fmla="*/ 270 w 352"/>
                <a:gd name="T3" fmla="*/ 122 h 502"/>
                <a:gd name="T4" fmla="*/ 278 w 352"/>
                <a:gd name="T5" fmla="*/ 102 h 502"/>
                <a:gd name="T6" fmla="*/ 246 w 352"/>
                <a:gd name="T7" fmla="*/ 88 h 502"/>
                <a:gd name="T8" fmla="*/ 234 w 352"/>
                <a:gd name="T9" fmla="*/ 48 h 502"/>
                <a:gd name="T10" fmla="*/ 226 w 352"/>
                <a:gd name="T11" fmla="*/ 40 h 502"/>
                <a:gd name="T12" fmla="*/ 210 w 352"/>
                <a:gd name="T13" fmla="*/ 30 h 502"/>
                <a:gd name="T14" fmla="*/ 200 w 352"/>
                <a:gd name="T15" fmla="*/ 0 h 502"/>
                <a:gd name="T16" fmla="*/ 178 w 352"/>
                <a:gd name="T17" fmla="*/ 16 h 502"/>
                <a:gd name="T18" fmla="*/ 146 w 352"/>
                <a:gd name="T19" fmla="*/ 64 h 502"/>
                <a:gd name="T20" fmla="*/ 130 w 352"/>
                <a:gd name="T21" fmla="*/ 68 h 502"/>
                <a:gd name="T22" fmla="*/ 114 w 352"/>
                <a:gd name="T23" fmla="*/ 78 h 502"/>
                <a:gd name="T24" fmla="*/ 80 w 352"/>
                <a:gd name="T25" fmla="*/ 96 h 502"/>
                <a:gd name="T26" fmla="*/ 50 w 352"/>
                <a:gd name="T27" fmla="*/ 94 h 502"/>
                <a:gd name="T28" fmla="*/ 42 w 352"/>
                <a:gd name="T29" fmla="*/ 56 h 502"/>
                <a:gd name="T30" fmla="*/ 16 w 352"/>
                <a:gd name="T31" fmla="*/ 96 h 502"/>
                <a:gd name="T32" fmla="*/ 0 w 352"/>
                <a:gd name="T33" fmla="*/ 122 h 502"/>
                <a:gd name="T34" fmla="*/ 38 w 352"/>
                <a:gd name="T35" fmla="*/ 186 h 502"/>
                <a:gd name="T36" fmla="*/ 12 w 352"/>
                <a:gd name="T37" fmla="*/ 200 h 502"/>
                <a:gd name="T38" fmla="*/ 48 w 352"/>
                <a:gd name="T39" fmla="*/ 240 h 502"/>
                <a:gd name="T40" fmla="*/ 36 w 352"/>
                <a:gd name="T41" fmla="*/ 284 h 502"/>
                <a:gd name="T42" fmla="*/ 8 w 352"/>
                <a:gd name="T43" fmla="*/ 332 h 502"/>
                <a:gd name="T44" fmla="*/ 48 w 352"/>
                <a:gd name="T45" fmla="*/ 376 h 502"/>
                <a:gd name="T46" fmla="*/ 32 w 352"/>
                <a:gd name="T47" fmla="*/ 416 h 502"/>
                <a:gd name="T48" fmla="*/ 14 w 352"/>
                <a:gd name="T49" fmla="*/ 456 h 502"/>
                <a:gd name="T50" fmla="*/ 14 w 352"/>
                <a:gd name="T51" fmla="*/ 468 h 502"/>
                <a:gd name="T52" fmla="*/ 28 w 352"/>
                <a:gd name="T53" fmla="*/ 488 h 502"/>
                <a:gd name="T54" fmla="*/ 80 w 352"/>
                <a:gd name="T55" fmla="*/ 500 h 502"/>
                <a:gd name="T56" fmla="*/ 122 w 352"/>
                <a:gd name="T57" fmla="*/ 486 h 502"/>
                <a:gd name="T58" fmla="*/ 158 w 352"/>
                <a:gd name="T59" fmla="*/ 400 h 502"/>
                <a:gd name="T60" fmla="*/ 240 w 352"/>
                <a:gd name="T61" fmla="*/ 332 h 502"/>
                <a:gd name="T62" fmla="*/ 226 w 352"/>
                <a:gd name="T63" fmla="*/ 302 h 502"/>
                <a:gd name="T64" fmla="*/ 196 w 352"/>
                <a:gd name="T65" fmla="*/ 292 h 502"/>
                <a:gd name="T66" fmla="*/ 176 w 352"/>
                <a:gd name="T67" fmla="*/ 256 h 502"/>
                <a:gd name="T68" fmla="*/ 146 w 352"/>
                <a:gd name="T69" fmla="*/ 240 h 502"/>
                <a:gd name="T70" fmla="*/ 110 w 352"/>
                <a:gd name="T71" fmla="*/ 226 h 502"/>
                <a:gd name="T72" fmla="*/ 96 w 352"/>
                <a:gd name="T73" fmla="*/ 210 h 502"/>
                <a:gd name="T74" fmla="*/ 110 w 352"/>
                <a:gd name="T75" fmla="*/ 192 h 502"/>
                <a:gd name="T76" fmla="*/ 112 w 352"/>
                <a:gd name="T77" fmla="*/ 164 h 502"/>
                <a:gd name="T78" fmla="*/ 120 w 352"/>
                <a:gd name="T79" fmla="*/ 152 h 502"/>
                <a:gd name="T80" fmla="*/ 150 w 352"/>
                <a:gd name="T81" fmla="*/ 140 h 502"/>
                <a:gd name="T82" fmla="*/ 140 w 352"/>
                <a:gd name="T83" fmla="*/ 128 h 502"/>
                <a:gd name="T84" fmla="*/ 160 w 352"/>
                <a:gd name="T85" fmla="*/ 116 h 502"/>
                <a:gd name="T86" fmla="*/ 208 w 352"/>
                <a:gd name="T87" fmla="*/ 134 h 502"/>
                <a:gd name="T88" fmla="*/ 210 w 352"/>
                <a:gd name="T89" fmla="*/ 152 h 502"/>
                <a:gd name="T90" fmla="*/ 210 w 352"/>
                <a:gd name="T91" fmla="*/ 180 h 502"/>
                <a:gd name="T92" fmla="*/ 234 w 352"/>
                <a:gd name="T93" fmla="*/ 172 h 502"/>
                <a:gd name="T94" fmla="*/ 246 w 352"/>
                <a:gd name="T95" fmla="*/ 210 h 502"/>
                <a:gd name="T96" fmla="*/ 300 w 352"/>
                <a:gd name="T97" fmla="*/ 244 h 502"/>
                <a:gd name="T98" fmla="*/ 336 w 352"/>
                <a:gd name="T99" fmla="*/ 188 h 502"/>
                <a:gd name="T100" fmla="*/ 350 w 352"/>
                <a:gd name="T101" fmla="*/ 176 h 502"/>
                <a:gd name="T102" fmla="*/ 326 w 352"/>
                <a:gd name="T103"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82" name="Freeform 38"/>
            <p:cNvSpPr>
              <a:spLocks/>
            </p:cNvSpPr>
            <p:nvPr/>
          </p:nvSpPr>
          <p:spPr bwMode="auto">
            <a:xfrm>
              <a:off x="3809660" y="2355974"/>
              <a:ext cx="662394" cy="655233"/>
            </a:xfrm>
            <a:custGeom>
              <a:avLst/>
              <a:gdLst>
                <a:gd name="T0" fmla="*/ 80 w 370"/>
                <a:gd name="T1" fmla="*/ 120 h 366"/>
                <a:gd name="T2" fmla="*/ 2 w 370"/>
                <a:gd name="T3" fmla="*/ 162 h 366"/>
                <a:gd name="T4" fmla="*/ 2 w 370"/>
                <a:gd name="T5" fmla="*/ 196 h 366"/>
                <a:gd name="T6" fmla="*/ 10 w 370"/>
                <a:gd name="T7" fmla="*/ 210 h 366"/>
                <a:gd name="T8" fmla="*/ 30 w 370"/>
                <a:gd name="T9" fmla="*/ 222 h 366"/>
                <a:gd name="T10" fmla="*/ 54 w 370"/>
                <a:gd name="T11" fmla="*/ 276 h 366"/>
                <a:gd name="T12" fmla="*/ 66 w 370"/>
                <a:gd name="T13" fmla="*/ 286 h 366"/>
                <a:gd name="T14" fmla="*/ 86 w 370"/>
                <a:gd name="T15" fmla="*/ 290 h 366"/>
                <a:gd name="T16" fmla="*/ 104 w 370"/>
                <a:gd name="T17" fmla="*/ 300 h 366"/>
                <a:gd name="T18" fmla="*/ 194 w 370"/>
                <a:gd name="T19" fmla="*/ 304 h 366"/>
                <a:gd name="T20" fmla="*/ 210 w 370"/>
                <a:gd name="T21" fmla="*/ 310 h 366"/>
                <a:gd name="T22" fmla="*/ 214 w 370"/>
                <a:gd name="T23" fmla="*/ 318 h 366"/>
                <a:gd name="T24" fmla="*/ 214 w 370"/>
                <a:gd name="T25" fmla="*/ 342 h 366"/>
                <a:gd name="T26" fmla="*/ 234 w 370"/>
                <a:gd name="T27" fmla="*/ 342 h 366"/>
                <a:gd name="T28" fmla="*/ 250 w 370"/>
                <a:gd name="T29" fmla="*/ 338 h 366"/>
                <a:gd name="T30" fmla="*/ 258 w 370"/>
                <a:gd name="T31" fmla="*/ 342 h 366"/>
                <a:gd name="T32" fmla="*/ 278 w 370"/>
                <a:gd name="T33" fmla="*/ 362 h 366"/>
                <a:gd name="T34" fmla="*/ 282 w 370"/>
                <a:gd name="T35" fmla="*/ 366 h 366"/>
                <a:gd name="T36" fmla="*/ 298 w 370"/>
                <a:gd name="T37" fmla="*/ 350 h 366"/>
                <a:gd name="T38" fmla="*/ 314 w 370"/>
                <a:gd name="T39" fmla="*/ 358 h 366"/>
                <a:gd name="T40" fmla="*/ 326 w 370"/>
                <a:gd name="T41" fmla="*/ 342 h 366"/>
                <a:gd name="T42" fmla="*/ 334 w 370"/>
                <a:gd name="T43" fmla="*/ 334 h 366"/>
                <a:gd name="T44" fmla="*/ 346 w 370"/>
                <a:gd name="T45" fmla="*/ 330 h 366"/>
                <a:gd name="T46" fmla="*/ 342 w 370"/>
                <a:gd name="T47" fmla="*/ 326 h 366"/>
                <a:gd name="T48" fmla="*/ 338 w 370"/>
                <a:gd name="T49" fmla="*/ 300 h 366"/>
                <a:gd name="T50" fmla="*/ 328 w 370"/>
                <a:gd name="T51" fmla="*/ 294 h 366"/>
                <a:gd name="T52" fmla="*/ 310 w 370"/>
                <a:gd name="T53" fmla="*/ 296 h 366"/>
                <a:gd name="T54" fmla="*/ 302 w 370"/>
                <a:gd name="T55" fmla="*/ 294 h 366"/>
                <a:gd name="T56" fmla="*/ 302 w 370"/>
                <a:gd name="T57" fmla="*/ 286 h 366"/>
                <a:gd name="T58" fmla="*/ 282 w 370"/>
                <a:gd name="T59" fmla="*/ 262 h 366"/>
                <a:gd name="T60" fmla="*/ 274 w 370"/>
                <a:gd name="T61" fmla="*/ 250 h 366"/>
                <a:gd name="T62" fmla="*/ 274 w 370"/>
                <a:gd name="T63" fmla="*/ 238 h 366"/>
                <a:gd name="T64" fmla="*/ 298 w 370"/>
                <a:gd name="T65" fmla="*/ 240 h 366"/>
                <a:gd name="T66" fmla="*/ 296 w 370"/>
                <a:gd name="T67" fmla="*/ 216 h 366"/>
                <a:gd name="T68" fmla="*/ 300 w 370"/>
                <a:gd name="T69" fmla="*/ 210 h 366"/>
                <a:gd name="T70" fmla="*/ 310 w 370"/>
                <a:gd name="T71" fmla="*/ 204 h 366"/>
                <a:gd name="T72" fmla="*/ 318 w 370"/>
                <a:gd name="T73" fmla="*/ 196 h 366"/>
                <a:gd name="T74" fmla="*/ 312 w 370"/>
                <a:gd name="T75" fmla="*/ 170 h 366"/>
                <a:gd name="T76" fmla="*/ 318 w 370"/>
                <a:gd name="T77" fmla="*/ 162 h 366"/>
                <a:gd name="T78" fmla="*/ 338 w 370"/>
                <a:gd name="T79" fmla="*/ 166 h 366"/>
                <a:gd name="T80" fmla="*/ 340 w 370"/>
                <a:gd name="T81" fmla="*/ 168 h 366"/>
                <a:gd name="T82" fmla="*/ 370 w 370"/>
                <a:gd name="T83" fmla="*/ 162 h 366"/>
                <a:gd name="T84" fmla="*/ 348 w 370"/>
                <a:gd name="T85" fmla="*/ 128 h 366"/>
                <a:gd name="T86" fmla="*/ 334 w 370"/>
                <a:gd name="T87" fmla="*/ 134 h 366"/>
                <a:gd name="T88" fmla="*/ 292 w 370"/>
                <a:gd name="T89" fmla="*/ 122 h 366"/>
                <a:gd name="T90" fmla="*/ 280 w 370"/>
                <a:gd name="T91" fmla="*/ 110 h 366"/>
                <a:gd name="T92" fmla="*/ 260 w 370"/>
                <a:gd name="T93" fmla="*/ 96 h 366"/>
                <a:gd name="T94" fmla="*/ 294 w 370"/>
                <a:gd name="T95" fmla="*/ 58 h 366"/>
                <a:gd name="T96" fmla="*/ 286 w 370"/>
                <a:gd name="T97" fmla="*/ 30 h 366"/>
                <a:gd name="T98" fmla="*/ 258 w 370"/>
                <a:gd name="T99" fmla="*/ 22 h 366"/>
                <a:gd name="T100" fmla="*/ 226 w 370"/>
                <a:gd name="T101" fmla="*/ 28 h 366"/>
                <a:gd name="T102" fmla="*/ 200 w 370"/>
                <a:gd name="T103" fmla="*/ 14 h 366"/>
                <a:gd name="T104" fmla="*/ 190 w 370"/>
                <a:gd name="T105" fmla="*/ 10 h 366"/>
                <a:gd name="T106" fmla="*/ 186 w 370"/>
                <a:gd name="T107" fmla="*/ 2 h 366"/>
                <a:gd name="T108" fmla="*/ 184 w 370"/>
                <a:gd name="T109" fmla="*/ 22 h 366"/>
                <a:gd name="T110" fmla="*/ 180 w 370"/>
                <a:gd name="T111" fmla="*/ 34 h 366"/>
                <a:gd name="T112" fmla="*/ 184 w 370"/>
                <a:gd name="T113" fmla="*/ 40 h 366"/>
                <a:gd name="T114" fmla="*/ 182 w 370"/>
                <a:gd name="T115" fmla="*/ 50 h 366"/>
                <a:gd name="T116" fmla="*/ 184 w 370"/>
                <a:gd name="T117" fmla="*/ 68 h 366"/>
                <a:gd name="T118" fmla="*/ 182 w 370"/>
                <a:gd name="T119" fmla="*/ 70 h 366"/>
                <a:gd name="T120" fmla="*/ 172 w 370"/>
                <a:gd name="T121" fmla="*/ 96 h 366"/>
                <a:gd name="T122" fmla="*/ 148 w 370"/>
                <a:gd name="T123" fmla="*/ 106 h 366"/>
                <a:gd name="T124" fmla="*/ 98 w 370"/>
                <a:gd name="T125"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83" name="Freeform 39"/>
            <p:cNvSpPr>
              <a:spLocks/>
            </p:cNvSpPr>
            <p:nvPr/>
          </p:nvSpPr>
          <p:spPr bwMode="auto">
            <a:xfrm>
              <a:off x="5055677" y="3755952"/>
              <a:ext cx="189767" cy="458305"/>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10 w 106"/>
                <a:gd name="T13" fmla="*/ 98 h 256"/>
                <a:gd name="T14" fmla="*/ 4 w 106"/>
                <a:gd name="T15" fmla="*/ 104 h 256"/>
                <a:gd name="T16" fmla="*/ 0 w 106"/>
                <a:gd name="T17" fmla="*/ 108 h 256"/>
                <a:gd name="T18" fmla="*/ 6 w 106"/>
                <a:gd name="T19" fmla="*/ 152 h 256"/>
                <a:gd name="T20" fmla="*/ 6 w 106"/>
                <a:gd name="T21" fmla="*/ 154 h 256"/>
                <a:gd name="T22" fmla="*/ 2 w 106"/>
                <a:gd name="T23" fmla="*/ 184 h 256"/>
                <a:gd name="T24" fmla="*/ 2 w 106"/>
                <a:gd name="T25" fmla="*/ 196 h 256"/>
                <a:gd name="T26" fmla="*/ 2 w 106"/>
                <a:gd name="T27" fmla="*/ 200 h 256"/>
                <a:gd name="T28" fmla="*/ 4 w 106"/>
                <a:gd name="T29" fmla="*/ 202 h 256"/>
                <a:gd name="T30" fmla="*/ 36 w 106"/>
                <a:gd name="T31" fmla="*/ 224 h 256"/>
                <a:gd name="T32" fmla="*/ 38 w 106"/>
                <a:gd name="T33" fmla="*/ 224 h 256"/>
                <a:gd name="T34" fmla="*/ 38 w 106"/>
                <a:gd name="T35" fmla="*/ 226 h 256"/>
                <a:gd name="T36" fmla="*/ 42 w 106"/>
                <a:gd name="T37" fmla="*/ 236 h 256"/>
                <a:gd name="T38" fmla="*/ 50 w 106"/>
                <a:gd name="T39" fmla="*/ 248 h 256"/>
                <a:gd name="T40" fmla="*/ 56 w 106"/>
                <a:gd name="T41" fmla="*/ 252 h 256"/>
                <a:gd name="T42" fmla="*/ 62 w 106"/>
                <a:gd name="T43" fmla="*/ 256 h 256"/>
                <a:gd name="T44" fmla="*/ 66 w 106"/>
                <a:gd name="T45" fmla="*/ 204 h 256"/>
                <a:gd name="T46" fmla="*/ 66 w 106"/>
                <a:gd name="T47" fmla="*/ 202 h 256"/>
                <a:gd name="T48" fmla="*/ 90 w 106"/>
                <a:gd name="T49" fmla="*/ 146 h 256"/>
                <a:gd name="T50" fmla="*/ 98 w 106"/>
                <a:gd name="T51" fmla="*/ 80 h 256"/>
                <a:gd name="T52" fmla="*/ 98 w 106"/>
                <a:gd name="T53" fmla="*/ 78 h 256"/>
                <a:gd name="T54" fmla="*/ 106 w 106"/>
                <a:gd name="T55" fmla="*/ 60 h 256"/>
                <a:gd name="T56" fmla="*/ 100 w 106"/>
                <a:gd name="T57" fmla="*/ 44 h 256"/>
                <a:gd name="T58" fmla="*/ 98 w 106"/>
                <a:gd name="T59" fmla="*/ 44 h 256"/>
                <a:gd name="T60" fmla="*/ 98 w 106"/>
                <a:gd name="T61" fmla="*/ 24 h 256"/>
                <a:gd name="T62" fmla="*/ 98 w 106"/>
                <a:gd name="T63" fmla="*/ 22 h 256"/>
                <a:gd name="T64" fmla="*/ 102 w 106"/>
                <a:gd name="T65" fmla="*/ 16 h 256"/>
                <a:gd name="T66" fmla="*/ 106 w 106"/>
                <a:gd name="T67" fmla="*/ 12 h 256"/>
                <a:gd name="T68" fmla="*/ 80 w 106"/>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sp>
          <p:nvSpPr>
            <p:cNvPr id="84" name="Freeform 40"/>
            <p:cNvSpPr>
              <a:spLocks/>
            </p:cNvSpPr>
            <p:nvPr/>
          </p:nvSpPr>
          <p:spPr bwMode="auto">
            <a:xfrm>
              <a:off x="3659279" y="4568727"/>
              <a:ext cx="286441" cy="250636"/>
            </a:xfrm>
            <a:custGeom>
              <a:avLst/>
              <a:gdLst>
                <a:gd name="T0" fmla="*/ 72 w 160"/>
                <a:gd name="T1" fmla="*/ 14 h 140"/>
                <a:gd name="T2" fmla="*/ 70 w 160"/>
                <a:gd name="T3" fmla="*/ 18 h 140"/>
                <a:gd name="T4" fmla="*/ 68 w 160"/>
                <a:gd name="T5" fmla="*/ 20 h 140"/>
                <a:gd name="T6" fmla="*/ 36 w 160"/>
                <a:gd name="T7" fmla="*/ 28 h 140"/>
                <a:gd name="T8" fmla="*/ 38 w 160"/>
                <a:gd name="T9" fmla="*/ 32 h 140"/>
                <a:gd name="T10" fmla="*/ 48 w 160"/>
                <a:gd name="T11" fmla="*/ 44 h 140"/>
                <a:gd name="T12" fmla="*/ 44 w 160"/>
                <a:gd name="T13" fmla="*/ 46 h 140"/>
                <a:gd name="T14" fmla="*/ 30 w 160"/>
                <a:gd name="T15" fmla="*/ 54 h 140"/>
                <a:gd name="T16" fmla="*/ 6 w 160"/>
                <a:gd name="T17" fmla="*/ 72 h 140"/>
                <a:gd name="T18" fmla="*/ 2 w 160"/>
                <a:gd name="T19" fmla="*/ 80 h 140"/>
                <a:gd name="T20" fmla="*/ 0 w 160"/>
                <a:gd name="T21" fmla="*/ 92 h 140"/>
                <a:gd name="T22" fmla="*/ 4 w 160"/>
                <a:gd name="T23" fmla="*/ 108 h 140"/>
                <a:gd name="T24" fmla="*/ 10 w 160"/>
                <a:gd name="T25" fmla="*/ 126 h 140"/>
                <a:gd name="T26" fmla="*/ 34 w 160"/>
                <a:gd name="T27" fmla="*/ 128 h 140"/>
                <a:gd name="T28" fmla="*/ 36 w 160"/>
                <a:gd name="T29" fmla="*/ 128 h 140"/>
                <a:gd name="T30" fmla="*/ 60 w 160"/>
                <a:gd name="T31" fmla="*/ 140 h 140"/>
                <a:gd name="T32" fmla="*/ 86 w 160"/>
                <a:gd name="T33" fmla="*/ 136 h 140"/>
                <a:gd name="T34" fmla="*/ 94 w 160"/>
                <a:gd name="T35" fmla="*/ 132 h 140"/>
                <a:gd name="T36" fmla="*/ 102 w 160"/>
                <a:gd name="T37" fmla="*/ 126 h 140"/>
                <a:gd name="T38" fmla="*/ 112 w 160"/>
                <a:gd name="T39" fmla="*/ 118 h 140"/>
                <a:gd name="T40" fmla="*/ 122 w 160"/>
                <a:gd name="T41" fmla="*/ 106 h 140"/>
                <a:gd name="T42" fmla="*/ 124 w 160"/>
                <a:gd name="T43" fmla="*/ 106 h 140"/>
                <a:gd name="T44" fmla="*/ 126 w 160"/>
                <a:gd name="T45" fmla="*/ 104 h 140"/>
                <a:gd name="T46" fmla="*/ 136 w 160"/>
                <a:gd name="T47" fmla="*/ 100 h 140"/>
                <a:gd name="T48" fmla="*/ 134 w 160"/>
                <a:gd name="T49" fmla="*/ 66 h 140"/>
                <a:gd name="T50" fmla="*/ 148 w 160"/>
                <a:gd name="T51" fmla="*/ 44 h 140"/>
                <a:gd name="T52" fmla="*/ 160 w 160"/>
                <a:gd name="T53" fmla="*/ 34 h 140"/>
                <a:gd name="T54" fmla="*/ 160 w 160"/>
                <a:gd name="T55" fmla="*/ 22 h 140"/>
                <a:gd name="T56" fmla="*/ 158 w 160"/>
                <a:gd name="T57" fmla="*/ 14 h 140"/>
                <a:gd name="T58" fmla="*/ 156 w 160"/>
                <a:gd name="T59" fmla="*/ 10 h 140"/>
                <a:gd name="T60" fmla="*/ 152 w 160"/>
                <a:gd name="T61" fmla="*/ 2 h 140"/>
                <a:gd name="T62" fmla="*/ 146 w 160"/>
                <a:gd name="T63" fmla="*/ 0 h 140"/>
                <a:gd name="T64" fmla="*/ 146 w 160"/>
                <a:gd name="T65" fmla="*/ 12 h 140"/>
                <a:gd name="T66" fmla="*/ 126 w 160"/>
                <a:gd name="T67" fmla="*/ 8 h 140"/>
                <a:gd name="T68" fmla="*/ 116 w 160"/>
                <a:gd name="T69" fmla="*/ 14 h 140"/>
                <a:gd name="T70" fmla="*/ 114 w 160"/>
                <a:gd name="T71" fmla="*/ 14 h 140"/>
                <a:gd name="T72" fmla="*/ 72 w 160"/>
                <a:gd name="T73"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solidFill>
                  <a:srgbClr val="0070C0"/>
                </a:solidFill>
              </a:endParaRPr>
            </a:p>
          </p:txBody>
        </p:sp>
      </p:grpSp>
      <p:grpSp>
        <p:nvGrpSpPr>
          <p:cNvPr id="85" name="Group 44"/>
          <p:cNvGrpSpPr>
            <a:grpSpLocks/>
          </p:cNvGrpSpPr>
          <p:nvPr/>
        </p:nvGrpSpPr>
        <p:grpSpPr bwMode="auto">
          <a:xfrm>
            <a:off x="1619672" y="1563638"/>
            <a:ext cx="1945322" cy="547671"/>
            <a:chOff x="0" y="0"/>
            <a:chExt cx="3062" cy="862"/>
          </a:xfrm>
        </p:grpSpPr>
        <p:sp>
          <p:nvSpPr>
            <p:cNvPr id="86" name="Text Box 45"/>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smtClean="0">
                  <a:solidFill>
                    <a:srgbClr val="404040"/>
                  </a:solidFill>
                  <a:latin typeface="微软雅黑" pitchFamily="34" charset="-122"/>
                  <a:ea typeface="微软雅黑" pitchFamily="34" charset="-122"/>
                </a:rPr>
                <a:t>点击此处添加说明文本内容文本</a:t>
              </a:r>
              <a:endParaRPr lang="en-US" sz="1400" dirty="0">
                <a:solidFill>
                  <a:srgbClr val="404040"/>
                </a:solidFill>
                <a:latin typeface="微软雅黑" pitchFamily="34" charset="-122"/>
                <a:ea typeface="微软雅黑" pitchFamily="34" charset="-122"/>
              </a:endParaRPr>
            </a:p>
          </p:txBody>
        </p:sp>
        <p:sp>
          <p:nvSpPr>
            <p:cNvPr id="87" name="Line 46"/>
            <p:cNvSpPr>
              <a:spLocks noChangeShapeType="1"/>
            </p:cNvSpPr>
            <p:nvPr/>
          </p:nvSpPr>
          <p:spPr bwMode="auto">
            <a:xfrm>
              <a:off x="0" y="70"/>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88" name="Group 47"/>
          <p:cNvGrpSpPr>
            <a:grpSpLocks/>
          </p:cNvGrpSpPr>
          <p:nvPr/>
        </p:nvGrpSpPr>
        <p:grpSpPr bwMode="auto">
          <a:xfrm>
            <a:off x="1619672" y="2479625"/>
            <a:ext cx="1945322" cy="546400"/>
            <a:chOff x="0" y="0"/>
            <a:chExt cx="3062" cy="860"/>
          </a:xfrm>
        </p:grpSpPr>
        <p:sp>
          <p:nvSpPr>
            <p:cNvPr id="89" name="Text Box 48"/>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smtClean="0">
                  <a:solidFill>
                    <a:srgbClr val="404040"/>
                  </a:solidFill>
                  <a:latin typeface="微软雅黑" pitchFamily="34" charset="-122"/>
                  <a:ea typeface="微软雅黑" pitchFamily="34" charset="-122"/>
                </a:rPr>
                <a:t>点击此处添加说明文本内容文本</a:t>
              </a:r>
              <a:endParaRPr lang="en-US" altLang="zh-CN" sz="1400" dirty="0">
                <a:solidFill>
                  <a:srgbClr val="404040"/>
                </a:solidFill>
                <a:latin typeface="微软雅黑" pitchFamily="34" charset="-122"/>
                <a:ea typeface="微软雅黑" pitchFamily="34" charset="-122"/>
              </a:endParaRPr>
            </a:p>
          </p:txBody>
        </p:sp>
        <p:sp>
          <p:nvSpPr>
            <p:cNvPr id="90" name="Line 49"/>
            <p:cNvSpPr>
              <a:spLocks noChangeShapeType="1"/>
            </p:cNvSpPr>
            <p:nvPr/>
          </p:nvSpPr>
          <p:spPr bwMode="auto">
            <a:xfrm>
              <a:off x="0" y="68"/>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a:p>
          </p:txBody>
        </p:sp>
      </p:grpSp>
      <p:grpSp>
        <p:nvGrpSpPr>
          <p:cNvPr id="91" name="Group 50"/>
          <p:cNvGrpSpPr>
            <a:grpSpLocks/>
          </p:cNvGrpSpPr>
          <p:nvPr/>
        </p:nvGrpSpPr>
        <p:grpSpPr bwMode="auto">
          <a:xfrm>
            <a:off x="1619672" y="3409900"/>
            <a:ext cx="1945322" cy="530515"/>
            <a:chOff x="0" y="0"/>
            <a:chExt cx="3062" cy="835"/>
          </a:xfrm>
        </p:grpSpPr>
        <p:sp>
          <p:nvSpPr>
            <p:cNvPr id="92" name="Text Box 51"/>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a:solidFill>
                    <a:srgbClr val="404040"/>
                  </a:solidFill>
                  <a:latin typeface="微软雅黑" pitchFamily="34" charset="-122"/>
                  <a:ea typeface="微软雅黑" pitchFamily="34" charset="-122"/>
                </a:rPr>
                <a:t>点击此处添加说明文本</a:t>
              </a:r>
              <a:r>
                <a:rPr lang="zh-CN" altLang="en-US" sz="1400" dirty="0" smtClean="0">
                  <a:solidFill>
                    <a:srgbClr val="404040"/>
                  </a:solidFill>
                  <a:latin typeface="微软雅黑" pitchFamily="34" charset="-122"/>
                  <a:ea typeface="微软雅黑" pitchFamily="34" charset="-122"/>
                </a:rPr>
                <a:t>内容文本</a:t>
              </a:r>
              <a:endParaRPr lang="en-US" altLang="zh-CN" sz="1400" dirty="0">
                <a:solidFill>
                  <a:srgbClr val="404040"/>
                </a:solidFill>
                <a:latin typeface="微软雅黑" pitchFamily="34" charset="-122"/>
                <a:ea typeface="微软雅黑" pitchFamily="34" charset="-122"/>
              </a:endParaRPr>
            </a:p>
          </p:txBody>
        </p:sp>
        <p:sp>
          <p:nvSpPr>
            <p:cNvPr id="93" name="Line 52"/>
            <p:cNvSpPr>
              <a:spLocks noChangeShapeType="1"/>
            </p:cNvSpPr>
            <p:nvPr/>
          </p:nvSpPr>
          <p:spPr bwMode="auto">
            <a:xfrm>
              <a:off x="0" y="43"/>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a:p>
          </p:txBody>
        </p:sp>
      </p:grpSp>
      <p:grpSp>
        <p:nvGrpSpPr>
          <p:cNvPr id="94" name="组合 93"/>
          <p:cNvGrpSpPr/>
          <p:nvPr/>
        </p:nvGrpSpPr>
        <p:grpSpPr>
          <a:xfrm>
            <a:off x="5411215" y="1018166"/>
            <a:ext cx="960365" cy="960362"/>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0070C0"/>
                </a:solidFill>
              </a:endParaRPr>
            </a:p>
          </p:txBody>
        </p:sp>
        <p:sp>
          <p:nvSpPr>
            <p:cNvPr id="96" name="椭圆 9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0070C0"/>
                  </a:solidFill>
                </a:rPr>
                <a:t>1</a:t>
              </a:r>
              <a:endParaRPr lang="zh-CN" altLang="en-US" sz="4800" b="1" dirty="0">
                <a:solidFill>
                  <a:srgbClr val="0070C0"/>
                </a:solidFill>
              </a:endParaRPr>
            </a:p>
          </p:txBody>
        </p:sp>
      </p:grpSp>
      <p:grpSp>
        <p:nvGrpSpPr>
          <p:cNvPr id="97" name="组合 96"/>
          <p:cNvGrpSpPr/>
          <p:nvPr/>
        </p:nvGrpSpPr>
        <p:grpSpPr>
          <a:xfrm>
            <a:off x="4298283" y="3420604"/>
            <a:ext cx="960365" cy="960362"/>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0070C0"/>
                </a:solidFill>
              </a:endParaRPr>
            </a:p>
          </p:txBody>
        </p:sp>
        <p:sp>
          <p:nvSpPr>
            <p:cNvPr id="99" name="椭圆 9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0070C0"/>
                  </a:solidFill>
                </a:rPr>
                <a:t>2</a:t>
              </a:r>
              <a:endParaRPr lang="zh-CN" altLang="en-US" sz="4800" b="1" dirty="0">
                <a:solidFill>
                  <a:srgbClr val="0070C0"/>
                </a:solidFill>
              </a:endParaRPr>
            </a:p>
          </p:txBody>
        </p:sp>
      </p:grpSp>
      <p:grpSp>
        <p:nvGrpSpPr>
          <p:cNvPr id="100" name="组合 99"/>
          <p:cNvGrpSpPr/>
          <p:nvPr/>
        </p:nvGrpSpPr>
        <p:grpSpPr>
          <a:xfrm>
            <a:off x="6688929" y="3372931"/>
            <a:ext cx="960365" cy="960362"/>
            <a:chOff x="304800" y="673100"/>
            <a:chExt cx="4000500" cy="4000500"/>
          </a:xfrm>
          <a:effectLst>
            <a:outerShdw blurRad="444500" dist="254000" dir="8100000" algn="tr" rotWithShape="0">
              <a:prstClr val="black">
                <a:alpha val="50000"/>
              </a:prstClr>
            </a:outerShdw>
          </a:effectLst>
        </p:grpSpPr>
        <p:sp>
          <p:nvSpPr>
            <p:cNvPr id="101" name="同心圆 1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0070C0"/>
                </a:solidFill>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0070C0"/>
                  </a:solidFill>
                </a:rPr>
                <a:t>3</a:t>
              </a:r>
              <a:endParaRPr lang="zh-CN" altLang="en-US" sz="4800" b="1" dirty="0">
                <a:solidFill>
                  <a:srgbClr val="0070C0"/>
                </a:solidFill>
              </a:endParaRPr>
            </a:p>
          </p:txBody>
        </p:sp>
      </p:gr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 calcmode="lin" valueType="num">
                                      <p:cBhvr>
                                        <p:cTn id="10" dur="500" fill="hold"/>
                                        <p:tgtEl>
                                          <p:spTgt spid="51"/>
                                        </p:tgtEl>
                                        <p:attrNameLst>
                                          <p:attrName>ppt_w</p:attrName>
                                        </p:attrNameLst>
                                      </p:cBhvr>
                                      <p:tavLst>
                                        <p:tav tm="0">
                                          <p:val>
                                            <p:fltVal val="0"/>
                                          </p:val>
                                        </p:tav>
                                        <p:tav tm="100000">
                                          <p:val>
                                            <p:strVal val="#ppt_w"/>
                                          </p:val>
                                        </p:tav>
                                      </p:tavLst>
                                    </p:anim>
                                    <p:anim calcmode="lin" valueType="num">
                                      <p:cBhvr>
                                        <p:cTn id="11" dur="500" fill="hold"/>
                                        <p:tgtEl>
                                          <p:spTgt spid="51"/>
                                        </p:tgtEl>
                                        <p:attrNameLst>
                                          <p:attrName>ppt_h</p:attrName>
                                        </p:attrNameLst>
                                      </p:cBhvr>
                                      <p:tavLst>
                                        <p:tav tm="0">
                                          <p:val>
                                            <p:fltVal val="0"/>
                                          </p:val>
                                        </p:tav>
                                        <p:tav tm="100000">
                                          <p:val>
                                            <p:strVal val="#ppt_h"/>
                                          </p:val>
                                        </p:tav>
                                      </p:tavLst>
                                    </p:anim>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02847 0.202315 C 0.023681 0.187593 0.103264 0.319815 0.156875 0.322593 C 0.210556 0.325278 0.247361 0.225185 0.248750 0.184722 C 0.250278 0.144259 0.223542 0.066852 0.171389 0.023704 C 0.119375 -0.019444 0.030000 0.021667 0.004653 0.000000 " pathEditMode="relative" rAng="0" ptsTypes="aaaaa">
                                      <p:cBhvr>
                                        <p:cTn id="26" dur="2000" fill="hold"/>
                                        <p:tgtEl>
                                          <p:spTgt spid="94"/>
                                        </p:tgtEl>
                                        <p:attrNameLst>
                                          <p:attrName>ppt_x,ppt_y</p:attrName>
                                        </p:attrNameLst>
                                      </p:cBhvr>
                                      <p:rCtr x="13400" y="-3700"/>
                                    </p:animMotion>
                                  </p:childTnLst>
                                </p:cTn>
                              </p:par>
                              <p:par>
                                <p:cTn id="27" presetID="0" presetClass="path" presetSubtype="0" accel="50000" decel="50000" fill="hold" nodeType="withEffect">
                                  <p:stCondLst>
                                    <p:cond delay="0"/>
                                  </p:stCondLst>
                                  <p:childTnLst>
                                    <p:animMotion origin="layout" path="M 0.105764 -0.116759 C 0.092014 -0.117222 0.148125 -0.319907 0.102014 -0.353148 C 0.055764 -0.386481 -0.073194 -0.285000 -0.094236 -0.263056 C -0.115069 -0.241019 -0.125764 -0.168796 -0.106736 -0.117407 C -0.087708 -0.066019 0.005903 -0.026759 0.000764 -0.006296 " pathEditMode="relative" rAng="0" ptsTypes="aaaaa">
                                      <p:cBhvr>
                                        <p:cTn id="28" dur="2000" fill="hold"/>
                                        <p:tgtEl>
                                          <p:spTgt spid="97"/>
                                        </p:tgtEl>
                                        <p:attrNameLst>
                                          <p:attrName>ppt_x,ppt_y</p:attrName>
                                        </p:attrNameLst>
                                      </p:cBhvr>
                                      <p:rCtr x="-9000" y="-6200"/>
                                    </p:animMotion>
                                  </p:childTnLst>
                                </p:cTn>
                              </p:par>
                              <p:par>
                                <p:cTn id="29" presetID="0" presetClass="path" presetSubtype="0" accel="50000" decel="50000" fill="hold" nodeType="withEffect">
                                  <p:stCondLst>
                                    <p:cond delay="0"/>
                                  </p:stCondLst>
                                  <p:childTnLst>
                                    <p:animMotion origin="layout" path="M -0.123472 -0.113611 C -0.120972 -0.088611 -0.286597 0.042963 -0.261875 0.065556 C -0.237222 0.088241 -0.137292 0.184444 -0.084931 0.171296 C -0.032569 0.158148 -0.019722 0.004352 0.000000 0.000000 " pathEditMode="relative" rAng="0" ptsTypes="aaaa">
                                      <p:cBhvr>
                                        <p:cTn id="30" dur="2000" fill="hold"/>
                                        <p:tgtEl>
                                          <p:spTgt spid="100"/>
                                        </p:tgtEl>
                                        <p:attrNameLst>
                                          <p:attrName>ppt_x,ppt_y</p:attrName>
                                        </p:attrNameLst>
                                      </p:cBhvr>
                                      <p:rCtr x="-500" y="9200"/>
                                    </p:animMotion>
                                  </p:childTnLst>
                                </p:cTn>
                              </p:par>
                            </p:childTnLst>
                          </p:cTn>
                        </p:par>
                        <p:par>
                          <p:cTn id="31" fill="hold">
                            <p:stCondLst>
                              <p:cond delay="250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500"/>
                                        <p:tgtEl>
                                          <p:spTgt spid="85"/>
                                        </p:tgtEl>
                                      </p:cBhvr>
                                    </p:animEffec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wipe(up)">
                                      <p:cBhvr>
                                        <p:cTn id="38" dur="500"/>
                                        <p:tgtEl>
                                          <p:spTgt spid="88"/>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up)">
                                      <p:cBhvr>
                                        <p:cTn id="4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目标规划</a:t>
            </a:r>
          </a:p>
        </p:txBody>
      </p:sp>
      <p:sp>
        <p:nvSpPr>
          <p:cNvPr id="46" name="空心弧 45"/>
          <p:cNvSpPr/>
          <p:nvPr/>
        </p:nvSpPr>
        <p:spPr>
          <a:xfrm rot="5400000">
            <a:off x="932312" y="1406854"/>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7" name="直接连接符 46"/>
          <p:cNvCxnSpPr/>
          <p:nvPr/>
        </p:nvCxnSpPr>
        <p:spPr bwMode="auto">
          <a:xfrm>
            <a:off x="3113213" y="1492084"/>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auto">
          <a:xfrm>
            <a:off x="3162860" y="4282724"/>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bwMode="auto">
          <a:xfrm>
            <a:off x="3984832" y="2438436"/>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auto">
          <a:xfrm>
            <a:off x="3840349" y="3423431"/>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651898" y="1136730"/>
            <a:ext cx="1338810" cy="323157"/>
          </a:xfrm>
          <a:prstGeom prst="rect">
            <a:avLst/>
          </a:prstGeom>
        </p:spPr>
        <p:txBody>
          <a:bodyPr wrap="none" lIns="91431" tIns="45716" rIns="91431" bIns="45716">
            <a:spAutoFit/>
          </a:bodyPr>
          <a:lstStyle/>
          <a:p>
            <a:r>
              <a:rPr lang="zh-CN" altLang="en-US" sz="1500" b="1" dirty="0" smtClean="0">
                <a:latin typeface="微软雅黑" pitchFamily="34" charset="-122"/>
                <a:ea typeface="微软雅黑" pitchFamily="34" charset="-122"/>
              </a:rPr>
              <a:t>点击添加文本</a:t>
            </a:r>
            <a:endParaRPr lang="zh-CN" altLang="en-US" sz="1500" b="1" dirty="0">
              <a:latin typeface="微软雅黑" pitchFamily="34" charset="-122"/>
              <a:ea typeface="微软雅黑" pitchFamily="34" charset="-122"/>
            </a:endParaRPr>
          </a:p>
        </p:txBody>
      </p:sp>
      <p:sp>
        <p:nvSpPr>
          <p:cNvPr id="52" name="矩形 47"/>
          <p:cNvSpPr>
            <a:spLocks noChangeArrowheads="1"/>
          </p:cNvSpPr>
          <p:nvPr/>
        </p:nvSpPr>
        <p:spPr bwMode="auto">
          <a:xfrm>
            <a:off x="4622556" y="1369458"/>
            <a:ext cx="3043238" cy="526803"/>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82" name="矩形 81"/>
          <p:cNvSpPr/>
          <p:nvPr/>
        </p:nvSpPr>
        <p:spPr>
          <a:xfrm>
            <a:off x="5299970" y="1997065"/>
            <a:ext cx="1338810" cy="323157"/>
          </a:xfrm>
          <a:prstGeom prst="rect">
            <a:avLst/>
          </a:prstGeom>
        </p:spPr>
        <p:txBody>
          <a:bodyPr wrap="none" lIns="91431" tIns="45716" rIns="91431" bIns="45716">
            <a:spAutoFit/>
          </a:bodyPr>
          <a:lstStyle/>
          <a:p>
            <a:r>
              <a:rPr lang="zh-CN" altLang="en-US" sz="1500" b="1" dirty="0">
                <a:latin typeface="微软雅黑" pitchFamily="34" charset="-122"/>
                <a:ea typeface="微软雅黑" pitchFamily="34" charset="-122"/>
              </a:rPr>
              <a:t>点击添加文本</a:t>
            </a:r>
          </a:p>
        </p:txBody>
      </p:sp>
      <p:sp>
        <p:nvSpPr>
          <p:cNvPr id="83" name="矩形 47"/>
          <p:cNvSpPr>
            <a:spLocks noChangeArrowheads="1"/>
          </p:cNvSpPr>
          <p:nvPr/>
        </p:nvSpPr>
        <p:spPr bwMode="auto">
          <a:xfrm>
            <a:off x="5270628" y="2229793"/>
            <a:ext cx="3043238" cy="526803"/>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84" name="矩形 83"/>
          <p:cNvSpPr/>
          <p:nvPr/>
        </p:nvSpPr>
        <p:spPr>
          <a:xfrm>
            <a:off x="5374528" y="3028040"/>
            <a:ext cx="1338810" cy="323157"/>
          </a:xfrm>
          <a:prstGeom prst="rect">
            <a:avLst/>
          </a:prstGeom>
        </p:spPr>
        <p:txBody>
          <a:bodyPr wrap="none" lIns="91431" tIns="45716" rIns="91431" bIns="45716">
            <a:spAutoFit/>
          </a:bodyPr>
          <a:lstStyle/>
          <a:p>
            <a:r>
              <a:rPr lang="zh-CN" altLang="en-US" sz="1500" b="1" dirty="0">
                <a:latin typeface="微软雅黑" pitchFamily="34" charset="-122"/>
                <a:ea typeface="微软雅黑" pitchFamily="34" charset="-122"/>
              </a:rPr>
              <a:t>点击添加文本</a:t>
            </a:r>
          </a:p>
        </p:txBody>
      </p:sp>
      <p:sp>
        <p:nvSpPr>
          <p:cNvPr id="85" name="矩形 47"/>
          <p:cNvSpPr>
            <a:spLocks noChangeArrowheads="1"/>
          </p:cNvSpPr>
          <p:nvPr/>
        </p:nvSpPr>
        <p:spPr bwMode="auto">
          <a:xfrm>
            <a:off x="5345186" y="3260768"/>
            <a:ext cx="3043238" cy="526803"/>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86" name="矩形 85"/>
          <p:cNvSpPr/>
          <p:nvPr/>
        </p:nvSpPr>
        <p:spPr>
          <a:xfrm>
            <a:off x="4699533" y="3972459"/>
            <a:ext cx="1338810" cy="323157"/>
          </a:xfrm>
          <a:prstGeom prst="rect">
            <a:avLst/>
          </a:prstGeom>
        </p:spPr>
        <p:txBody>
          <a:bodyPr wrap="none" lIns="91431" tIns="45716" rIns="91431" bIns="45716">
            <a:spAutoFit/>
          </a:bodyPr>
          <a:lstStyle/>
          <a:p>
            <a:r>
              <a:rPr lang="zh-CN" altLang="en-US" sz="1500" b="1" dirty="0">
                <a:latin typeface="微软雅黑" pitchFamily="34" charset="-122"/>
                <a:ea typeface="微软雅黑" pitchFamily="34" charset="-122"/>
              </a:rPr>
              <a:t>点击添加文本</a:t>
            </a:r>
          </a:p>
        </p:txBody>
      </p:sp>
      <p:sp>
        <p:nvSpPr>
          <p:cNvPr id="87" name="矩形 47"/>
          <p:cNvSpPr>
            <a:spLocks noChangeArrowheads="1"/>
          </p:cNvSpPr>
          <p:nvPr/>
        </p:nvSpPr>
        <p:spPr bwMode="auto">
          <a:xfrm>
            <a:off x="4670191" y="4205187"/>
            <a:ext cx="3043238" cy="526803"/>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grpSp>
        <p:nvGrpSpPr>
          <p:cNvPr id="88" name="组合 87"/>
          <p:cNvGrpSpPr/>
          <p:nvPr/>
        </p:nvGrpSpPr>
        <p:grpSpPr>
          <a:xfrm>
            <a:off x="2967846" y="1275606"/>
            <a:ext cx="438406" cy="438404"/>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70C0"/>
                </a:solidFill>
              </a:endParaRPr>
            </a:p>
          </p:txBody>
        </p:sp>
        <p:sp>
          <p:nvSpPr>
            <p:cNvPr id="90" name="椭圆 8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70C0"/>
                  </a:solidFill>
                </a:rPr>
                <a:t>1</a:t>
              </a:r>
              <a:endParaRPr lang="zh-CN" altLang="en-US" sz="2400" b="1" dirty="0">
                <a:solidFill>
                  <a:srgbClr val="0070C0"/>
                </a:solidFill>
              </a:endParaRPr>
            </a:p>
          </p:txBody>
        </p:sp>
      </p:grpSp>
      <p:grpSp>
        <p:nvGrpSpPr>
          <p:cNvPr id="91" name="组合 90"/>
          <p:cNvGrpSpPr/>
          <p:nvPr/>
        </p:nvGrpSpPr>
        <p:grpSpPr>
          <a:xfrm>
            <a:off x="3663588" y="2229793"/>
            <a:ext cx="438406" cy="438404"/>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70C0"/>
                </a:solidFill>
              </a:endParaRPr>
            </a:p>
          </p:txBody>
        </p:sp>
        <p:sp>
          <p:nvSpPr>
            <p:cNvPr id="93" name="椭圆 9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70C0"/>
                  </a:solidFill>
                </a:rPr>
                <a:t>2</a:t>
              </a:r>
              <a:endParaRPr lang="zh-CN" altLang="en-US" sz="2400" b="1" dirty="0">
                <a:solidFill>
                  <a:srgbClr val="0070C0"/>
                </a:solidFill>
              </a:endParaRPr>
            </a:p>
          </p:txBody>
        </p:sp>
      </p:grpSp>
      <p:grpSp>
        <p:nvGrpSpPr>
          <p:cNvPr id="94" name="组合 93"/>
          <p:cNvGrpSpPr/>
          <p:nvPr/>
        </p:nvGrpSpPr>
        <p:grpSpPr>
          <a:xfrm>
            <a:off x="3601636" y="3189618"/>
            <a:ext cx="438406" cy="438404"/>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70C0"/>
                </a:solidFill>
              </a:endParaRPr>
            </a:p>
          </p:txBody>
        </p:sp>
        <p:sp>
          <p:nvSpPr>
            <p:cNvPr id="96" name="椭圆 9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70C0"/>
                  </a:solidFill>
                </a:rPr>
                <a:t>3</a:t>
              </a:r>
              <a:endParaRPr lang="zh-CN" altLang="en-US" sz="2400" b="1" dirty="0">
                <a:solidFill>
                  <a:srgbClr val="0070C0"/>
                </a:solidFill>
              </a:endParaRPr>
            </a:p>
          </p:txBody>
        </p:sp>
      </p:grpSp>
      <p:grpSp>
        <p:nvGrpSpPr>
          <p:cNvPr id="97" name="组合 96"/>
          <p:cNvGrpSpPr/>
          <p:nvPr/>
        </p:nvGrpSpPr>
        <p:grpSpPr>
          <a:xfrm>
            <a:off x="2894010" y="4067153"/>
            <a:ext cx="438406" cy="438404"/>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70C0"/>
                </a:solidFill>
              </a:endParaRPr>
            </a:p>
          </p:txBody>
        </p:sp>
        <p:sp>
          <p:nvSpPr>
            <p:cNvPr id="99" name="椭圆 9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70C0"/>
                  </a:solidFill>
                </a:rPr>
                <a:t>4</a:t>
              </a:r>
              <a:endParaRPr lang="zh-CN" altLang="en-US" sz="2400" b="1" dirty="0">
                <a:solidFill>
                  <a:srgbClr val="0070C0"/>
                </a:solidFill>
              </a:endParaRPr>
            </a:p>
          </p:txBody>
        </p:sp>
      </p:grpSp>
      <p:grpSp>
        <p:nvGrpSpPr>
          <p:cNvPr id="100" name="组合 99"/>
          <p:cNvGrpSpPr/>
          <p:nvPr/>
        </p:nvGrpSpPr>
        <p:grpSpPr>
          <a:xfrm>
            <a:off x="1013830" y="1704441"/>
            <a:ext cx="2325910" cy="2325908"/>
            <a:chOff x="304800" y="673100"/>
            <a:chExt cx="4000500" cy="4000500"/>
          </a:xfrm>
          <a:effectLst>
            <a:outerShdw blurRad="444500" dist="254000" dir="8100000" algn="tr" rotWithShape="0">
              <a:prstClr val="black">
                <a:alpha val="50000"/>
              </a:prstClr>
            </a:outerShdw>
          </a:effectLst>
        </p:grpSpPr>
        <p:sp>
          <p:nvSpPr>
            <p:cNvPr id="101" name="同心圆 1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Oval 13"/>
          <p:cNvSpPr>
            <a:spLocks noChangeArrowheads="1"/>
          </p:cNvSpPr>
          <p:nvPr/>
        </p:nvSpPr>
        <p:spPr bwMode="auto">
          <a:xfrm>
            <a:off x="1199205" y="1878958"/>
            <a:ext cx="1970400" cy="1980504"/>
          </a:xfrm>
          <a:prstGeom prst="ellipse">
            <a:avLst/>
          </a:prstGeom>
          <a:blipFill dpi="0" rotWithShape="1">
            <a:blip r:embed="rId3" cstate="print">
              <a:extLst>
                <a:ext uri="{28A0092B-C50C-407E-A947-70E740481C1C}">
                  <a14:useLocalDpi xmlns:a14="http://schemas.microsoft.com/office/drawing/2010/main" xmlns="" val="0"/>
                </a:ext>
              </a:extLst>
            </a:blip>
            <a:srcRect/>
            <a:stretch>
              <a:fillRect/>
            </a:stretch>
          </a:blipFill>
          <a:ln w="10" cap="flat">
            <a:noFill/>
            <a:prstDash val="solid"/>
            <a:miter lim="800000"/>
            <a:headEnd/>
            <a:tailEnd/>
          </a:ln>
        </p:spPr>
        <p:txBody>
          <a:bodyPr vert="horz" wrap="square" lIns="68562" tIns="34281" rIns="68562" bIns="34281"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3"/>
                                        </p:tgtEl>
                                        <p:attrNameLst>
                                          <p:attrName>style.visibility</p:attrName>
                                        </p:attrNameLst>
                                      </p:cBhvr>
                                      <p:to>
                                        <p:strVal val="visible"/>
                                      </p:to>
                                    </p:set>
                                    <p:anim calcmode="lin" valueType="num">
                                      <p:cBhvr>
                                        <p:cTn id="12" dur="500" fill="hold"/>
                                        <p:tgtEl>
                                          <p:spTgt spid="103"/>
                                        </p:tgtEl>
                                        <p:attrNameLst>
                                          <p:attrName>ppt_w</p:attrName>
                                        </p:attrNameLst>
                                      </p:cBhvr>
                                      <p:tavLst>
                                        <p:tav tm="0">
                                          <p:val>
                                            <p:fltVal val="0"/>
                                          </p:val>
                                        </p:tav>
                                        <p:tav tm="100000">
                                          <p:val>
                                            <p:strVal val="#ppt_w"/>
                                          </p:val>
                                        </p:tav>
                                      </p:tavLst>
                                    </p:anim>
                                    <p:anim calcmode="lin" valueType="num">
                                      <p:cBhvr>
                                        <p:cTn id="13" dur="500" fill="hold"/>
                                        <p:tgtEl>
                                          <p:spTgt spid="103"/>
                                        </p:tgtEl>
                                        <p:attrNameLst>
                                          <p:attrName>ppt_h</p:attrName>
                                        </p:attrNameLst>
                                      </p:cBhvr>
                                      <p:tavLst>
                                        <p:tav tm="0">
                                          <p:val>
                                            <p:fltVal val="0"/>
                                          </p:val>
                                        </p:tav>
                                        <p:tav tm="100000">
                                          <p:val>
                                            <p:strVal val="#ppt_h"/>
                                          </p:val>
                                        </p:tav>
                                      </p:tavLst>
                                    </p:anim>
                                    <p:animEffect transition="in" filter="fade">
                                      <p:cBhvr>
                                        <p:cTn id="14" dur="500"/>
                                        <p:tgtEl>
                                          <p:spTgt spid="103"/>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350"/>
                                        <p:tgtEl>
                                          <p:spTgt spid="46"/>
                                        </p:tgtEl>
                                      </p:cBhvr>
                                    </p:animEffect>
                                  </p:childTnLst>
                                </p:cTn>
                              </p:par>
                            </p:childTnLst>
                          </p:cTn>
                        </p:par>
                        <p:par>
                          <p:cTn id="19" fill="hold">
                            <p:stCondLst>
                              <p:cond delay="850"/>
                            </p:stCondLst>
                            <p:childTnLst>
                              <p:par>
                                <p:cTn id="20" presetID="53" presetClass="entr" presetSubtype="16" fill="hold" nodeType="afterEffect">
                                  <p:stCondLst>
                                    <p:cond delay="0"/>
                                  </p:stCondLst>
                                  <p:childTnLst>
                                    <p:set>
                                      <p:cBhvr>
                                        <p:cTn id="21" dur="1" fill="hold">
                                          <p:stCondLst>
                                            <p:cond delay="0"/>
                                          </p:stCondLst>
                                        </p:cTn>
                                        <p:tgtEl>
                                          <p:spTgt spid="88"/>
                                        </p:tgtEl>
                                        <p:attrNameLst>
                                          <p:attrName>style.visibility</p:attrName>
                                        </p:attrNameLst>
                                      </p:cBhvr>
                                      <p:to>
                                        <p:strVal val="visible"/>
                                      </p:to>
                                    </p:set>
                                    <p:anim calcmode="lin" valueType="num">
                                      <p:cBhvr>
                                        <p:cTn id="22" dur="500" fill="hold"/>
                                        <p:tgtEl>
                                          <p:spTgt spid="88"/>
                                        </p:tgtEl>
                                        <p:attrNameLst>
                                          <p:attrName>ppt_w</p:attrName>
                                        </p:attrNameLst>
                                      </p:cBhvr>
                                      <p:tavLst>
                                        <p:tav tm="0">
                                          <p:val>
                                            <p:fltVal val="0"/>
                                          </p:val>
                                        </p:tav>
                                        <p:tav tm="100000">
                                          <p:val>
                                            <p:strVal val="#ppt_w"/>
                                          </p:val>
                                        </p:tav>
                                      </p:tavLst>
                                    </p:anim>
                                    <p:anim calcmode="lin" valueType="num">
                                      <p:cBhvr>
                                        <p:cTn id="23" dur="500" fill="hold"/>
                                        <p:tgtEl>
                                          <p:spTgt spid="88"/>
                                        </p:tgtEl>
                                        <p:attrNameLst>
                                          <p:attrName>ppt_h</p:attrName>
                                        </p:attrNameLst>
                                      </p:cBhvr>
                                      <p:tavLst>
                                        <p:tav tm="0">
                                          <p:val>
                                            <p:fltVal val="0"/>
                                          </p:val>
                                        </p:tav>
                                        <p:tav tm="100000">
                                          <p:val>
                                            <p:strVal val="#ppt_h"/>
                                          </p:val>
                                        </p:tav>
                                      </p:tavLst>
                                    </p:anim>
                                    <p:animEffect transition="in" filter="fade">
                                      <p:cBhvr>
                                        <p:cTn id="24" dur="500"/>
                                        <p:tgtEl>
                                          <p:spTgt spid="88"/>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1850"/>
                            </p:stCondLst>
                            <p:childTnLst>
                              <p:par>
                                <p:cTn id="30" presetID="22" presetClass="entr" presetSubtype="8"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par>
                                <p:cTn id="36" presetID="53" presetClass="entr" presetSubtype="16" fill="hold" nodeType="withEffect">
                                  <p:stCondLst>
                                    <p:cond delay="750"/>
                                  </p:stCondLst>
                                  <p:childTnLst>
                                    <p:set>
                                      <p:cBhvr>
                                        <p:cTn id="37" dur="1" fill="hold">
                                          <p:stCondLst>
                                            <p:cond delay="0"/>
                                          </p:stCondLst>
                                        </p:cTn>
                                        <p:tgtEl>
                                          <p:spTgt spid="91"/>
                                        </p:tgtEl>
                                        <p:attrNameLst>
                                          <p:attrName>style.visibility</p:attrName>
                                        </p:attrNameLst>
                                      </p:cBhvr>
                                      <p:to>
                                        <p:strVal val="visible"/>
                                      </p:to>
                                    </p:set>
                                    <p:anim calcmode="lin" valueType="num">
                                      <p:cBhvr>
                                        <p:cTn id="38" dur="500" fill="hold"/>
                                        <p:tgtEl>
                                          <p:spTgt spid="91"/>
                                        </p:tgtEl>
                                        <p:attrNameLst>
                                          <p:attrName>ppt_w</p:attrName>
                                        </p:attrNameLst>
                                      </p:cBhvr>
                                      <p:tavLst>
                                        <p:tav tm="0">
                                          <p:val>
                                            <p:fltVal val="0"/>
                                          </p:val>
                                        </p:tav>
                                        <p:tav tm="100000">
                                          <p:val>
                                            <p:strVal val="#ppt_w"/>
                                          </p:val>
                                        </p:tav>
                                      </p:tavLst>
                                    </p:anim>
                                    <p:anim calcmode="lin" valueType="num">
                                      <p:cBhvr>
                                        <p:cTn id="39" dur="500" fill="hold"/>
                                        <p:tgtEl>
                                          <p:spTgt spid="91"/>
                                        </p:tgtEl>
                                        <p:attrNameLst>
                                          <p:attrName>ppt_h</p:attrName>
                                        </p:attrNameLst>
                                      </p:cBhvr>
                                      <p:tavLst>
                                        <p:tav tm="0">
                                          <p:val>
                                            <p:fltVal val="0"/>
                                          </p:val>
                                        </p:tav>
                                        <p:tav tm="100000">
                                          <p:val>
                                            <p:strVal val="#ppt_h"/>
                                          </p:val>
                                        </p:tav>
                                      </p:tavLst>
                                    </p:anim>
                                    <p:animEffect transition="in" filter="fade">
                                      <p:cBhvr>
                                        <p:cTn id="40" dur="500"/>
                                        <p:tgtEl>
                                          <p:spTgt spid="91"/>
                                        </p:tgtEl>
                                      </p:cBhvr>
                                    </p:animEffect>
                                  </p:childTnLst>
                                </p:cTn>
                              </p:par>
                            </p:childTnLst>
                          </p:cTn>
                        </p:par>
                        <p:par>
                          <p:cTn id="41" fill="hold">
                            <p:stCondLst>
                              <p:cond delay="3100"/>
                            </p:stCondLst>
                            <p:childTnLst>
                              <p:par>
                                <p:cTn id="42" presetID="22" presetClass="entr" presetSubtype="8" fill="hold" nodeType="after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left)">
                                      <p:cBhvr>
                                        <p:cTn id="44" dur="500"/>
                                        <p:tgtEl>
                                          <p:spTgt spid="49"/>
                                        </p:tgtEl>
                                      </p:cBhvr>
                                    </p:animEffect>
                                  </p:childTnLst>
                                </p:cTn>
                              </p:par>
                            </p:childTnLst>
                          </p:cTn>
                        </p:par>
                        <p:par>
                          <p:cTn id="45" fill="hold">
                            <p:stCondLst>
                              <p:cond delay="3600"/>
                            </p:stCondLst>
                            <p:childTnLst>
                              <p:par>
                                <p:cTn id="46" presetID="22" presetClass="entr" presetSubtype="8"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wipe(left)">
                                      <p:cBhvr>
                                        <p:cTn id="48" dur="500"/>
                                        <p:tgtEl>
                                          <p:spTgt spid="8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par>
                                <p:cTn id="52" presetID="53" presetClass="entr" presetSubtype="16" fill="hold" nodeType="withEffect">
                                  <p:stCondLst>
                                    <p:cond delay="750"/>
                                  </p:stCondLst>
                                  <p:childTnLst>
                                    <p:set>
                                      <p:cBhvr>
                                        <p:cTn id="53" dur="1" fill="hold">
                                          <p:stCondLst>
                                            <p:cond delay="0"/>
                                          </p:stCondLst>
                                        </p:cTn>
                                        <p:tgtEl>
                                          <p:spTgt spid="94"/>
                                        </p:tgtEl>
                                        <p:attrNameLst>
                                          <p:attrName>style.visibility</p:attrName>
                                        </p:attrNameLst>
                                      </p:cBhvr>
                                      <p:to>
                                        <p:strVal val="visible"/>
                                      </p:to>
                                    </p:set>
                                    <p:anim calcmode="lin" valueType="num">
                                      <p:cBhvr>
                                        <p:cTn id="54" dur="500" fill="hold"/>
                                        <p:tgtEl>
                                          <p:spTgt spid="94"/>
                                        </p:tgtEl>
                                        <p:attrNameLst>
                                          <p:attrName>ppt_w</p:attrName>
                                        </p:attrNameLst>
                                      </p:cBhvr>
                                      <p:tavLst>
                                        <p:tav tm="0">
                                          <p:val>
                                            <p:fltVal val="0"/>
                                          </p:val>
                                        </p:tav>
                                        <p:tav tm="100000">
                                          <p:val>
                                            <p:strVal val="#ppt_w"/>
                                          </p:val>
                                        </p:tav>
                                      </p:tavLst>
                                    </p:anim>
                                    <p:anim calcmode="lin" valueType="num">
                                      <p:cBhvr>
                                        <p:cTn id="55" dur="500" fill="hold"/>
                                        <p:tgtEl>
                                          <p:spTgt spid="94"/>
                                        </p:tgtEl>
                                        <p:attrNameLst>
                                          <p:attrName>ppt_h</p:attrName>
                                        </p:attrNameLst>
                                      </p:cBhvr>
                                      <p:tavLst>
                                        <p:tav tm="0">
                                          <p:val>
                                            <p:fltVal val="0"/>
                                          </p:val>
                                        </p:tav>
                                        <p:tav tm="100000">
                                          <p:val>
                                            <p:strVal val="#ppt_h"/>
                                          </p:val>
                                        </p:tav>
                                      </p:tavLst>
                                    </p:anim>
                                    <p:animEffect transition="in" filter="fade">
                                      <p:cBhvr>
                                        <p:cTn id="56" dur="500"/>
                                        <p:tgtEl>
                                          <p:spTgt spid="94"/>
                                        </p:tgtEl>
                                      </p:cBhvr>
                                    </p:animEffect>
                                  </p:childTnLst>
                                </p:cTn>
                              </p:par>
                            </p:childTnLst>
                          </p:cTn>
                        </p:par>
                        <p:par>
                          <p:cTn id="57" fill="hold">
                            <p:stCondLst>
                              <p:cond delay="4850"/>
                            </p:stCondLst>
                            <p:childTnLst>
                              <p:par>
                                <p:cTn id="58" presetID="22" presetClass="entr" presetSubtype="8" fill="hold"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left)">
                                      <p:cBhvr>
                                        <p:cTn id="60" dur="500"/>
                                        <p:tgtEl>
                                          <p:spTgt spid="50"/>
                                        </p:tgtEl>
                                      </p:cBhvr>
                                    </p:animEffect>
                                  </p:childTnLst>
                                </p:cTn>
                              </p:par>
                            </p:childTnLst>
                          </p:cTn>
                        </p:par>
                        <p:par>
                          <p:cTn id="61" fill="hold">
                            <p:stCondLst>
                              <p:cond delay="5350"/>
                            </p:stCondLst>
                            <p:childTnLst>
                              <p:par>
                                <p:cTn id="62" presetID="22" presetClass="entr" presetSubtype="8" fill="hold" grpId="0" nodeType="after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wipe(left)">
                                      <p:cBhvr>
                                        <p:cTn id="64" dur="500"/>
                                        <p:tgtEl>
                                          <p:spTgt spid="8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ipe(left)">
                                      <p:cBhvr>
                                        <p:cTn id="67" dur="500"/>
                                        <p:tgtEl>
                                          <p:spTgt spid="85"/>
                                        </p:tgtEl>
                                      </p:cBhvr>
                                    </p:animEffect>
                                  </p:childTnLst>
                                </p:cTn>
                              </p:par>
                              <p:par>
                                <p:cTn id="68" presetID="53" presetClass="entr" presetSubtype="16" fill="hold" nodeType="withEffect">
                                  <p:stCondLst>
                                    <p:cond delay="750"/>
                                  </p:stCondLst>
                                  <p:childTnLst>
                                    <p:set>
                                      <p:cBhvr>
                                        <p:cTn id="69" dur="1" fill="hold">
                                          <p:stCondLst>
                                            <p:cond delay="0"/>
                                          </p:stCondLst>
                                        </p:cTn>
                                        <p:tgtEl>
                                          <p:spTgt spid="97"/>
                                        </p:tgtEl>
                                        <p:attrNameLst>
                                          <p:attrName>style.visibility</p:attrName>
                                        </p:attrNameLst>
                                      </p:cBhvr>
                                      <p:to>
                                        <p:strVal val="visible"/>
                                      </p:to>
                                    </p:set>
                                    <p:anim calcmode="lin" valueType="num">
                                      <p:cBhvr>
                                        <p:cTn id="70" dur="500" fill="hold"/>
                                        <p:tgtEl>
                                          <p:spTgt spid="97"/>
                                        </p:tgtEl>
                                        <p:attrNameLst>
                                          <p:attrName>ppt_w</p:attrName>
                                        </p:attrNameLst>
                                      </p:cBhvr>
                                      <p:tavLst>
                                        <p:tav tm="0">
                                          <p:val>
                                            <p:fltVal val="0"/>
                                          </p:val>
                                        </p:tav>
                                        <p:tav tm="100000">
                                          <p:val>
                                            <p:strVal val="#ppt_w"/>
                                          </p:val>
                                        </p:tav>
                                      </p:tavLst>
                                    </p:anim>
                                    <p:anim calcmode="lin" valueType="num">
                                      <p:cBhvr>
                                        <p:cTn id="71" dur="500" fill="hold"/>
                                        <p:tgtEl>
                                          <p:spTgt spid="97"/>
                                        </p:tgtEl>
                                        <p:attrNameLst>
                                          <p:attrName>ppt_h</p:attrName>
                                        </p:attrNameLst>
                                      </p:cBhvr>
                                      <p:tavLst>
                                        <p:tav tm="0">
                                          <p:val>
                                            <p:fltVal val="0"/>
                                          </p:val>
                                        </p:tav>
                                        <p:tav tm="100000">
                                          <p:val>
                                            <p:strVal val="#ppt_h"/>
                                          </p:val>
                                        </p:tav>
                                      </p:tavLst>
                                    </p:anim>
                                    <p:animEffect transition="in" filter="fade">
                                      <p:cBhvr>
                                        <p:cTn id="72" dur="500"/>
                                        <p:tgtEl>
                                          <p:spTgt spid="97"/>
                                        </p:tgtEl>
                                      </p:cBhvr>
                                    </p:animEffect>
                                  </p:childTnLst>
                                </p:cTn>
                              </p:par>
                            </p:childTnLst>
                          </p:cTn>
                        </p:par>
                        <p:par>
                          <p:cTn id="73" fill="hold">
                            <p:stCondLst>
                              <p:cond delay="6600"/>
                            </p:stCondLst>
                            <p:childTnLst>
                              <p:par>
                                <p:cTn id="74" presetID="22" presetClass="entr" presetSubtype="8" fill="hold" nodeType="after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7100"/>
                            </p:stCondLst>
                            <p:childTnLst>
                              <p:par>
                                <p:cTn id="78" presetID="22" presetClass="entr" presetSubtype="8" fill="hold" grpId="0" nodeType="after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wipe(left)">
                                      <p:cBhvr>
                                        <p:cTn id="80" dur="500"/>
                                        <p:tgtEl>
                                          <p:spTgt spid="86"/>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wipe(left)">
                                      <p:cBhvr>
                                        <p:cTn id="8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82" grpId="0"/>
      <p:bldP spid="83" grpId="0"/>
      <p:bldP spid="84" grpId="0"/>
      <p:bldP spid="85" grpId="0"/>
      <p:bldP spid="86" grpId="0"/>
      <p:bldP spid="87" grpId="0"/>
      <p:bldP spid="10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六边形 53"/>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0" name="六边形 59"/>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7" name="六边形 66"/>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8" name="TextBox 67"/>
          <p:cNvSpPr txBox="1"/>
          <p:nvPr/>
        </p:nvSpPr>
        <p:spPr>
          <a:xfrm>
            <a:off x="2023145" y="2170018"/>
            <a:ext cx="1107996" cy="646331"/>
          </a:xfrm>
          <a:prstGeom prst="rect">
            <a:avLst/>
          </a:prstGeom>
          <a:noFill/>
        </p:spPr>
        <p:txBody>
          <a:bodyPr wrap="none" rtlCol="0">
            <a:spAutoFit/>
          </a:bodyPr>
          <a:lstStyle/>
          <a:p>
            <a:r>
              <a:rPr lang="zh-CN" altLang="en-US"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宣言</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69" name="TextBox 68"/>
          <p:cNvSpPr txBox="1"/>
          <p:nvPr/>
        </p:nvSpPr>
        <p:spPr>
          <a:xfrm>
            <a:off x="3635896" y="1478270"/>
            <a:ext cx="4824536" cy="2677656"/>
          </a:xfrm>
          <a:prstGeom prst="rect">
            <a:avLst/>
          </a:prstGeom>
          <a:noFill/>
        </p:spPr>
        <p:txBody>
          <a:bodyPr wrap="square" rtlCol="0">
            <a:spAutoFit/>
          </a:bodyPr>
          <a:lstStyle/>
          <a:p>
            <a:pPr lvl="0" algn="just" fontAlgn="base">
              <a:lnSpc>
                <a:spcPct val="150000"/>
              </a:lnSpc>
              <a:spcBef>
                <a:spcPct val="0"/>
              </a:spcBef>
              <a:spcAft>
                <a:spcPct val="0"/>
              </a:spcAft>
            </a:pPr>
            <a:r>
              <a:rPr lang="zh-CN" altLang="en-US" sz="1600" dirty="0">
                <a:solidFill>
                  <a:srgbClr val="000000">
                    <a:lumMod val="95000"/>
                    <a:lumOff val="5000"/>
                  </a:srgbClr>
                </a:solidFill>
                <a:latin typeface="微软雅黑" pitchFamily="34" charset="-122"/>
                <a:ea typeface="微软雅黑" pitchFamily="34" charset="-122"/>
              </a:rPr>
              <a:t>青春，如诗如画，如梦如</a:t>
            </a:r>
            <a:r>
              <a:rPr lang="zh-CN" altLang="en-US" sz="1600" dirty="0" smtClean="0">
                <a:solidFill>
                  <a:srgbClr val="000000">
                    <a:lumMod val="95000"/>
                    <a:lumOff val="5000"/>
                  </a:srgbClr>
                </a:solidFill>
                <a:latin typeface="微软雅黑" pitchFamily="34" charset="-122"/>
                <a:ea typeface="微软雅黑" pitchFamily="34" charset="-122"/>
              </a:rPr>
              <a:t>幻；</a:t>
            </a:r>
            <a:endParaRPr lang="en-US" altLang="zh-CN" sz="1600" dirty="0" smtClean="0">
              <a:solidFill>
                <a:srgbClr val="000000">
                  <a:lumMod val="95000"/>
                  <a:lumOff val="5000"/>
                </a:srgbClr>
              </a:solidFill>
              <a:latin typeface="微软雅黑" pitchFamily="34" charset="-122"/>
              <a:ea typeface="微软雅黑" pitchFamily="34" charset="-122"/>
            </a:endParaRPr>
          </a:p>
          <a:p>
            <a:pPr lvl="0" algn="just" fontAlgn="base">
              <a:lnSpc>
                <a:spcPct val="150000"/>
              </a:lnSpc>
              <a:spcBef>
                <a:spcPct val="0"/>
              </a:spcBef>
              <a:spcAft>
                <a:spcPct val="0"/>
              </a:spcAft>
            </a:pPr>
            <a:r>
              <a:rPr lang="zh-CN" altLang="en-US" sz="1600" dirty="0" smtClean="0">
                <a:solidFill>
                  <a:srgbClr val="000000">
                    <a:lumMod val="95000"/>
                    <a:lumOff val="5000"/>
                  </a:srgbClr>
                </a:solidFill>
                <a:latin typeface="微软雅黑" pitchFamily="34" charset="-122"/>
                <a:ea typeface="微软雅黑" pitchFamily="34" charset="-122"/>
              </a:rPr>
              <a:t>我们</a:t>
            </a:r>
            <a:r>
              <a:rPr lang="zh-CN" altLang="en-US" sz="1600" dirty="0">
                <a:solidFill>
                  <a:srgbClr val="000000">
                    <a:lumMod val="95000"/>
                    <a:lumOff val="5000"/>
                  </a:srgbClr>
                </a:solidFill>
                <a:latin typeface="微软雅黑" pitchFamily="34" charset="-122"/>
                <a:ea typeface="微软雅黑" pitchFamily="34" charset="-122"/>
              </a:rPr>
              <a:t>尽情地挥洒辛勤的汗水，我们尽力倾吐睿智的才华，我们用自信，自强，自立，谱写我们青春的诺言</a:t>
            </a:r>
            <a:r>
              <a:rPr lang="zh-CN" altLang="en-US" sz="1600" dirty="0" smtClean="0">
                <a:solidFill>
                  <a:srgbClr val="000000">
                    <a:lumMod val="95000"/>
                    <a:lumOff val="5000"/>
                  </a:srgbClr>
                </a:solidFill>
                <a:latin typeface="微软雅黑" pitchFamily="34" charset="-122"/>
                <a:ea typeface="微软雅黑" pitchFamily="34" charset="-122"/>
              </a:rPr>
              <a:t>。</a:t>
            </a:r>
            <a:endParaRPr lang="en-US" altLang="zh-CN" sz="1600" dirty="0" smtClean="0">
              <a:solidFill>
                <a:srgbClr val="000000">
                  <a:lumMod val="95000"/>
                  <a:lumOff val="5000"/>
                </a:srgbClr>
              </a:solidFill>
              <a:latin typeface="微软雅黑" pitchFamily="34" charset="-122"/>
              <a:ea typeface="微软雅黑" pitchFamily="34" charset="-122"/>
            </a:endParaRPr>
          </a:p>
          <a:p>
            <a:pPr lvl="0" algn="just" fontAlgn="base">
              <a:lnSpc>
                <a:spcPct val="150000"/>
              </a:lnSpc>
              <a:spcBef>
                <a:spcPct val="0"/>
              </a:spcBef>
              <a:spcAft>
                <a:spcPct val="0"/>
              </a:spcAft>
            </a:pPr>
            <a:r>
              <a:rPr lang="zh-CN" altLang="en-US" sz="1600" dirty="0">
                <a:solidFill>
                  <a:srgbClr val="000000">
                    <a:lumMod val="95000"/>
                    <a:lumOff val="5000"/>
                  </a:srgbClr>
                </a:solidFill>
                <a:latin typeface="微软雅黑" pitchFamily="34" charset="-122"/>
                <a:ea typeface="微软雅黑" pitchFamily="34" charset="-122"/>
              </a:rPr>
              <a:t>“长风破浪会有时，直挂云帆济沧海</a:t>
            </a:r>
            <a:r>
              <a:rPr lang="zh-CN" altLang="en-US" sz="1600" dirty="0" smtClean="0">
                <a:solidFill>
                  <a:srgbClr val="000000">
                    <a:lumMod val="95000"/>
                    <a:lumOff val="5000"/>
                  </a:srgbClr>
                </a:solidFill>
                <a:latin typeface="微软雅黑" pitchFamily="34" charset="-122"/>
                <a:ea typeface="微软雅黑" pitchFamily="34" charset="-122"/>
              </a:rPr>
              <a:t>”</a:t>
            </a:r>
            <a:endParaRPr lang="en-US" altLang="zh-CN" sz="1600" dirty="0" smtClean="0">
              <a:solidFill>
                <a:srgbClr val="000000">
                  <a:lumMod val="95000"/>
                  <a:lumOff val="5000"/>
                </a:srgbClr>
              </a:solidFill>
              <a:latin typeface="微软雅黑" pitchFamily="34" charset="-122"/>
              <a:ea typeface="微软雅黑" pitchFamily="34" charset="-122"/>
            </a:endParaRPr>
          </a:p>
          <a:p>
            <a:pPr lvl="0" algn="just" fontAlgn="base">
              <a:lnSpc>
                <a:spcPct val="150000"/>
              </a:lnSpc>
              <a:spcBef>
                <a:spcPct val="0"/>
              </a:spcBef>
              <a:spcAft>
                <a:spcPct val="0"/>
              </a:spcAft>
            </a:pPr>
            <a:r>
              <a:rPr lang="zh-CN" altLang="en-US" sz="1600" dirty="0" smtClean="0">
                <a:solidFill>
                  <a:srgbClr val="000000">
                    <a:lumMod val="95000"/>
                    <a:lumOff val="5000"/>
                  </a:srgbClr>
                </a:solidFill>
                <a:latin typeface="微软雅黑" pitchFamily="34" charset="-122"/>
                <a:ea typeface="微软雅黑" pitchFamily="34" charset="-122"/>
              </a:rPr>
              <a:t>戴尔</a:t>
            </a:r>
            <a:r>
              <a:rPr lang="en-US" altLang="zh-CN" sz="1600" dirty="0" smtClean="0">
                <a:solidFill>
                  <a:srgbClr val="000000">
                    <a:lumMod val="95000"/>
                    <a:lumOff val="5000"/>
                  </a:srgbClr>
                </a:solidFill>
                <a:latin typeface="微软雅黑" pitchFamily="34" charset="-122"/>
                <a:ea typeface="微软雅黑" pitchFamily="34" charset="-122"/>
              </a:rPr>
              <a:t>-</a:t>
            </a:r>
            <a:r>
              <a:rPr lang="zh-CN" altLang="en-US" sz="1600" dirty="0" smtClean="0">
                <a:solidFill>
                  <a:srgbClr val="000000">
                    <a:lumMod val="95000"/>
                    <a:lumOff val="5000"/>
                  </a:srgbClr>
                </a:solidFill>
                <a:latin typeface="微软雅黑" pitchFamily="34" charset="-122"/>
                <a:ea typeface="微软雅黑" pitchFamily="34" charset="-122"/>
              </a:rPr>
              <a:t>卡耐基说过“不怕推销自己，只要你认为我有才华，你就应该认为自己有资格胜任这个职位！</a:t>
            </a:r>
            <a:endParaRPr lang="zh-CN" altLang="en-US" sz="1600" dirty="0">
              <a:solidFill>
                <a:srgbClr val="000000">
                  <a:lumMod val="95000"/>
                  <a:lumOff val="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5112024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1500"/>
                                        <p:tgtEl>
                                          <p:spTgt spid="58"/>
                                        </p:tgtEl>
                                      </p:cBhvr>
                                    </p:animEffect>
                                  </p:childTnLst>
                                </p:cTn>
                              </p:par>
                              <p:par>
                                <p:cTn id="11" presetID="8" presetClass="emph" presetSubtype="0" decel="58000" fill="hold" nodeType="withEffect">
                                  <p:stCondLst>
                                    <p:cond delay="0"/>
                                  </p:stCondLst>
                                  <p:childTnLst>
                                    <p:animRot by="-21600000">
                                      <p:cBhvr>
                                        <p:cTn id="12" dur="1500" fill="hold"/>
                                        <p:tgtEl>
                                          <p:spTgt spid="58"/>
                                        </p:tgtEl>
                                        <p:attrNameLst>
                                          <p:attrName>r</p:attrName>
                                        </p:attrNameLst>
                                      </p:cBhvr>
                                    </p:animRot>
                                  </p:childTnLst>
                                </p:cTn>
                              </p:par>
                              <p:par>
                                <p:cTn id="13"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4" dur="1500" fill="hold"/>
                                        <p:tgtEl>
                                          <p:spTgt spid="58"/>
                                        </p:tgtEl>
                                        <p:attrNameLst>
                                          <p:attrName>ppt_x</p:attrName>
                                          <p:attrName>ppt_y</p:attrName>
                                        </p:attrNameLst>
                                      </p:cBhvr>
                                    </p:animMotion>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35" presetClass="path" presetSubtype="0" accel="50000" decel="50000" fill="hold" grpId="0" nodeType="withEffect">
                                  <p:stCondLst>
                                    <p:cond delay="0"/>
                                  </p:stCondLst>
                                  <p:childTnLst>
                                    <p:animMotion origin="layout" path="M 0.00973 -1.11111E-6 L -3.88889E-6 -1.11111E-6 " pathEditMode="relative" rAng="0" ptsTypes="AA">
                                      <p:cBhvr>
                                        <p:cTn id="20" dur="750" fill="hold"/>
                                        <p:tgtEl>
                                          <p:spTgt spid="54"/>
                                        </p:tgtEl>
                                        <p:attrNameLst>
                                          <p:attrName>ppt_x</p:attrName>
                                          <p:attrName>ppt_y</p:attrName>
                                        </p:attrNameLst>
                                      </p:cBhvr>
                                      <p:rCtr x="-486" y="0"/>
                                    </p:animMotion>
                                  </p:childTnLst>
                                </p:cTn>
                              </p:par>
                              <p:par>
                                <p:cTn id="21" presetID="10" presetClass="entr" presetSubtype="0" fill="hold" grpId="0" nodeType="withEffect">
                                  <p:stCondLst>
                                    <p:cond delay="25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par>
                          <p:cTn id="24" fill="hold">
                            <p:stCondLst>
                              <p:cond delay="2250"/>
                            </p:stCondLst>
                            <p:childTnLst>
                              <p:par>
                                <p:cTn id="25" presetID="14" presetClass="entr" presetSubtype="10"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randombar(horizontal)">
                                      <p:cBhvr>
                                        <p:cTn id="27"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68" grpId="0"/>
      <p:bldP spid="6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目标规划</a:t>
            </a:r>
            <a:endParaRPr lang="zh-CN" altLang="en-US" dirty="0"/>
          </a:p>
        </p:txBody>
      </p:sp>
      <p:sp>
        <p:nvSpPr>
          <p:cNvPr id="3" name="TextBox 2"/>
          <p:cNvSpPr txBox="1"/>
          <p:nvPr/>
        </p:nvSpPr>
        <p:spPr>
          <a:xfrm>
            <a:off x="904733" y="3579862"/>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4" name="TextBox 3"/>
          <p:cNvSpPr txBox="1"/>
          <p:nvPr/>
        </p:nvSpPr>
        <p:spPr>
          <a:xfrm>
            <a:off x="2912509" y="3579862"/>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5" name="TextBox 4"/>
          <p:cNvSpPr txBox="1"/>
          <p:nvPr/>
        </p:nvSpPr>
        <p:spPr>
          <a:xfrm>
            <a:off x="4907111" y="3587827"/>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6" name="TextBox 5"/>
          <p:cNvSpPr txBox="1"/>
          <p:nvPr/>
        </p:nvSpPr>
        <p:spPr>
          <a:xfrm>
            <a:off x="6870379" y="3587827"/>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8" name="燕尾形箭头 7"/>
          <p:cNvSpPr/>
          <p:nvPr/>
        </p:nvSpPr>
        <p:spPr>
          <a:xfrm>
            <a:off x="467544" y="2427734"/>
            <a:ext cx="8208912" cy="228600"/>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9" name="组合 8"/>
          <p:cNvGrpSpPr/>
          <p:nvPr/>
        </p:nvGrpSpPr>
        <p:grpSpPr>
          <a:xfrm>
            <a:off x="783076" y="1635646"/>
            <a:ext cx="1697385" cy="1697385"/>
            <a:chOff x="1278794" y="3334906"/>
            <a:chExt cx="914014" cy="914014"/>
          </a:xfrm>
        </p:grpSpPr>
        <p:grpSp>
          <p:nvGrpSpPr>
            <p:cNvPr id="10" name="组合 9"/>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11" name="TextBox 10"/>
            <p:cNvSpPr txBox="1"/>
            <p:nvPr/>
          </p:nvSpPr>
          <p:spPr>
            <a:xfrm>
              <a:off x="1477939" y="3742514"/>
              <a:ext cx="513771" cy="174019"/>
            </a:xfrm>
            <a:prstGeom prst="rect">
              <a:avLst/>
            </a:prstGeom>
            <a:noFill/>
          </p:spPr>
          <p:txBody>
            <a:bodyPr wrap="none" rtlCol="0">
              <a:spAutoFit/>
            </a:bodyPr>
            <a:lstStyle/>
            <a:p>
              <a:pPr algn="ctr"/>
              <a:r>
                <a:rPr lang="zh-CN" altLang="en-US" sz="1500" b="1" dirty="0" smtClean="0">
                  <a:latin typeface="微软雅黑" pitchFamily="34" charset="-122"/>
                  <a:ea typeface="微软雅黑" pitchFamily="34" charset="-122"/>
                </a:rPr>
                <a:t>添加文本</a:t>
              </a:r>
              <a:endParaRPr lang="zh-CN" altLang="en-US" sz="1500" b="1" dirty="0">
                <a:latin typeface="微软雅黑" pitchFamily="34" charset="-122"/>
                <a:ea typeface="微软雅黑" pitchFamily="34" charset="-122"/>
              </a:endParaRPr>
            </a:p>
          </p:txBody>
        </p:sp>
      </p:grpSp>
      <p:grpSp>
        <p:nvGrpSpPr>
          <p:cNvPr id="14" name="组合 13"/>
          <p:cNvGrpSpPr/>
          <p:nvPr/>
        </p:nvGrpSpPr>
        <p:grpSpPr>
          <a:xfrm>
            <a:off x="2746134" y="1639356"/>
            <a:ext cx="1697385" cy="1697385"/>
            <a:chOff x="1278794" y="3334906"/>
            <a:chExt cx="914014" cy="914014"/>
          </a:xfrm>
        </p:grpSpPr>
        <p:grpSp>
          <p:nvGrpSpPr>
            <p:cNvPr id="15" name="组合 14"/>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16" name="TextBox 15"/>
            <p:cNvSpPr txBox="1"/>
            <p:nvPr/>
          </p:nvSpPr>
          <p:spPr>
            <a:xfrm>
              <a:off x="1477939" y="3740516"/>
              <a:ext cx="513772" cy="174019"/>
            </a:xfrm>
            <a:prstGeom prst="rect">
              <a:avLst/>
            </a:prstGeom>
            <a:noFill/>
          </p:spPr>
          <p:txBody>
            <a:bodyPr wrap="none" rtlCol="0">
              <a:spAutoFit/>
            </a:bodyPr>
            <a:lstStyle/>
            <a:p>
              <a:pPr algn="ctr"/>
              <a:r>
                <a:rPr lang="zh-CN" altLang="en-US" sz="1500" b="1" dirty="0">
                  <a:latin typeface="微软雅黑" pitchFamily="34" charset="-122"/>
                  <a:ea typeface="微软雅黑" pitchFamily="34" charset="-122"/>
                </a:rPr>
                <a:t>添加文本</a:t>
              </a:r>
            </a:p>
          </p:txBody>
        </p:sp>
      </p:grpSp>
      <p:grpSp>
        <p:nvGrpSpPr>
          <p:cNvPr id="19" name="组合 18"/>
          <p:cNvGrpSpPr/>
          <p:nvPr/>
        </p:nvGrpSpPr>
        <p:grpSpPr>
          <a:xfrm>
            <a:off x="4688516" y="1635646"/>
            <a:ext cx="1697385" cy="1697385"/>
            <a:chOff x="1278794" y="3334906"/>
            <a:chExt cx="914014" cy="914014"/>
          </a:xfrm>
        </p:grpSpPr>
        <p:grpSp>
          <p:nvGrpSpPr>
            <p:cNvPr id="20" name="组合 19"/>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21" name="TextBox 20"/>
            <p:cNvSpPr txBox="1"/>
            <p:nvPr/>
          </p:nvSpPr>
          <p:spPr>
            <a:xfrm>
              <a:off x="1477939" y="3742514"/>
              <a:ext cx="513772" cy="174019"/>
            </a:xfrm>
            <a:prstGeom prst="rect">
              <a:avLst/>
            </a:prstGeom>
            <a:noFill/>
          </p:spPr>
          <p:txBody>
            <a:bodyPr wrap="none" rtlCol="0">
              <a:spAutoFit/>
            </a:bodyPr>
            <a:lstStyle/>
            <a:p>
              <a:pPr algn="ctr"/>
              <a:r>
                <a:rPr lang="zh-CN" altLang="en-US" sz="1500" b="1" dirty="0">
                  <a:latin typeface="微软雅黑" pitchFamily="34" charset="-122"/>
                  <a:ea typeface="微软雅黑" pitchFamily="34" charset="-122"/>
                </a:rPr>
                <a:t>添加文本</a:t>
              </a:r>
            </a:p>
          </p:txBody>
        </p:sp>
      </p:grpSp>
      <p:grpSp>
        <p:nvGrpSpPr>
          <p:cNvPr id="24" name="组合 23"/>
          <p:cNvGrpSpPr/>
          <p:nvPr/>
        </p:nvGrpSpPr>
        <p:grpSpPr>
          <a:xfrm>
            <a:off x="6619031" y="1642521"/>
            <a:ext cx="1697385" cy="1697385"/>
            <a:chOff x="1278794" y="3334906"/>
            <a:chExt cx="914014" cy="914014"/>
          </a:xfrm>
        </p:grpSpPr>
        <p:grpSp>
          <p:nvGrpSpPr>
            <p:cNvPr id="25" name="组合 24"/>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26" name="TextBox 25"/>
            <p:cNvSpPr txBox="1"/>
            <p:nvPr/>
          </p:nvSpPr>
          <p:spPr>
            <a:xfrm>
              <a:off x="1477939" y="3738812"/>
              <a:ext cx="513772" cy="174019"/>
            </a:xfrm>
            <a:prstGeom prst="rect">
              <a:avLst/>
            </a:prstGeom>
            <a:noFill/>
          </p:spPr>
          <p:txBody>
            <a:bodyPr wrap="none" rtlCol="0">
              <a:spAutoFit/>
            </a:bodyPr>
            <a:lstStyle/>
            <a:p>
              <a:pPr algn="ctr"/>
              <a:r>
                <a:rPr lang="zh-CN" altLang="en-US" sz="1500" b="1" dirty="0">
                  <a:latin typeface="微软雅黑" pitchFamily="34" charset="-122"/>
                  <a:ea typeface="微软雅黑" pitchFamily="34" charset="-122"/>
                </a:rPr>
                <a:t>添加文本</a:t>
              </a:r>
            </a:p>
          </p:txBody>
        </p:sp>
      </p:grpSp>
      <p:sp>
        <p:nvSpPr>
          <p:cNvPr id="29" name="椭圆 28"/>
          <p:cNvSpPr/>
          <p:nvPr/>
        </p:nvSpPr>
        <p:spPr>
          <a:xfrm>
            <a:off x="824277" y="1491630"/>
            <a:ext cx="645364" cy="64536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0" name="椭圆 29"/>
          <p:cNvSpPr/>
          <p:nvPr/>
        </p:nvSpPr>
        <p:spPr>
          <a:xfrm>
            <a:off x="2783180" y="1491630"/>
            <a:ext cx="645364" cy="64536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1" name="椭圆 30"/>
          <p:cNvSpPr/>
          <p:nvPr/>
        </p:nvSpPr>
        <p:spPr>
          <a:xfrm>
            <a:off x="4760524" y="1498175"/>
            <a:ext cx="645364" cy="64536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2" name="椭圆 31"/>
          <p:cNvSpPr/>
          <p:nvPr/>
        </p:nvSpPr>
        <p:spPr>
          <a:xfrm>
            <a:off x="6707078" y="1498175"/>
            <a:ext cx="645364" cy="64536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3" name="TextBox 32"/>
          <p:cNvSpPr txBox="1"/>
          <p:nvPr/>
        </p:nvSpPr>
        <p:spPr>
          <a:xfrm>
            <a:off x="826119" y="1629646"/>
            <a:ext cx="649537" cy="307777"/>
          </a:xfrm>
          <a:prstGeom prst="rect">
            <a:avLst/>
          </a:prstGeom>
          <a:noFill/>
        </p:spPr>
        <p:txBody>
          <a:bodyPr wrap="none" rtlCol="0">
            <a:spAutoFit/>
          </a:bodyPr>
          <a:lstStyle/>
          <a:p>
            <a:pPr algn="ctr"/>
            <a:r>
              <a:rPr lang="zh-CN" altLang="en-US" sz="1400" b="1" dirty="0" smtClean="0">
                <a:solidFill>
                  <a:schemeClr val="bg1"/>
                </a:solidFill>
                <a:latin typeface="微软雅黑" pitchFamily="34" charset="-122"/>
                <a:ea typeface="微软雅黑" pitchFamily="34" charset="-122"/>
              </a:rPr>
              <a:t>目标</a:t>
            </a:r>
            <a:r>
              <a:rPr lang="en-US" altLang="zh-CN" sz="1400" b="1" dirty="0" smtClean="0">
                <a:solidFill>
                  <a:schemeClr val="bg1"/>
                </a:solidFill>
                <a:latin typeface="微软雅黑" pitchFamily="34" charset="-122"/>
                <a:ea typeface="微软雅黑" pitchFamily="34" charset="-122"/>
              </a:rPr>
              <a:t>1</a:t>
            </a:r>
            <a:endParaRPr lang="zh-CN" altLang="en-US" sz="1400" b="1" dirty="0">
              <a:solidFill>
                <a:schemeClr val="bg1"/>
              </a:solidFill>
              <a:latin typeface="微软雅黑" pitchFamily="34" charset="-122"/>
              <a:ea typeface="微软雅黑" pitchFamily="34" charset="-122"/>
            </a:endParaRPr>
          </a:p>
        </p:txBody>
      </p:sp>
      <p:sp>
        <p:nvSpPr>
          <p:cNvPr id="34" name="TextBox 33"/>
          <p:cNvSpPr txBox="1"/>
          <p:nvPr/>
        </p:nvSpPr>
        <p:spPr>
          <a:xfrm>
            <a:off x="2745007" y="1629646"/>
            <a:ext cx="654346" cy="307777"/>
          </a:xfrm>
          <a:prstGeom prst="rect">
            <a:avLst/>
          </a:prstGeom>
          <a:noFill/>
        </p:spPr>
        <p:txBody>
          <a:bodyPr wrap="none" rtlCol="0">
            <a:spAutoFit/>
          </a:bodyPr>
          <a:lstStyle/>
          <a:p>
            <a:pPr algn="ctr"/>
            <a:r>
              <a:rPr lang="zh-CN" altLang="en-US" sz="1400" b="1" dirty="0" smtClean="0">
                <a:solidFill>
                  <a:schemeClr val="bg1"/>
                </a:solidFill>
                <a:latin typeface="微软雅黑" pitchFamily="34" charset="-122"/>
                <a:ea typeface="微软雅黑" pitchFamily="34" charset="-122"/>
              </a:rPr>
              <a:t>目标</a:t>
            </a:r>
            <a:r>
              <a:rPr lang="en-US" altLang="zh-CN" sz="1400" b="1" dirty="0">
                <a:solidFill>
                  <a:schemeClr val="bg1"/>
                </a:solidFill>
                <a:latin typeface="微软雅黑" pitchFamily="34" charset="-122"/>
                <a:ea typeface="微软雅黑" pitchFamily="34" charset="-122"/>
              </a:rPr>
              <a:t>2</a:t>
            </a:r>
            <a:endParaRPr lang="zh-CN" altLang="en-US" sz="1400" b="1" dirty="0">
              <a:solidFill>
                <a:schemeClr val="bg1"/>
              </a:solidFill>
              <a:latin typeface="微软雅黑" pitchFamily="34" charset="-122"/>
              <a:ea typeface="微软雅黑" pitchFamily="34" charset="-122"/>
            </a:endParaRPr>
          </a:p>
        </p:txBody>
      </p:sp>
      <p:sp>
        <p:nvSpPr>
          <p:cNvPr id="35" name="TextBox 34"/>
          <p:cNvSpPr txBox="1"/>
          <p:nvPr/>
        </p:nvSpPr>
        <p:spPr>
          <a:xfrm>
            <a:off x="4758120" y="1629646"/>
            <a:ext cx="654346" cy="307777"/>
          </a:xfrm>
          <a:prstGeom prst="rect">
            <a:avLst/>
          </a:prstGeom>
          <a:noFill/>
        </p:spPr>
        <p:txBody>
          <a:bodyPr wrap="none" rtlCol="0">
            <a:spAutoFit/>
          </a:bodyPr>
          <a:lstStyle/>
          <a:p>
            <a:pPr algn="ctr"/>
            <a:r>
              <a:rPr lang="zh-CN" altLang="en-US" sz="1400" b="1" dirty="0" smtClean="0">
                <a:solidFill>
                  <a:schemeClr val="bg1"/>
                </a:solidFill>
                <a:latin typeface="微软雅黑" pitchFamily="34" charset="-122"/>
                <a:ea typeface="微软雅黑" pitchFamily="34" charset="-122"/>
              </a:rPr>
              <a:t>目标</a:t>
            </a:r>
            <a:r>
              <a:rPr lang="en-US" altLang="zh-CN" sz="1400" b="1" dirty="0">
                <a:solidFill>
                  <a:schemeClr val="bg1"/>
                </a:solidFill>
                <a:latin typeface="微软雅黑" pitchFamily="34" charset="-122"/>
                <a:ea typeface="微软雅黑" pitchFamily="34" charset="-122"/>
              </a:rPr>
              <a:t>3</a:t>
            </a:r>
            <a:endParaRPr lang="zh-CN" altLang="en-US" sz="1400" b="1" dirty="0">
              <a:solidFill>
                <a:schemeClr val="bg1"/>
              </a:solidFill>
              <a:latin typeface="微软雅黑" pitchFamily="34" charset="-122"/>
              <a:ea typeface="微软雅黑" pitchFamily="34" charset="-122"/>
            </a:endParaRPr>
          </a:p>
        </p:txBody>
      </p:sp>
      <p:sp>
        <p:nvSpPr>
          <p:cNvPr id="36" name="TextBox 35"/>
          <p:cNvSpPr txBox="1"/>
          <p:nvPr/>
        </p:nvSpPr>
        <p:spPr>
          <a:xfrm>
            <a:off x="6691348" y="1629646"/>
            <a:ext cx="654346" cy="307777"/>
          </a:xfrm>
          <a:prstGeom prst="rect">
            <a:avLst/>
          </a:prstGeom>
          <a:noFill/>
        </p:spPr>
        <p:txBody>
          <a:bodyPr wrap="none" rtlCol="0">
            <a:spAutoFit/>
          </a:bodyPr>
          <a:lstStyle/>
          <a:p>
            <a:pPr algn="ctr"/>
            <a:r>
              <a:rPr lang="zh-CN" altLang="en-US" sz="1400" b="1" dirty="0" smtClean="0">
                <a:solidFill>
                  <a:schemeClr val="bg1"/>
                </a:solidFill>
                <a:latin typeface="微软雅黑" pitchFamily="34" charset="-122"/>
                <a:ea typeface="微软雅黑" pitchFamily="34" charset="-122"/>
              </a:rPr>
              <a:t>目标</a:t>
            </a:r>
            <a:r>
              <a:rPr lang="en-US" altLang="zh-CN" sz="1400" b="1" dirty="0">
                <a:solidFill>
                  <a:schemeClr val="bg1"/>
                </a:solidFill>
                <a:latin typeface="微软雅黑" pitchFamily="34" charset="-122"/>
                <a:ea typeface="微软雅黑" pitchFamily="34" charset="-122"/>
              </a:rPr>
              <a:t>4</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828214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4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14:bounceEnd="44000">
                                          <p:cBhvr additive="base">
                                            <p:cTn id="11" dur="500" fill="hold"/>
                                            <p:tgtEl>
                                              <p:spTgt spid="14"/>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14:bounceEnd="44000">
                                          <p:cBhvr additive="base">
                                            <p:cTn id="15" dur="500" fill="hold"/>
                                            <p:tgtEl>
                                              <p:spTgt spid="19"/>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14:bounceEnd="44000">
                                          <p:cBhvr additive="base">
                                            <p:cTn id="19" dur="500" fill="hold"/>
                                            <p:tgtEl>
                                              <p:spTgt spid="24"/>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1" fill="hold" grpId="0" nodeType="afterEffect" p14:presetBounceEnd="44000">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14:bounceEnd="44000">
                                          <p:cBhvr additive="base">
                                            <p:cTn id="24" dur="500" fill="hold"/>
                                            <p:tgtEl>
                                              <p:spTgt spid="29"/>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29"/>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14:presetBounceEnd="44000">
                                      <p:stCondLst>
                                        <p:cond delay="100"/>
                                      </p:stCondLst>
                                      <p:childTnLst>
                                        <p:set>
                                          <p:cBhvr>
                                            <p:cTn id="27" dur="1" fill="hold">
                                              <p:stCondLst>
                                                <p:cond delay="0"/>
                                              </p:stCondLst>
                                            </p:cTn>
                                            <p:tgtEl>
                                              <p:spTgt spid="30"/>
                                            </p:tgtEl>
                                            <p:attrNameLst>
                                              <p:attrName>style.visibility</p:attrName>
                                            </p:attrNameLst>
                                          </p:cBhvr>
                                          <p:to>
                                            <p:strVal val="visible"/>
                                          </p:to>
                                        </p:set>
                                        <p:anim calcmode="lin" valueType="num" p14:bounceEnd="44000">
                                          <p:cBhvr additive="base">
                                            <p:cTn id="28" dur="500" fill="hold"/>
                                            <p:tgtEl>
                                              <p:spTgt spid="30"/>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30"/>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14:presetBounceEnd="44000">
                                      <p:stCondLst>
                                        <p:cond delay="200"/>
                                      </p:stCondLst>
                                      <p:childTnLst>
                                        <p:set>
                                          <p:cBhvr>
                                            <p:cTn id="31" dur="1" fill="hold">
                                              <p:stCondLst>
                                                <p:cond delay="0"/>
                                              </p:stCondLst>
                                            </p:cTn>
                                            <p:tgtEl>
                                              <p:spTgt spid="31"/>
                                            </p:tgtEl>
                                            <p:attrNameLst>
                                              <p:attrName>style.visibility</p:attrName>
                                            </p:attrNameLst>
                                          </p:cBhvr>
                                          <p:to>
                                            <p:strVal val="visible"/>
                                          </p:to>
                                        </p:set>
                                        <p:anim calcmode="lin" valueType="num" p14:bounceEnd="44000">
                                          <p:cBhvr additive="base">
                                            <p:cTn id="32" dur="500" fill="hold"/>
                                            <p:tgtEl>
                                              <p:spTgt spid="31"/>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31"/>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14:presetBounceEnd="44000">
                                      <p:stCondLst>
                                        <p:cond delay="300"/>
                                      </p:stCondLst>
                                      <p:childTnLst>
                                        <p:set>
                                          <p:cBhvr>
                                            <p:cTn id="35" dur="1" fill="hold">
                                              <p:stCondLst>
                                                <p:cond delay="0"/>
                                              </p:stCondLst>
                                            </p:cTn>
                                            <p:tgtEl>
                                              <p:spTgt spid="32"/>
                                            </p:tgtEl>
                                            <p:attrNameLst>
                                              <p:attrName>style.visibility</p:attrName>
                                            </p:attrNameLst>
                                          </p:cBhvr>
                                          <p:to>
                                            <p:strVal val="visible"/>
                                          </p:to>
                                        </p:set>
                                        <p:anim calcmode="lin" valueType="num" p14:bounceEnd="44000">
                                          <p:cBhvr additive="base">
                                            <p:cTn id="36"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32"/>
                                            </p:tgtEl>
                                            <p:attrNameLst>
                                              <p:attrName>ppt_y</p:attrName>
                                            </p:attrNameLst>
                                          </p:cBhvr>
                                          <p:tavLst>
                                            <p:tav tm="0">
                                              <p:val>
                                                <p:strVal val="0-#ppt_h/2"/>
                                              </p:val>
                                            </p:tav>
                                            <p:tav tm="100000">
                                              <p:val>
                                                <p:strVal val="#ppt_y"/>
                                              </p:val>
                                            </p:tav>
                                          </p:tavLst>
                                        </p:anim>
                                      </p:childTnLst>
                                    </p:cTn>
                                  </p:par>
                                </p:childTnLst>
                              </p:cTn>
                            </p:par>
                            <p:par>
                              <p:cTn id="38" fill="hold">
                                <p:stCondLst>
                                  <p:cond delay="1600"/>
                                </p:stCondLst>
                                <p:childTnLst>
                                  <p:par>
                                    <p:cTn id="39" presetID="10"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par>
                              <p:cTn id="51" fill="hold">
                                <p:stCondLst>
                                  <p:cond delay="210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000"/>
                                            <p:tgtEl>
                                              <p:spTgt spid="8"/>
                                            </p:tgtEl>
                                          </p:cBhvr>
                                        </p:animEffect>
                                      </p:childTnLst>
                                    </p:cTn>
                                  </p:par>
                                </p:childTnLst>
                              </p:cTn>
                            </p:par>
                            <p:par>
                              <p:cTn id="55" fill="hold">
                                <p:stCondLst>
                                  <p:cond delay="3100"/>
                                </p:stCondLst>
                                <p:childTnLst>
                                  <p:par>
                                    <p:cTn id="56" presetID="22" presetClass="entr" presetSubtype="2" fill="hold" grpId="0"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right)">
                                          <p:cBhvr>
                                            <p:cTn id="58" dur="500"/>
                                            <p:tgtEl>
                                              <p:spTgt spid="3"/>
                                            </p:tgtEl>
                                          </p:cBhvr>
                                        </p:animEffect>
                                      </p:childTnLst>
                                    </p:cTn>
                                  </p:par>
                                  <p:par>
                                    <p:cTn id="59" presetID="22" presetClass="entr" presetSubtype="2" fill="hold" grpId="0" nodeType="withEffect">
                                      <p:stCondLst>
                                        <p:cond delay="200"/>
                                      </p:stCondLst>
                                      <p:childTnLst>
                                        <p:set>
                                          <p:cBhvr>
                                            <p:cTn id="60" dur="1" fill="hold">
                                              <p:stCondLst>
                                                <p:cond delay="0"/>
                                              </p:stCondLst>
                                            </p:cTn>
                                            <p:tgtEl>
                                              <p:spTgt spid="4"/>
                                            </p:tgtEl>
                                            <p:attrNameLst>
                                              <p:attrName>style.visibility</p:attrName>
                                            </p:attrNameLst>
                                          </p:cBhvr>
                                          <p:to>
                                            <p:strVal val="visible"/>
                                          </p:to>
                                        </p:set>
                                        <p:animEffect transition="in" filter="wipe(right)">
                                          <p:cBhvr>
                                            <p:cTn id="61" dur="500"/>
                                            <p:tgtEl>
                                              <p:spTgt spid="4"/>
                                            </p:tgtEl>
                                          </p:cBhvr>
                                        </p:animEffect>
                                      </p:childTnLst>
                                    </p:cTn>
                                  </p:par>
                                  <p:par>
                                    <p:cTn id="62" presetID="22" presetClass="entr" presetSubtype="2" fill="hold" grpId="0" nodeType="withEffect">
                                      <p:stCondLst>
                                        <p:cond delay="400"/>
                                      </p:stCondLst>
                                      <p:childTnLst>
                                        <p:set>
                                          <p:cBhvr>
                                            <p:cTn id="63" dur="1" fill="hold">
                                              <p:stCondLst>
                                                <p:cond delay="0"/>
                                              </p:stCondLst>
                                            </p:cTn>
                                            <p:tgtEl>
                                              <p:spTgt spid="5"/>
                                            </p:tgtEl>
                                            <p:attrNameLst>
                                              <p:attrName>style.visibility</p:attrName>
                                            </p:attrNameLst>
                                          </p:cBhvr>
                                          <p:to>
                                            <p:strVal val="visible"/>
                                          </p:to>
                                        </p:set>
                                        <p:animEffect transition="in" filter="wipe(right)">
                                          <p:cBhvr>
                                            <p:cTn id="64" dur="500"/>
                                            <p:tgtEl>
                                              <p:spTgt spid="5"/>
                                            </p:tgtEl>
                                          </p:cBhvr>
                                        </p:animEffect>
                                      </p:childTnLst>
                                    </p:cTn>
                                  </p:par>
                                  <p:par>
                                    <p:cTn id="65" presetID="22" presetClass="entr" presetSubtype="2" fill="hold" grpId="0" nodeType="withEffect">
                                      <p:stCondLst>
                                        <p:cond delay="600"/>
                                      </p:stCondLst>
                                      <p:childTnLst>
                                        <p:set>
                                          <p:cBhvr>
                                            <p:cTn id="66" dur="1" fill="hold">
                                              <p:stCondLst>
                                                <p:cond delay="0"/>
                                              </p:stCondLst>
                                            </p:cTn>
                                            <p:tgtEl>
                                              <p:spTgt spid="6"/>
                                            </p:tgtEl>
                                            <p:attrNameLst>
                                              <p:attrName>style.visibility</p:attrName>
                                            </p:attrNameLst>
                                          </p:cBhvr>
                                          <p:to>
                                            <p:strVal val="visible"/>
                                          </p:to>
                                        </p:set>
                                        <p:animEffect transition="in" filter="wipe(righ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animBg="1"/>
          <p:bldP spid="29" grpId="0" animBg="1"/>
          <p:bldP spid="30" grpId="0" animBg="1"/>
          <p:bldP spid="31" grpId="0" animBg="1"/>
          <p:bldP spid="32" grpId="0" animBg="1"/>
          <p:bldP spid="33" grpId="0"/>
          <p:bldP spid="34" grpId="0"/>
          <p:bldP spid="35"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1"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1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20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30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0-#ppt_h/2"/>
                                              </p:val>
                                            </p:tav>
                                            <p:tav tm="100000">
                                              <p:val>
                                                <p:strVal val="#ppt_y"/>
                                              </p:val>
                                            </p:tav>
                                          </p:tavLst>
                                        </p:anim>
                                      </p:childTnLst>
                                    </p:cTn>
                                  </p:par>
                                </p:childTnLst>
                              </p:cTn>
                            </p:par>
                            <p:par>
                              <p:cTn id="38" fill="hold">
                                <p:stCondLst>
                                  <p:cond delay="1600"/>
                                </p:stCondLst>
                                <p:childTnLst>
                                  <p:par>
                                    <p:cTn id="39" presetID="10"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par>
                              <p:cTn id="51" fill="hold">
                                <p:stCondLst>
                                  <p:cond delay="210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000"/>
                                            <p:tgtEl>
                                              <p:spTgt spid="8"/>
                                            </p:tgtEl>
                                          </p:cBhvr>
                                        </p:animEffect>
                                      </p:childTnLst>
                                    </p:cTn>
                                  </p:par>
                                </p:childTnLst>
                              </p:cTn>
                            </p:par>
                            <p:par>
                              <p:cTn id="55" fill="hold">
                                <p:stCondLst>
                                  <p:cond delay="3100"/>
                                </p:stCondLst>
                                <p:childTnLst>
                                  <p:par>
                                    <p:cTn id="56" presetID="22" presetClass="entr" presetSubtype="2" fill="hold" grpId="0"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right)">
                                          <p:cBhvr>
                                            <p:cTn id="58" dur="500"/>
                                            <p:tgtEl>
                                              <p:spTgt spid="3"/>
                                            </p:tgtEl>
                                          </p:cBhvr>
                                        </p:animEffect>
                                      </p:childTnLst>
                                    </p:cTn>
                                  </p:par>
                                  <p:par>
                                    <p:cTn id="59" presetID="22" presetClass="entr" presetSubtype="2" fill="hold" grpId="0" nodeType="withEffect">
                                      <p:stCondLst>
                                        <p:cond delay="200"/>
                                      </p:stCondLst>
                                      <p:childTnLst>
                                        <p:set>
                                          <p:cBhvr>
                                            <p:cTn id="60" dur="1" fill="hold">
                                              <p:stCondLst>
                                                <p:cond delay="0"/>
                                              </p:stCondLst>
                                            </p:cTn>
                                            <p:tgtEl>
                                              <p:spTgt spid="4"/>
                                            </p:tgtEl>
                                            <p:attrNameLst>
                                              <p:attrName>style.visibility</p:attrName>
                                            </p:attrNameLst>
                                          </p:cBhvr>
                                          <p:to>
                                            <p:strVal val="visible"/>
                                          </p:to>
                                        </p:set>
                                        <p:animEffect transition="in" filter="wipe(right)">
                                          <p:cBhvr>
                                            <p:cTn id="61" dur="500"/>
                                            <p:tgtEl>
                                              <p:spTgt spid="4"/>
                                            </p:tgtEl>
                                          </p:cBhvr>
                                        </p:animEffect>
                                      </p:childTnLst>
                                    </p:cTn>
                                  </p:par>
                                  <p:par>
                                    <p:cTn id="62" presetID="22" presetClass="entr" presetSubtype="2" fill="hold" grpId="0" nodeType="withEffect">
                                      <p:stCondLst>
                                        <p:cond delay="400"/>
                                      </p:stCondLst>
                                      <p:childTnLst>
                                        <p:set>
                                          <p:cBhvr>
                                            <p:cTn id="63" dur="1" fill="hold">
                                              <p:stCondLst>
                                                <p:cond delay="0"/>
                                              </p:stCondLst>
                                            </p:cTn>
                                            <p:tgtEl>
                                              <p:spTgt spid="5"/>
                                            </p:tgtEl>
                                            <p:attrNameLst>
                                              <p:attrName>style.visibility</p:attrName>
                                            </p:attrNameLst>
                                          </p:cBhvr>
                                          <p:to>
                                            <p:strVal val="visible"/>
                                          </p:to>
                                        </p:set>
                                        <p:animEffect transition="in" filter="wipe(right)">
                                          <p:cBhvr>
                                            <p:cTn id="64" dur="500"/>
                                            <p:tgtEl>
                                              <p:spTgt spid="5"/>
                                            </p:tgtEl>
                                          </p:cBhvr>
                                        </p:animEffect>
                                      </p:childTnLst>
                                    </p:cTn>
                                  </p:par>
                                  <p:par>
                                    <p:cTn id="65" presetID="22" presetClass="entr" presetSubtype="2" fill="hold" grpId="0" nodeType="withEffect">
                                      <p:stCondLst>
                                        <p:cond delay="600"/>
                                      </p:stCondLst>
                                      <p:childTnLst>
                                        <p:set>
                                          <p:cBhvr>
                                            <p:cTn id="66" dur="1" fill="hold">
                                              <p:stCondLst>
                                                <p:cond delay="0"/>
                                              </p:stCondLst>
                                            </p:cTn>
                                            <p:tgtEl>
                                              <p:spTgt spid="6"/>
                                            </p:tgtEl>
                                            <p:attrNameLst>
                                              <p:attrName>style.visibility</p:attrName>
                                            </p:attrNameLst>
                                          </p:cBhvr>
                                          <p:to>
                                            <p:strVal val="visible"/>
                                          </p:to>
                                        </p:set>
                                        <p:animEffect transition="in" filter="wipe(righ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animBg="1"/>
          <p:bldP spid="29" grpId="0" animBg="1"/>
          <p:bldP spid="30" grpId="0" animBg="1"/>
          <p:bldP spid="31" grpId="0" animBg="1"/>
          <p:bldP spid="32" grpId="0" animBg="1"/>
          <p:bldP spid="33" grpId="0"/>
          <p:bldP spid="34" grpId="0"/>
          <p:bldP spid="35" grpId="0"/>
          <p:bldP spid="36"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47"/>
          <p:cNvSpPr>
            <a:spLocks noGrp="1"/>
          </p:cNvSpPr>
          <p:nvPr>
            <p:ph type="title"/>
          </p:nvPr>
        </p:nvSpPr>
        <p:spPr/>
        <p:txBody>
          <a:bodyPr/>
          <a:lstStyle/>
          <a:p>
            <a:r>
              <a:rPr lang="zh-CN" altLang="en-US" dirty="0" smtClean="0"/>
              <a:t>结束语</a:t>
            </a:r>
            <a:endParaRPr lang="zh-CN" altLang="en-US" dirty="0"/>
          </a:p>
        </p:txBody>
      </p:sp>
      <p:pic>
        <p:nvPicPr>
          <p:cNvPr id="207" name="图片 206"/>
          <p:cNvPicPr>
            <a:picLocks noChangeAspect="1"/>
          </p:cNvPicPr>
          <p:nvPr/>
        </p:nvPicPr>
        <p:blipFill rotWithShape="1">
          <a:blip r:embed="rId3" cstate="print">
            <a:extLst>
              <a:ext uri="{28A0092B-C50C-407E-A947-70E740481C1C}">
                <a14:useLocalDpi xmlns:a14="http://schemas.microsoft.com/office/drawing/2010/main" xmlns="" val="0"/>
              </a:ext>
            </a:extLst>
          </a:blip>
          <a:srcRect b="13325"/>
          <a:stretch/>
        </p:blipFill>
        <p:spPr>
          <a:xfrm>
            <a:off x="-419956" y="1935896"/>
            <a:ext cx="1567618" cy="3215479"/>
          </a:xfrm>
          <a:prstGeom prst="rect">
            <a:avLst/>
          </a:prstGeom>
        </p:spPr>
      </p:pic>
      <p:pic>
        <p:nvPicPr>
          <p:cNvPr id="208" name="图片 20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07899" y="1953182"/>
            <a:ext cx="1248760" cy="3183395"/>
          </a:xfrm>
          <a:prstGeom prst="rect">
            <a:avLst/>
          </a:prstGeom>
        </p:spPr>
      </p:pic>
      <p:grpSp>
        <p:nvGrpSpPr>
          <p:cNvPr id="372" name="组合 371"/>
          <p:cNvGrpSpPr/>
          <p:nvPr/>
        </p:nvGrpSpPr>
        <p:grpSpPr>
          <a:xfrm>
            <a:off x="3207275" y="1197714"/>
            <a:ext cx="1870428" cy="1870428"/>
            <a:chOff x="304800" y="673100"/>
            <a:chExt cx="4000500" cy="4000500"/>
          </a:xfrm>
          <a:effectLst>
            <a:outerShdw blurRad="444500" dist="254000" dir="8100000" algn="tr" rotWithShape="0">
              <a:prstClr val="black">
                <a:alpha val="50000"/>
              </a:prstClr>
            </a:outerShdw>
          </a:effectLst>
        </p:grpSpPr>
        <p:sp>
          <p:nvSpPr>
            <p:cNvPr id="373" name="同心圆 3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4" name="椭圆 37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5" name="椭圆 374"/>
          <p:cNvSpPr/>
          <p:nvPr/>
        </p:nvSpPr>
        <p:spPr>
          <a:xfrm>
            <a:off x="2480658" y="3642506"/>
            <a:ext cx="677676" cy="677676"/>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p:nvPr/>
        </p:nvSpPr>
        <p:spPr>
          <a:xfrm>
            <a:off x="2682107" y="129355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7" name="组合 376"/>
          <p:cNvGrpSpPr/>
          <p:nvPr/>
        </p:nvGrpSpPr>
        <p:grpSpPr>
          <a:xfrm>
            <a:off x="6329896" y="3018172"/>
            <a:ext cx="301060" cy="301060"/>
            <a:chOff x="304800" y="673100"/>
            <a:chExt cx="4000500" cy="4000500"/>
          </a:xfrm>
          <a:effectLst>
            <a:outerShdw blurRad="381000" dist="152400" dir="8100000" algn="tr" rotWithShape="0">
              <a:prstClr val="black">
                <a:alpha val="70000"/>
              </a:prstClr>
            </a:outerShdw>
          </a:effectLst>
        </p:grpSpPr>
        <p:sp>
          <p:nvSpPr>
            <p:cNvPr id="378" name="同心圆 3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9" name="椭圆 37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0" name="组合 379"/>
          <p:cNvGrpSpPr/>
          <p:nvPr/>
        </p:nvGrpSpPr>
        <p:grpSpPr>
          <a:xfrm>
            <a:off x="6799173" y="1667282"/>
            <a:ext cx="623903" cy="623903"/>
            <a:chOff x="304800" y="673100"/>
            <a:chExt cx="4000500" cy="4000500"/>
          </a:xfrm>
          <a:effectLst>
            <a:outerShdw blurRad="317500" dist="190500" dir="8100000" algn="tr" rotWithShape="0">
              <a:prstClr val="black">
                <a:alpha val="50000"/>
              </a:prstClr>
            </a:outerShdw>
          </a:effectLst>
        </p:grpSpPr>
        <p:sp>
          <p:nvSpPr>
            <p:cNvPr id="381" name="同心圆 3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椭圆 38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3" name="组合 382"/>
          <p:cNvGrpSpPr/>
          <p:nvPr/>
        </p:nvGrpSpPr>
        <p:grpSpPr>
          <a:xfrm>
            <a:off x="4140400" y="3716168"/>
            <a:ext cx="219777" cy="219777"/>
            <a:chOff x="304800" y="673100"/>
            <a:chExt cx="4000500" cy="4000500"/>
          </a:xfrm>
          <a:effectLst>
            <a:outerShdw blurRad="381000" dist="152400" dir="8100000" algn="tr" rotWithShape="0">
              <a:prstClr val="black">
                <a:alpha val="70000"/>
              </a:prstClr>
            </a:outerShdw>
          </a:effectLst>
        </p:grpSpPr>
        <p:sp>
          <p:nvSpPr>
            <p:cNvPr id="384" name="同心圆 3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椭圆 38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6" name="组合 385"/>
          <p:cNvGrpSpPr/>
          <p:nvPr/>
        </p:nvGrpSpPr>
        <p:grpSpPr>
          <a:xfrm>
            <a:off x="1891680" y="4700313"/>
            <a:ext cx="287919" cy="287919"/>
            <a:chOff x="304800" y="673100"/>
            <a:chExt cx="4000500" cy="4000500"/>
          </a:xfrm>
          <a:effectLst>
            <a:outerShdw blurRad="381000" dist="152400" dir="8100000" algn="tr" rotWithShape="0">
              <a:prstClr val="black">
                <a:alpha val="70000"/>
              </a:prstClr>
            </a:outerShdw>
          </a:effectLst>
        </p:grpSpPr>
        <p:sp>
          <p:nvSpPr>
            <p:cNvPr id="387" name="同心圆 3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8" name="椭圆 38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9" name="椭圆 388"/>
          <p:cNvSpPr/>
          <p:nvPr/>
        </p:nvSpPr>
        <p:spPr>
          <a:xfrm>
            <a:off x="5994246" y="140612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p:nvPr/>
        </p:nvSpPr>
        <p:spPr>
          <a:xfrm>
            <a:off x="6008759" y="4862231"/>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1" name="组合 390"/>
          <p:cNvGrpSpPr/>
          <p:nvPr/>
        </p:nvGrpSpPr>
        <p:grpSpPr>
          <a:xfrm>
            <a:off x="5028362" y="3474774"/>
            <a:ext cx="824609" cy="824609"/>
            <a:chOff x="304800" y="673100"/>
            <a:chExt cx="4000500" cy="4000500"/>
          </a:xfrm>
          <a:effectLst>
            <a:outerShdw blurRad="317500" dist="190500" dir="8100000" algn="tr" rotWithShape="0">
              <a:prstClr val="black">
                <a:alpha val="50000"/>
              </a:prstClr>
            </a:outerShdw>
          </a:effectLst>
        </p:grpSpPr>
        <p:sp>
          <p:nvSpPr>
            <p:cNvPr id="392" name="同心圆 3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3" name="椭圆 39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5" name="TextBox 394"/>
          <p:cNvSpPr txBox="1"/>
          <p:nvPr/>
        </p:nvSpPr>
        <p:spPr>
          <a:xfrm>
            <a:off x="1222266" y="1111089"/>
            <a:ext cx="1338828" cy="553998"/>
          </a:xfrm>
          <a:prstGeom prst="rect">
            <a:avLst/>
          </a:prstGeom>
          <a:noFill/>
        </p:spPr>
        <p:txBody>
          <a:bodyPr wrap="none" rtlCol="0">
            <a:spAutoFit/>
          </a:bodyPr>
          <a:lstStyle/>
          <a:p>
            <a:r>
              <a:rPr lang="zh-CN" altLang="en-US" sz="3000" b="1" dirty="0" smtClean="0">
                <a:solidFill>
                  <a:schemeClr val="tx1">
                    <a:lumMod val="85000"/>
                    <a:lumOff val="15000"/>
                  </a:schemeClr>
                </a:solidFill>
                <a:latin typeface="微软雅黑" pitchFamily="34" charset="-122"/>
                <a:ea typeface="微软雅黑" pitchFamily="34" charset="-122"/>
              </a:rPr>
              <a:t>有梦想</a:t>
            </a:r>
            <a:endParaRPr lang="zh-CN" altLang="en-US" sz="3000" b="1" dirty="0">
              <a:solidFill>
                <a:schemeClr val="tx1">
                  <a:lumMod val="85000"/>
                  <a:lumOff val="15000"/>
                </a:schemeClr>
              </a:solidFill>
              <a:latin typeface="微软雅黑" pitchFamily="34" charset="-122"/>
              <a:ea typeface="微软雅黑" pitchFamily="34" charset="-122"/>
            </a:endParaRPr>
          </a:p>
        </p:txBody>
      </p:sp>
      <p:sp>
        <p:nvSpPr>
          <p:cNvPr id="396" name="TextBox 395"/>
          <p:cNvSpPr txBox="1"/>
          <p:nvPr/>
        </p:nvSpPr>
        <p:spPr>
          <a:xfrm>
            <a:off x="2035639" y="2902241"/>
            <a:ext cx="1338828" cy="553998"/>
          </a:xfrm>
          <a:prstGeom prst="rect">
            <a:avLst/>
          </a:prstGeom>
          <a:noFill/>
        </p:spPr>
        <p:txBody>
          <a:bodyPr wrap="none" rtlCol="0">
            <a:spAutoFit/>
          </a:bodyPr>
          <a:lstStyle/>
          <a:p>
            <a:r>
              <a:rPr lang="zh-CN" altLang="en-US" sz="3000" b="1" dirty="0">
                <a:latin typeface="微软雅黑" pitchFamily="34" charset="-122"/>
                <a:ea typeface="微软雅黑" pitchFamily="34" charset="-122"/>
              </a:rPr>
              <a:t>敢梦想</a:t>
            </a:r>
          </a:p>
        </p:txBody>
      </p:sp>
      <p:sp>
        <p:nvSpPr>
          <p:cNvPr id="397" name="TextBox 396"/>
          <p:cNvSpPr txBox="1"/>
          <p:nvPr/>
        </p:nvSpPr>
        <p:spPr>
          <a:xfrm>
            <a:off x="3480579" y="1914037"/>
            <a:ext cx="1338828" cy="553998"/>
          </a:xfrm>
          <a:prstGeom prst="rect">
            <a:avLst/>
          </a:prstGeom>
          <a:noFill/>
        </p:spPr>
        <p:txBody>
          <a:bodyPr wrap="none" rtlCol="0">
            <a:spAutoFit/>
          </a:bodyPr>
          <a:lstStyle/>
          <a:p>
            <a:r>
              <a:rPr lang="zh-CN" altLang="en-US" sz="3000" b="1" dirty="0" smtClean="0">
                <a:solidFill>
                  <a:srgbClr val="0070C0"/>
                </a:solidFill>
                <a:latin typeface="微软雅黑" pitchFamily="34" charset="-122"/>
                <a:ea typeface="微软雅黑" pitchFamily="34" charset="-122"/>
              </a:rPr>
              <a:t>有创新</a:t>
            </a:r>
            <a:endParaRPr lang="zh-CN" altLang="en-US" sz="3000" b="1" dirty="0">
              <a:solidFill>
                <a:srgbClr val="0070C0"/>
              </a:solidFill>
              <a:latin typeface="微软雅黑" pitchFamily="34" charset="-122"/>
              <a:ea typeface="微软雅黑" pitchFamily="34" charset="-122"/>
            </a:endParaRPr>
          </a:p>
        </p:txBody>
      </p:sp>
      <p:sp>
        <p:nvSpPr>
          <p:cNvPr id="398" name="TextBox 397"/>
          <p:cNvSpPr txBox="1"/>
          <p:nvPr/>
        </p:nvSpPr>
        <p:spPr>
          <a:xfrm>
            <a:off x="6269023" y="3439169"/>
            <a:ext cx="1338828" cy="553998"/>
          </a:xfrm>
          <a:prstGeom prst="rect">
            <a:avLst/>
          </a:prstGeom>
          <a:noFill/>
        </p:spPr>
        <p:txBody>
          <a:bodyPr wrap="none" rtlCol="0">
            <a:spAutoFit/>
          </a:bodyPr>
          <a:lstStyle/>
          <a:p>
            <a:r>
              <a:rPr lang="zh-CN" altLang="en-US" sz="3000" b="1" dirty="0">
                <a:solidFill>
                  <a:schemeClr val="tx1">
                    <a:lumMod val="85000"/>
                    <a:lumOff val="15000"/>
                  </a:schemeClr>
                </a:solidFill>
                <a:latin typeface="微软雅黑" pitchFamily="34" charset="-122"/>
                <a:ea typeface="微软雅黑" pitchFamily="34" charset="-122"/>
              </a:rPr>
              <a:t>敢创新</a:t>
            </a:r>
          </a:p>
        </p:txBody>
      </p:sp>
      <p:sp>
        <p:nvSpPr>
          <p:cNvPr id="399" name="TextBox 398"/>
          <p:cNvSpPr txBox="1"/>
          <p:nvPr/>
        </p:nvSpPr>
        <p:spPr>
          <a:xfrm>
            <a:off x="6812790" y="1094631"/>
            <a:ext cx="1338828" cy="553998"/>
          </a:xfrm>
          <a:prstGeom prst="rect">
            <a:avLst/>
          </a:prstGeom>
          <a:noFill/>
        </p:spPr>
        <p:txBody>
          <a:bodyPr wrap="none" rtlCol="0">
            <a:spAutoFit/>
          </a:bodyPr>
          <a:lstStyle/>
          <a:p>
            <a:r>
              <a:rPr lang="zh-CN" altLang="en-US" sz="3000" b="1" dirty="0" smtClean="0">
                <a:solidFill>
                  <a:schemeClr val="tx1">
                    <a:lumMod val="85000"/>
                    <a:lumOff val="15000"/>
                  </a:schemeClr>
                </a:solidFill>
                <a:latin typeface="微软雅黑" pitchFamily="34" charset="-122"/>
                <a:ea typeface="微软雅黑" pitchFamily="34" charset="-122"/>
              </a:rPr>
              <a:t>赢未来</a:t>
            </a:r>
            <a:endParaRPr lang="zh-CN" altLang="en-US" sz="3000" b="1"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31163056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20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500"/>
                                        <p:tgtEl>
                                          <p:spTgt spid="208"/>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208"/>
                                        </p:tgtEl>
                                        <p:attrNameLst>
                                          <p:attrName>ppt_x</p:attrName>
                                          <p:attrName>ppt_y</p:attrName>
                                        </p:attrNameLst>
                                      </p:cBhvr>
                                      <p:rCtr x="-14310" y="-162"/>
                                    </p:animMotion>
                                  </p:childTnLst>
                                </p:cTn>
                              </p:par>
                            </p:childTnLst>
                          </p:cTn>
                        </p:par>
                        <p:par>
                          <p:cTn id="15" fill="hold">
                            <p:stCondLst>
                              <p:cond delay="2000"/>
                            </p:stCondLst>
                            <p:childTnLst>
                              <p:par>
                                <p:cTn id="16" presetID="1" presetClass="entr" presetSubtype="0" fill="hold" nodeType="afterEffect">
                                  <p:stCondLst>
                                    <p:cond delay="400"/>
                                  </p:stCondLst>
                                  <p:childTnLst>
                                    <p:set>
                                      <p:cBhvr>
                                        <p:cTn id="17" dur="1" fill="hold">
                                          <p:stCondLst>
                                            <p:cond delay="0"/>
                                          </p:stCondLst>
                                        </p:cTn>
                                        <p:tgtEl>
                                          <p:spTgt spid="372"/>
                                        </p:tgtEl>
                                        <p:attrNameLst>
                                          <p:attrName>style.visibility</p:attrName>
                                        </p:attrNameLst>
                                      </p:cBhvr>
                                      <p:to>
                                        <p:strVal val="visible"/>
                                      </p:to>
                                    </p:set>
                                  </p:childTnLst>
                                </p:cTn>
                              </p:par>
                              <p:par>
                                <p:cTn id="18" presetID="53" presetClass="entr" presetSubtype="16" fill="hold" nodeType="withEffect">
                                  <p:stCondLst>
                                    <p:cond delay="400"/>
                                  </p:stCondLst>
                                  <p:childTnLst>
                                    <p:set>
                                      <p:cBhvr>
                                        <p:cTn id="19" dur="1" fill="hold">
                                          <p:stCondLst>
                                            <p:cond delay="0"/>
                                          </p:stCondLst>
                                        </p:cTn>
                                        <p:tgtEl>
                                          <p:spTgt spid="372"/>
                                        </p:tgtEl>
                                        <p:attrNameLst>
                                          <p:attrName>style.visibility</p:attrName>
                                        </p:attrNameLst>
                                      </p:cBhvr>
                                      <p:to>
                                        <p:strVal val="visible"/>
                                      </p:to>
                                    </p:set>
                                    <p:anim calcmode="lin" valueType="num">
                                      <p:cBhvr>
                                        <p:cTn id="20" dur="1000" fill="hold"/>
                                        <p:tgtEl>
                                          <p:spTgt spid="372"/>
                                        </p:tgtEl>
                                        <p:attrNameLst>
                                          <p:attrName>ppt_w</p:attrName>
                                        </p:attrNameLst>
                                      </p:cBhvr>
                                      <p:tavLst>
                                        <p:tav tm="0">
                                          <p:val>
                                            <p:fltVal val="0"/>
                                          </p:val>
                                        </p:tav>
                                        <p:tav tm="100000">
                                          <p:val>
                                            <p:strVal val="#ppt_w"/>
                                          </p:val>
                                        </p:tav>
                                      </p:tavLst>
                                    </p:anim>
                                    <p:anim calcmode="lin" valueType="num">
                                      <p:cBhvr>
                                        <p:cTn id="21" dur="1000" fill="hold"/>
                                        <p:tgtEl>
                                          <p:spTgt spid="372"/>
                                        </p:tgtEl>
                                        <p:attrNameLst>
                                          <p:attrName>ppt_h</p:attrName>
                                        </p:attrNameLst>
                                      </p:cBhvr>
                                      <p:tavLst>
                                        <p:tav tm="0">
                                          <p:val>
                                            <p:fltVal val="0"/>
                                          </p:val>
                                        </p:tav>
                                        <p:tav tm="100000">
                                          <p:val>
                                            <p:strVal val="#ppt_h"/>
                                          </p:val>
                                        </p:tav>
                                      </p:tavLst>
                                    </p:anim>
                                    <p:animEffect transition="in" filter="fade">
                                      <p:cBhvr>
                                        <p:cTn id="22" dur="1000"/>
                                        <p:tgtEl>
                                          <p:spTgt spid="372"/>
                                        </p:tgtEl>
                                      </p:cBhvr>
                                    </p:animEffect>
                                  </p:childTnLst>
                                </p:cTn>
                              </p:par>
                              <p:par>
                                <p:cTn id="23" presetID="64" presetClass="path" presetSubtype="0" fill="hold" nodeType="withEffect">
                                  <p:stCondLst>
                                    <p:cond delay="400"/>
                                  </p:stCondLst>
                                  <p:childTnLst>
                                    <p:animMotion origin="layout" path="M -4.72222E-6 -4.68026E-6 L 0.38872 0.84338 " pathEditMode="relative" rAng="0" ptsTypes="AA">
                                      <p:cBhvr>
                                        <p:cTn id="24" dur="1000" spd="-100000" fill="hold"/>
                                        <p:tgtEl>
                                          <p:spTgt spid="372"/>
                                        </p:tgtEl>
                                        <p:attrNameLst>
                                          <p:attrName>ppt_x</p:attrName>
                                          <p:attrName>ppt_y</p:attrName>
                                        </p:attrNameLst>
                                      </p:cBhvr>
                                      <p:rCtr x="19427" y="42169"/>
                                    </p:animMotion>
                                  </p:childTnLst>
                                </p:cTn>
                              </p:par>
                              <p:par>
                                <p:cTn id="25" presetID="1" presetClass="entr" presetSubtype="0" fill="hold" grpId="0" nodeType="withEffect">
                                  <p:stCondLst>
                                    <p:cond delay="300"/>
                                  </p:stCondLst>
                                  <p:childTnLst>
                                    <p:set>
                                      <p:cBhvr>
                                        <p:cTn id="26" dur="1" fill="hold">
                                          <p:stCondLst>
                                            <p:cond delay="0"/>
                                          </p:stCondLst>
                                        </p:cTn>
                                        <p:tgtEl>
                                          <p:spTgt spid="376"/>
                                        </p:tgtEl>
                                        <p:attrNameLst>
                                          <p:attrName>style.visibility</p:attrName>
                                        </p:attrNameLst>
                                      </p:cBhvr>
                                      <p:to>
                                        <p:strVal val="visible"/>
                                      </p:to>
                                    </p:set>
                                  </p:childTnLst>
                                </p:cTn>
                              </p:par>
                              <p:par>
                                <p:cTn id="27" presetID="53" presetClass="entr" presetSubtype="16" fill="hold" grpId="1" nodeType="withEffect">
                                  <p:stCondLst>
                                    <p:cond delay="300"/>
                                  </p:stCondLst>
                                  <p:childTnLst>
                                    <p:set>
                                      <p:cBhvr>
                                        <p:cTn id="28" dur="1" fill="hold">
                                          <p:stCondLst>
                                            <p:cond delay="0"/>
                                          </p:stCondLst>
                                        </p:cTn>
                                        <p:tgtEl>
                                          <p:spTgt spid="376"/>
                                        </p:tgtEl>
                                        <p:attrNameLst>
                                          <p:attrName>style.visibility</p:attrName>
                                        </p:attrNameLst>
                                      </p:cBhvr>
                                      <p:to>
                                        <p:strVal val="visible"/>
                                      </p:to>
                                    </p:set>
                                    <p:anim calcmode="lin" valueType="num">
                                      <p:cBhvr>
                                        <p:cTn id="29" dur="1000" fill="hold"/>
                                        <p:tgtEl>
                                          <p:spTgt spid="376"/>
                                        </p:tgtEl>
                                        <p:attrNameLst>
                                          <p:attrName>ppt_w</p:attrName>
                                        </p:attrNameLst>
                                      </p:cBhvr>
                                      <p:tavLst>
                                        <p:tav tm="0">
                                          <p:val>
                                            <p:fltVal val="0"/>
                                          </p:val>
                                        </p:tav>
                                        <p:tav tm="100000">
                                          <p:val>
                                            <p:strVal val="#ppt_w"/>
                                          </p:val>
                                        </p:tav>
                                      </p:tavLst>
                                    </p:anim>
                                    <p:anim calcmode="lin" valueType="num">
                                      <p:cBhvr>
                                        <p:cTn id="30" dur="1000" fill="hold"/>
                                        <p:tgtEl>
                                          <p:spTgt spid="376"/>
                                        </p:tgtEl>
                                        <p:attrNameLst>
                                          <p:attrName>ppt_h</p:attrName>
                                        </p:attrNameLst>
                                      </p:cBhvr>
                                      <p:tavLst>
                                        <p:tav tm="0">
                                          <p:val>
                                            <p:fltVal val="0"/>
                                          </p:val>
                                        </p:tav>
                                        <p:tav tm="100000">
                                          <p:val>
                                            <p:strVal val="#ppt_h"/>
                                          </p:val>
                                        </p:tav>
                                      </p:tavLst>
                                    </p:anim>
                                    <p:animEffect transition="in" filter="fade">
                                      <p:cBhvr>
                                        <p:cTn id="31" dur="1000"/>
                                        <p:tgtEl>
                                          <p:spTgt spid="376"/>
                                        </p:tgtEl>
                                      </p:cBhvr>
                                    </p:animEffect>
                                  </p:childTnLst>
                                </p:cTn>
                              </p:par>
                              <p:par>
                                <p:cTn id="32" presetID="64" presetClass="path" presetSubtype="0" fill="hold" grpId="2" nodeType="withEffect">
                                  <p:stCondLst>
                                    <p:cond delay="300"/>
                                  </p:stCondLst>
                                  <p:childTnLst>
                                    <p:animMotion origin="layout" path="M 2.77778E-6 2.422E-6 L 0.39375 -0.33797 " pathEditMode="relative" rAng="0" ptsTypes="AA">
                                      <p:cBhvr>
                                        <p:cTn id="33" dur="1000" spd="-100000" fill="hold"/>
                                        <p:tgtEl>
                                          <p:spTgt spid="376"/>
                                        </p:tgtEl>
                                        <p:attrNameLst>
                                          <p:attrName>ppt_x</p:attrName>
                                          <p:attrName>ppt_y</p:attrName>
                                        </p:attrNameLst>
                                      </p:cBhvr>
                                      <p:rCtr x="19688" y="-16898"/>
                                    </p:animMotion>
                                  </p:childTnLst>
                                </p:cTn>
                              </p:par>
                              <p:par>
                                <p:cTn id="34" presetID="1" presetClass="entr" presetSubtype="0" fill="hold" nodeType="withEffect">
                                  <p:stCondLst>
                                    <p:cond delay="300"/>
                                  </p:stCondLst>
                                  <p:childTnLst>
                                    <p:set>
                                      <p:cBhvr>
                                        <p:cTn id="35" dur="1" fill="hold">
                                          <p:stCondLst>
                                            <p:cond delay="0"/>
                                          </p:stCondLst>
                                        </p:cTn>
                                        <p:tgtEl>
                                          <p:spTgt spid="377"/>
                                        </p:tgtEl>
                                        <p:attrNameLst>
                                          <p:attrName>style.visibility</p:attrName>
                                        </p:attrNameLst>
                                      </p:cBhvr>
                                      <p:to>
                                        <p:strVal val="visible"/>
                                      </p:to>
                                    </p:set>
                                  </p:childTnLst>
                                </p:cTn>
                              </p:par>
                              <p:par>
                                <p:cTn id="36" presetID="53" presetClass="entr" presetSubtype="16" fill="hold" nodeType="withEffect">
                                  <p:stCondLst>
                                    <p:cond delay="300"/>
                                  </p:stCondLst>
                                  <p:childTnLst>
                                    <p:set>
                                      <p:cBhvr>
                                        <p:cTn id="37" dur="1" fill="hold">
                                          <p:stCondLst>
                                            <p:cond delay="0"/>
                                          </p:stCondLst>
                                        </p:cTn>
                                        <p:tgtEl>
                                          <p:spTgt spid="377"/>
                                        </p:tgtEl>
                                        <p:attrNameLst>
                                          <p:attrName>style.visibility</p:attrName>
                                        </p:attrNameLst>
                                      </p:cBhvr>
                                      <p:to>
                                        <p:strVal val="visible"/>
                                      </p:to>
                                    </p:set>
                                    <p:anim calcmode="lin" valueType="num">
                                      <p:cBhvr>
                                        <p:cTn id="38" dur="1000" fill="hold"/>
                                        <p:tgtEl>
                                          <p:spTgt spid="377"/>
                                        </p:tgtEl>
                                        <p:attrNameLst>
                                          <p:attrName>ppt_w</p:attrName>
                                        </p:attrNameLst>
                                      </p:cBhvr>
                                      <p:tavLst>
                                        <p:tav tm="0">
                                          <p:val>
                                            <p:fltVal val="0"/>
                                          </p:val>
                                        </p:tav>
                                        <p:tav tm="100000">
                                          <p:val>
                                            <p:strVal val="#ppt_w"/>
                                          </p:val>
                                        </p:tav>
                                      </p:tavLst>
                                    </p:anim>
                                    <p:anim calcmode="lin" valueType="num">
                                      <p:cBhvr>
                                        <p:cTn id="39" dur="1000" fill="hold"/>
                                        <p:tgtEl>
                                          <p:spTgt spid="377"/>
                                        </p:tgtEl>
                                        <p:attrNameLst>
                                          <p:attrName>ppt_h</p:attrName>
                                        </p:attrNameLst>
                                      </p:cBhvr>
                                      <p:tavLst>
                                        <p:tav tm="0">
                                          <p:val>
                                            <p:fltVal val="0"/>
                                          </p:val>
                                        </p:tav>
                                        <p:tav tm="100000">
                                          <p:val>
                                            <p:strVal val="#ppt_h"/>
                                          </p:val>
                                        </p:tav>
                                      </p:tavLst>
                                    </p:anim>
                                    <p:animEffect transition="in" filter="fade">
                                      <p:cBhvr>
                                        <p:cTn id="40" dur="1000"/>
                                        <p:tgtEl>
                                          <p:spTgt spid="377"/>
                                        </p:tgtEl>
                                      </p:cBhvr>
                                    </p:animEffect>
                                  </p:childTnLst>
                                </p:cTn>
                              </p:par>
                              <p:par>
                                <p:cTn id="41" presetID="64" presetClass="path" presetSubtype="0" fill="hold" nodeType="withEffect">
                                  <p:stCondLst>
                                    <p:cond delay="300"/>
                                  </p:stCondLst>
                                  <p:childTnLst>
                                    <p:animMotion origin="layout" path="M -5.55556E-7 -1.46123E-6 L 0.20451 0.58418 " pathEditMode="relative" rAng="0" ptsTypes="AA">
                                      <p:cBhvr>
                                        <p:cTn id="42" dur="1000" spd="-100000" fill="hold"/>
                                        <p:tgtEl>
                                          <p:spTgt spid="377"/>
                                        </p:tgtEl>
                                        <p:attrNameLst>
                                          <p:attrName>ppt_x</p:attrName>
                                          <p:attrName>ppt_y</p:attrName>
                                        </p:attrNameLst>
                                      </p:cBhvr>
                                      <p:rCtr x="10226" y="29194"/>
                                    </p:animMotion>
                                  </p:childTnLst>
                                </p:cTn>
                              </p:par>
                              <p:par>
                                <p:cTn id="43" presetID="1" presetClass="entr" presetSubtype="0" fill="hold" nodeType="withEffect">
                                  <p:stCondLst>
                                    <p:cond delay="0"/>
                                  </p:stCondLst>
                                  <p:childTnLst>
                                    <p:set>
                                      <p:cBhvr>
                                        <p:cTn id="44" dur="1" fill="hold">
                                          <p:stCondLst>
                                            <p:cond delay="0"/>
                                          </p:stCondLst>
                                        </p:cTn>
                                        <p:tgtEl>
                                          <p:spTgt spid="380"/>
                                        </p:tgtEl>
                                        <p:attrNameLst>
                                          <p:attrName>style.visibility</p:attrName>
                                        </p:attrNameLst>
                                      </p:cBhvr>
                                      <p:to>
                                        <p:strVal val="visible"/>
                                      </p:to>
                                    </p:set>
                                  </p:childTnLst>
                                </p:cTn>
                              </p:par>
                              <p:par>
                                <p:cTn id="45" presetID="53" presetClass="entr" presetSubtype="16" fill="hold" nodeType="withEffect">
                                  <p:stCondLst>
                                    <p:cond delay="0"/>
                                  </p:stCondLst>
                                  <p:childTnLst>
                                    <p:set>
                                      <p:cBhvr>
                                        <p:cTn id="46" dur="1" fill="hold">
                                          <p:stCondLst>
                                            <p:cond delay="0"/>
                                          </p:stCondLst>
                                        </p:cTn>
                                        <p:tgtEl>
                                          <p:spTgt spid="380"/>
                                        </p:tgtEl>
                                        <p:attrNameLst>
                                          <p:attrName>style.visibility</p:attrName>
                                        </p:attrNameLst>
                                      </p:cBhvr>
                                      <p:to>
                                        <p:strVal val="visible"/>
                                      </p:to>
                                    </p:set>
                                    <p:anim calcmode="lin" valueType="num">
                                      <p:cBhvr>
                                        <p:cTn id="47" dur="1000" fill="hold"/>
                                        <p:tgtEl>
                                          <p:spTgt spid="380"/>
                                        </p:tgtEl>
                                        <p:attrNameLst>
                                          <p:attrName>ppt_w</p:attrName>
                                        </p:attrNameLst>
                                      </p:cBhvr>
                                      <p:tavLst>
                                        <p:tav tm="0">
                                          <p:val>
                                            <p:fltVal val="0"/>
                                          </p:val>
                                        </p:tav>
                                        <p:tav tm="100000">
                                          <p:val>
                                            <p:strVal val="#ppt_w"/>
                                          </p:val>
                                        </p:tav>
                                      </p:tavLst>
                                    </p:anim>
                                    <p:anim calcmode="lin" valueType="num">
                                      <p:cBhvr>
                                        <p:cTn id="48" dur="1000" fill="hold"/>
                                        <p:tgtEl>
                                          <p:spTgt spid="380"/>
                                        </p:tgtEl>
                                        <p:attrNameLst>
                                          <p:attrName>ppt_h</p:attrName>
                                        </p:attrNameLst>
                                      </p:cBhvr>
                                      <p:tavLst>
                                        <p:tav tm="0">
                                          <p:val>
                                            <p:fltVal val="0"/>
                                          </p:val>
                                        </p:tav>
                                        <p:tav tm="100000">
                                          <p:val>
                                            <p:strVal val="#ppt_h"/>
                                          </p:val>
                                        </p:tav>
                                      </p:tavLst>
                                    </p:anim>
                                    <p:animEffect transition="in" filter="fade">
                                      <p:cBhvr>
                                        <p:cTn id="49" dur="1000"/>
                                        <p:tgtEl>
                                          <p:spTgt spid="380"/>
                                        </p:tgtEl>
                                      </p:cBhvr>
                                    </p:animEffect>
                                  </p:childTnLst>
                                </p:cTn>
                              </p:par>
                              <p:par>
                                <p:cTn id="50" presetID="64" presetClass="path" presetSubtype="0" fill="hold" nodeType="withEffect">
                                  <p:stCondLst>
                                    <p:cond delay="0"/>
                                  </p:stCondLst>
                                  <p:childTnLst>
                                    <p:animMotion origin="layout" path="M -5.55556E-7 -3.28699E-6 L -0.52465 -0.50942 " pathEditMode="relative" rAng="0" ptsTypes="AA">
                                      <p:cBhvr>
                                        <p:cTn id="51" dur="1000" spd="-100000" fill="hold"/>
                                        <p:tgtEl>
                                          <p:spTgt spid="380"/>
                                        </p:tgtEl>
                                        <p:attrNameLst>
                                          <p:attrName>ppt_x</p:attrName>
                                          <p:attrName>ppt_y</p:attrName>
                                        </p:attrNameLst>
                                      </p:cBhvr>
                                      <p:rCtr x="-26233" y="-25487"/>
                                    </p:animMotion>
                                  </p:childTnLst>
                                </p:cTn>
                              </p:par>
                              <p:par>
                                <p:cTn id="52" presetID="1" presetClass="entr" presetSubtype="0" fill="hold" grpId="0" nodeType="withEffect">
                                  <p:stCondLst>
                                    <p:cond delay="200"/>
                                  </p:stCondLst>
                                  <p:childTnLst>
                                    <p:set>
                                      <p:cBhvr>
                                        <p:cTn id="53" dur="1" fill="hold">
                                          <p:stCondLst>
                                            <p:cond delay="0"/>
                                          </p:stCondLst>
                                        </p:cTn>
                                        <p:tgtEl>
                                          <p:spTgt spid="389"/>
                                        </p:tgtEl>
                                        <p:attrNameLst>
                                          <p:attrName>style.visibility</p:attrName>
                                        </p:attrNameLst>
                                      </p:cBhvr>
                                      <p:to>
                                        <p:strVal val="visible"/>
                                      </p:to>
                                    </p:set>
                                  </p:childTnLst>
                                </p:cTn>
                              </p:par>
                              <p:par>
                                <p:cTn id="54" presetID="53" presetClass="entr" presetSubtype="16" fill="hold" grpId="1" nodeType="withEffect">
                                  <p:stCondLst>
                                    <p:cond delay="200"/>
                                  </p:stCondLst>
                                  <p:childTnLst>
                                    <p:set>
                                      <p:cBhvr>
                                        <p:cTn id="55" dur="1" fill="hold">
                                          <p:stCondLst>
                                            <p:cond delay="0"/>
                                          </p:stCondLst>
                                        </p:cTn>
                                        <p:tgtEl>
                                          <p:spTgt spid="389"/>
                                        </p:tgtEl>
                                        <p:attrNameLst>
                                          <p:attrName>style.visibility</p:attrName>
                                        </p:attrNameLst>
                                      </p:cBhvr>
                                      <p:to>
                                        <p:strVal val="visible"/>
                                      </p:to>
                                    </p:set>
                                    <p:anim calcmode="lin" valueType="num">
                                      <p:cBhvr>
                                        <p:cTn id="56" dur="1000" fill="hold"/>
                                        <p:tgtEl>
                                          <p:spTgt spid="389"/>
                                        </p:tgtEl>
                                        <p:attrNameLst>
                                          <p:attrName>ppt_w</p:attrName>
                                        </p:attrNameLst>
                                      </p:cBhvr>
                                      <p:tavLst>
                                        <p:tav tm="0">
                                          <p:val>
                                            <p:fltVal val="0"/>
                                          </p:val>
                                        </p:tav>
                                        <p:tav tm="100000">
                                          <p:val>
                                            <p:strVal val="#ppt_w"/>
                                          </p:val>
                                        </p:tav>
                                      </p:tavLst>
                                    </p:anim>
                                    <p:anim calcmode="lin" valueType="num">
                                      <p:cBhvr>
                                        <p:cTn id="57" dur="1000" fill="hold"/>
                                        <p:tgtEl>
                                          <p:spTgt spid="389"/>
                                        </p:tgtEl>
                                        <p:attrNameLst>
                                          <p:attrName>ppt_h</p:attrName>
                                        </p:attrNameLst>
                                      </p:cBhvr>
                                      <p:tavLst>
                                        <p:tav tm="0">
                                          <p:val>
                                            <p:fltVal val="0"/>
                                          </p:val>
                                        </p:tav>
                                        <p:tav tm="100000">
                                          <p:val>
                                            <p:strVal val="#ppt_h"/>
                                          </p:val>
                                        </p:tav>
                                      </p:tavLst>
                                    </p:anim>
                                    <p:animEffect transition="in" filter="fade">
                                      <p:cBhvr>
                                        <p:cTn id="58" dur="1000"/>
                                        <p:tgtEl>
                                          <p:spTgt spid="389"/>
                                        </p:tgtEl>
                                      </p:cBhvr>
                                    </p:animEffect>
                                  </p:childTnLst>
                                </p:cTn>
                              </p:par>
                              <p:par>
                                <p:cTn id="59" presetID="64" presetClass="path" presetSubtype="0" fill="hold" grpId="2" nodeType="withEffect">
                                  <p:stCondLst>
                                    <p:cond delay="200"/>
                                  </p:stCondLst>
                                  <p:childTnLst>
                                    <p:animMotion origin="layout" path="M -2.22222E-6 1.18319E-6 L 0.21702 -0.37071 " pathEditMode="relative" rAng="0" ptsTypes="AA">
                                      <p:cBhvr>
                                        <p:cTn id="60" dur="1000" spd="-100000" fill="hold"/>
                                        <p:tgtEl>
                                          <p:spTgt spid="389"/>
                                        </p:tgtEl>
                                        <p:attrNameLst>
                                          <p:attrName>ppt_x</p:attrName>
                                          <p:attrName>ppt_y</p:attrName>
                                        </p:attrNameLst>
                                      </p:cBhvr>
                                      <p:rCtr x="10851" y="-18536"/>
                                    </p:animMotion>
                                  </p:childTnLst>
                                </p:cTn>
                              </p:par>
                              <p:par>
                                <p:cTn id="61" presetID="1" presetClass="entr" presetSubtype="0" fill="hold" grpId="0" nodeType="withEffect">
                                  <p:stCondLst>
                                    <p:cond delay="400"/>
                                  </p:stCondLst>
                                  <p:childTnLst>
                                    <p:set>
                                      <p:cBhvr>
                                        <p:cTn id="62" dur="1" fill="hold">
                                          <p:stCondLst>
                                            <p:cond delay="0"/>
                                          </p:stCondLst>
                                        </p:cTn>
                                        <p:tgtEl>
                                          <p:spTgt spid="390"/>
                                        </p:tgtEl>
                                        <p:attrNameLst>
                                          <p:attrName>style.visibility</p:attrName>
                                        </p:attrNameLst>
                                      </p:cBhvr>
                                      <p:to>
                                        <p:strVal val="visible"/>
                                      </p:to>
                                    </p:set>
                                  </p:childTnLst>
                                </p:cTn>
                              </p:par>
                              <p:par>
                                <p:cTn id="63" presetID="53" presetClass="entr" presetSubtype="16" fill="hold" grpId="1" nodeType="withEffect">
                                  <p:stCondLst>
                                    <p:cond delay="400"/>
                                  </p:stCondLst>
                                  <p:childTnLst>
                                    <p:set>
                                      <p:cBhvr>
                                        <p:cTn id="64" dur="1" fill="hold">
                                          <p:stCondLst>
                                            <p:cond delay="0"/>
                                          </p:stCondLst>
                                        </p:cTn>
                                        <p:tgtEl>
                                          <p:spTgt spid="390"/>
                                        </p:tgtEl>
                                        <p:attrNameLst>
                                          <p:attrName>style.visibility</p:attrName>
                                        </p:attrNameLst>
                                      </p:cBhvr>
                                      <p:to>
                                        <p:strVal val="visible"/>
                                      </p:to>
                                    </p:set>
                                    <p:anim calcmode="lin" valueType="num">
                                      <p:cBhvr>
                                        <p:cTn id="65" dur="1000" fill="hold"/>
                                        <p:tgtEl>
                                          <p:spTgt spid="390"/>
                                        </p:tgtEl>
                                        <p:attrNameLst>
                                          <p:attrName>ppt_w</p:attrName>
                                        </p:attrNameLst>
                                      </p:cBhvr>
                                      <p:tavLst>
                                        <p:tav tm="0">
                                          <p:val>
                                            <p:fltVal val="0"/>
                                          </p:val>
                                        </p:tav>
                                        <p:tav tm="100000">
                                          <p:val>
                                            <p:strVal val="#ppt_w"/>
                                          </p:val>
                                        </p:tav>
                                      </p:tavLst>
                                    </p:anim>
                                    <p:anim calcmode="lin" valueType="num">
                                      <p:cBhvr>
                                        <p:cTn id="66" dur="1000" fill="hold"/>
                                        <p:tgtEl>
                                          <p:spTgt spid="390"/>
                                        </p:tgtEl>
                                        <p:attrNameLst>
                                          <p:attrName>ppt_h</p:attrName>
                                        </p:attrNameLst>
                                      </p:cBhvr>
                                      <p:tavLst>
                                        <p:tav tm="0">
                                          <p:val>
                                            <p:fltVal val="0"/>
                                          </p:val>
                                        </p:tav>
                                        <p:tav tm="100000">
                                          <p:val>
                                            <p:strVal val="#ppt_h"/>
                                          </p:val>
                                        </p:tav>
                                      </p:tavLst>
                                    </p:anim>
                                    <p:animEffect transition="in" filter="fade">
                                      <p:cBhvr>
                                        <p:cTn id="67" dur="1000"/>
                                        <p:tgtEl>
                                          <p:spTgt spid="390"/>
                                        </p:tgtEl>
                                      </p:cBhvr>
                                    </p:animEffect>
                                  </p:childTnLst>
                                </p:cTn>
                              </p:par>
                              <p:par>
                                <p:cTn id="68" presetID="64" presetClass="path" presetSubtype="0" fill="hold" grpId="2" nodeType="withEffect">
                                  <p:stCondLst>
                                    <p:cond delay="400"/>
                                  </p:stCondLst>
                                  <p:childTnLst>
                                    <p:animMotion origin="layout" path="M 5E-6 2.09762E-6 L -0.18855 -1.11369 " pathEditMode="relative" rAng="0" ptsTypes="AA">
                                      <p:cBhvr>
                                        <p:cTn id="69" dur="1000" spd="-100000" fill="hold"/>
                                        <p:tgtEl>
                                          <p:spTgt spid="390"/>
                                        </p:tgtEl>
                                        <p:attrNameLst>
                                          <p:attrName>ppt_x</p:attrName>
                                          <p:attrName>ppt_y</p:attrName>
                                        </p:attrNameLst>
                                      </p:cBhvr>
                                      <p:rCtr x="-9427" y="-55700"/>
                                    </p:animMotion>
                                  </p:childTnLst>
                                </p:cTn>
                              </p:par>
                              <p:par>
                                <p:cTn id="70" presetID="1" presetClass="entr" presetSubtype="0" fill="hold" grpId="0" nodeType="withEffect">
                                  <p:stCondLst>
                                    <p:cond delay="200"/>
                                  </p:stCondLst>
                                  <p:childTnLst>
                                    <p:set>
                                      <p:cBhvr>
                                        <p:cTn id="71" dur="1" fill="hold">
                                          <p:stCondLst>
                                            <p:cond delay="0"/>
                                          </p:stCondLst>
                                        </p:cTn>
                                        <p:tgtEl>
                                          <p:spTgt spid="375"/>
                                        </p:tgtEl>
                                        <p:attrNameLst>
                                          <p:attrName>style.visibility</p:attrName>
                                        </p:attrNameLst>
                                      </p:cBhvr>
                                      <p:to>
                                        <p:strVal val="visible"/>
                                      </p:to>
                                    </p:set>
                                  </p:childTnLst>
                                </p:cTn>
                              </p:par>
                              <p:par>
                                <p:cTn id="72" presetID="53" presetClass="entr" presetSubtype="16" fill="hold" grpId="1" nodeType="withEffect">
                                  <p:stCondLst>
                                    <p:cond delay="200"/>
                                  </p:stCondLst>
                                  <p:childTnLst>
                                    <p:set>
                                      <p:cBhvr>
                                        <p:cTn id="73" dur="1" fill="hold">
                                          <p:stCondLst>
                                            <p:cond delay="0"/>
                                          </p:stCondLst>
                                        </p:cTn>
                                        <p:tgtEl>
                                          <p:spTgt spid="375"/>
                                        </p:tgtEl>
                                        <p:attrNameLst>
                                          <p:attrName>style.visibility</p:attrName>
                                        </p:attrNameLst>
                                      </p:cBhvr>
                                      <p:to>
                                        <p:strVal val="visible"/>
                                      </p:to>
                                    </p:set>
                                    <p:anim calcmode="lin" valueType="num">
                                      <p:cBhvr>
                                        <p:cTn id="74" dur="1000" fill="hold"/>
                                        <p:tgtEl>
                                          <p:spTgt spid="375"/>
                                        </p:tgtEl>
                                        <p:attrNameLst>
                                          <p:attrName>ppt_w</p:attrName>
                                        </p:attrNameLst>
                                      </p:cBhvr>
                                      <p:tavLst>
                                        <p:tav tm="0">
                                          <p:val>
                                            <p:fltVal val="0"/>
                                          </p:val>
                                        </p:tav>
                                        <p:tav tm="100000">
                                          <p:val>
                                            <p:strVal val="#ppt_w"/>
                                          </p:val>
                                        </p:tav>
                                      </p:tavLst>
                                    </p:anim>
                                    <p:anim calcmode="lin" valueType="num">
                                      <p:cBhvr>
                                        <p:cTn id="75" dur="1000" fill="hold"/>
                                        <p:tgtEl>
                                          <p:spTgt spid="375"/>
                                        </p:tgtEl>
                                        <p:attrNameLst>
                                          <p:attrName>ppt_h</p:attrName>
                                        </p:attrNameLst>
                                      </p:cBhvr>
                                      <p:tavLst>
                                        <p:tav tm="0">
                                          <p:val>
                                            <p:fltVal val="0"/>
                                          </p:val>
                                        </p:tav>
                                        <p:tav tm="100000">
                                          <p:val>
                                            <p:strVal val="#ppt_h"/>
                                          </p:val>
                                        </p:tav>
                                      </p:tavLst>
                                    </p:anim>
                                    <p:animEffect transition="in" filter="fade">
                                      <p:cBhvr>
                                        <p:cTn id="76" dur="1000"/>
                                        <p:tgtEl>
                                          <p:spTgt spid="375"/>
                                        </p:tgtEl>
                                      </p:cBhvr>
                                    </p:animEffect>
                                  </p:childTnLst>
                                </p:cTn>
                              </p:par>
                              <p:par>
                                <p:cTn id="77" presetID="64" presetClass="path" presetSubtype="0" fill="hold" grpId="2" nodeType="withEffect">
                                  <p:stCondLst>
                                    <p:cond delay="200"/>
                                  </p:stCondLst>
                                  <p:childTnLst>
                                    <p:animMotion origin="layout" path="M -1.11111E-6 4.44444E-6 L 0.12309 0.575 " pathEditMode="relative" rAng="0" ptsTypes="AA">
                                      <p:cBhvr>
                                        <p:cTn id="78" dur="1000" spd="-100000" fill="hold"/>
                                        <p:tgtEl>
                                          <p:spTgt spid="375"/>
                                        </p:tgtEl>
                                        <p:attrNameLst>
                                          <p:attrName>ppt_x</p:attrName>
                                          <p:attrName>ppt_y</p:attrName>
                                        </p:attrNameLst>
                                      </p:cBhvr>
                                      <p:rCtr x="6146" y="28735"/>
                                    </p:animMotion>
                                  </p:childTnLst>
                                </p:cTn>
                              </p:par>
                              <p:par>
                                <p:cTn id="79" presetID="1" presetClass="entr" presetSubtype="0" fill="hold" nodeType="withEffect">
                                  <p:stCondLst>
                                    <p:cond delay="400"/>
                                  </p:stCondLst>
                                  <p:childTnLst>
                                    <p:set>
                                      <p:cBhvr>
                                        <p:cTn id="80" dur="1" fill="hold">
                                          <p:stCondLst>
                                            <p:cond delay="0"/>
                                          </p:stCondLst>
                                        </p:cTn>
                                        <p:tgtEl>
                                          <p:spTgt spid="383"/>
                                        </p:tgtEl>
                                        <p:attrNameLst>
                                          <p:attrName>style.visibility</p:attrName>
                                        </p:attrNameLst>
                                      </p:cBhvr>
                                      <p:to>
                                        <p:strVal val="visible"/>
                                      </p:to>
                                    </p:set>
                                  </p:childTnLst>
                                </p:cTn>
                              </p:par>
                              <p:par>
                                <p:cTn id="81" presetID="53" presetClass="entr" presetSubtype="16" fill="hold" nodeType="withEffect">
                                  <p:stCondLst>
                                    <p:cond delay="400"/>
                                  </p:stCondLst>
                                  <p:childTnLst>
                                    <p:set>
                                      <p:cBhvr>
                                        <p:cTn id="82" dur="1" fill="hold">
                                          <p:stCondLst>
                                            <p:cond delay="0"/>
                                          </p:stCondLst>
                                        </p:cTn>
                                        <p:tgtEl>
                                          <p:spTgt spid="383"/>
                                        </p:tgtEl>
                                        <p:attrNameLst>
                                          <p:attrName>style.visibility</p:attrName>
                                        </p:attrNameLst>
                                      </p:cBhvr>
                                      <p:to>
                                        <p:strVal val="visible"/>
                                      </p:to>
                                    </p:set>
                                    <p:anim calcmode="lin" valueType="num">
                                      <p:cBhvr>
                                        <p:cTn id="83" dur="1000" fill="hold"/>
                                        <p:tgtEl>
                                          <p:spTgt spid="383"/>
                                        </p:tgtEl>
                                        <p:attrNameLst>
                                          <p:attrName>ppt_w</p:attrName>
                                        </p:attrNameLst>
                                      </p:cBhvr>
                                      <p:tavLst>
                                        <p:tav tm="0">
                                          <p:val>
                                            <p:fltVal val="0"/>
                                          </p:val>
                                        </p:tav>
                                        <p:tav tm="100000">
                                          <p:val>
                                            <p:strVal val="#ppt_w"/>
                                          </p:val>
                                        </p:tav>
                                      </p:tavLst>
                                    </p:anim>
                                    <p:anim calcmode="lin" valueType="num">
                                      <p:cBhvr>
                                        <p:cTn id="84" dur="1000" fill="hold"/>
                                        <p:tgtEl>
                                          <p:spTgt spid="383"/>
                                        </p:tgtEl>
                                        <p:attrNameLst>
                                          <p:attrName>ppt_h</p:attrName>
                                        </p:attrNameLst>
                                      </p:cBhvr>
                                      <p:tavLst>
                                        <p:tav tm="0">
                                          <p:val>
                                            <p:fltVal val="0"/>
                                          </p:val>
                                        </p:tav>
                                        <p:tav tm="100000">
                                          <p:val>
                                            <p:strVal val="#ppt_h"/>
                                          </p:val>
                                        </p:tav>
                                      </p:tavLst>
                                    </p:anim>
                                    <p:animEffect transition="in" filter="fade">
                                      <p:cBhvr>
                                        <p:cTn id="85" dur="1000"/>
                                        <p:tgtEl>
                                          <p:spTgt spid="383"/>
                                        </p:tgtEl>
                                      </p:cBhvr>
                                    </p:animEffect>
                                  </p:childTnLst>
                                </p:cTn>
                              </p:par>
                              <p:par>
                                <p:cTn id="86" presetID="64" presetClass="path" presetSubtype="0" fill="hold" nodeType="withEffect">
                                  <p:stCondLst>
                                    <p:cond delay="400"/>
                                  </p:stCondLst>
                                  <p:childTnLst>
                                    <p:animMotion origin="layout" path="M 1.38889E-6 3.41057E-6 L -0.71736 -0.40563 " pathEditMode="relative" rAng="0" ptsTypes="AA">
                                      <p:cBhvr>
                                        <p:cTn id="87" dur="1000" spd="-100000" fill="hold"/>
                                        <p:tgtEl>
                                          <p:spTgt spid="383"/>
                                        </p:tgtEl>
                                        <p:attrNameLst>
                                          <p:attrName>ppt_x</p:attrName>
                                          <p:attrName>ppt_y</p:attrName>
                                        </p:attrNameLst>
                                      </p:cBhvr>
                                      <p:rCtr x="-35868" y="-20297"/>
                                    </p:animMotion>
                                  </p:childTnLst>
                                </p:cTn>
                              </p:par>
                              <p:par>
                                <p:cTn id="88" presetID="1" presetClass="entr" presetSubtype="0" fill="hold" nodeType="withEffect">
                                  <p:stCondLst>
                                    <p:cond delay="300"/>
                                  </p:stCondLst>
                                  <p:childTnLst>
                                    <p:set>
                                      <p:cBhvr>
                                        <p:cTn id="89" dur="1" fill="hold">
                                          <p:stCondLst>
                                            <p:cond delay="0"/>
                                          </p:stCondLst>
                                        </p:cTn>
                                        <p:tgtEl>
                                          <p:spTgt spid="386"/>
                                        </p:tgtEl>
                                        <p:attrNameLst>
                                          <p:attrName>style.visibility</p:attrName>
                                        </p:attrNameLst>
                                      </p:cBhvr>
                                      <p:to>
                                        <p:strVal val="visible"/>
                                      </p:to>
                                    </p:set>
                                  </p:childTnLst>
                                </p:cTn>
                              </p:par>
                              <p:par>
                                <p:cTn id="90" presetID="53" presetClass="entr" presetSubtype="16" fill="hold" nodeType="withEffect">
                                  <p:stCondLst>
                                    <p:cond delay="300"/>
                                  </p:stCondLst>
                                  <p:childTnLst>
                                    <p:set>
                                      <p:cBhvr>
                                        <p:cTn id="91" dur="1" fill="hold">
                                          <p:stCondLst>
                                            <p:cond delay="0"/>
                                          </p:stCondLst>
                                        </p:cTn>
                                        <p:tgtEl>
                                          <p:spTgt spid="386"/>
                                        </p:tgtEl>
                                        <p:attrNameLst>
                                          <p:attrName>style.visibility</p:attrName>
                                        </p:attrNameLst>
                                      </p:cBhvr>
                                      <p:to>
                                        <p:strVal val="visible"/>
                                      </p:to>
                                    </p:set>
                                    <p:anim calcmode="lin" valueType="num">
                                      <p:cBhvr>
                                        <p:cTn id="92" dur="1000" fill="hold"/>
                                        <p:tgtEl>
                                          <p:spTgt spid="386"/>
                                        </p:tgtEl>
                                        <p:attrNameLst>
                                          <p:attrName>ppt_w</p:attrName>
                                        </p:attrNameLst>
                                      </p:cBhvr>
                                      <p:tavLst>
                                        <p:tav tm="0">
                                          <p:val>
                                            <p:fltVal val="0"/>
                                          </p:val>
                                        </p:tav>
                                        <p:tav tm="100000">
                                          <p:val>
                                            <p:strVal val="#ppt_w"/>
                                          </p:val>
                                        </p:tav>
                                      </p:tavLst>
                                    </p:anim>
                                    <p:anim calcmode="lin" valueType="num">
                                      <p:cBhvr>
                                        <p:cTn id="93" dur="1000" fill="hold"/>
                                        <p:tgtEl>
                                          <p:spTgt spid="386"/>
                                        </p:tgtEl>
                                        <p:attrNameLst>
                                          <p:attrName>ppt_h</p:attrName>
                                        </p:attrNameLst>
                                      </p:cBhvr>
                                      <p:tavLst>
                                        <p:tav tm="0">
                                          <p:val>
                                            <p:fltVal val="0"/>
                                          </p:val>
                                        </p:tav>
                                        <p:tav tm="100000">
                                          <p:val>
                                            <p:strVal val="#ppt_h"/>
                                          </p:val>
                                        </p:tav>
                                      </p:tavLst>
                                    </p:anim>
                                    <p:animEffect transition="in" filter="fade">
                                      <p:cBhvr>
                                        <p:cTn id="94" dur="1000"/>
                                        <p:tgtEl>
                                          <p:spTgt spid="386"/>
                                        </p:tgtEl>
                                      </p:cBhvr>
                                    </p:animEffect>
                                  </p:childTnLst>
                                </p:cTn>
                              </p:par>
                              <p:par>
                                <p:cTn id="95" presetID="64" presetClass="path" presetSubtype="0" fill="hold" nodeType="withEffect">
                                  <p:stCondLst>
                                    <p:cond delay="300"/>
                                  </p:stCondLst>
                                  <p:childTnLst>
                                    <p:animMotion origin="layout" path="M -8.33333E-7 3.20988E-6 L 1.0349 -0.87346 " pathEditMode="relative" rAng="0" ptsTypes="AA">
                                      <p:cBhvr>
                                        <p:cTn id="96" dur="1000" spd="-100000" fill="hold"/>
                                        <p:tgtEl>
                                          <p:spTgt spid="386"/>
                                        </p:tgtEl>
                                        <p:attrNameLst>
                                          <p:attrName>ppt_x</p:attrName>
                                          <p:attrName>ppt_y</p:attrName>
                                        </p:attrNameLst>
                                      </p:cBhvr>
                                      <p:rCtr x="51736" y="-43673"/>
                                    </p:animMotion>
                                  </p:childTnLst>
                                </p:cTn>
                              </p:par>
                              <p:par>
                                <p:cTn id="97" presetID="1" presetClass="entr" presetSubtype="0" fill="hold" nodeType="withEffect">
                                  <p:stCondLst>
                                    <p:cond delay="200"/>
                                  </p:stCondLst>
                                  <p:childTnLst>
                                    <p:set>
                                      <p:cBhvr>
                                        <p:cTn id="98" dur="1" fill="hold">
                                          <p:stCondLst>
                                            <p:cond delay="0"/>
                                          </p:stCondLst>
                                        </p:cTn>
                                        <p:tgtEl>
                                          <p:spTgt spid="391"/>
                                        </p:tgtEl>
                                        <p:attrNameLst>
                                          <p:attrName>style.visibility</p:attrName>
                                        </p:attrNameLst>
                                      </p:cBhvr>
                                      <p:to>
                                        <p:strVal val="visible"/>
                                      </p:to>
                                    </p:set>
                                  </p:childTnLst>
                                </p:cTn>
                              </p:par>
                              <p:par>
                                <p:cTn id="99" presetID="53" presetClass="entr" presetSubtype="16" fill="hold" nodeType="withEffect">
                                  <p:stCondLst>
                                    <p:cond delay="200"/>
                                  </p:stCondLst>
                                  <p:childTnLst>
                                    <p:set>
                                      <p:cBhvr>
                                        <p:cTn id="100" dur="1" fill="hold">
                                          <p:stCondLst>
                                            <p:cond delay="0"/>
                                          </p:stCondLst>
                                        </p:cTn>
                                        <p:tgtEl>
                                          <p:spTgt spid="391"/>
                                        </p:tgtEl>
                                        <p:attrNameLst>
                                          <p:attrName>style.visibility</p:attrName>
                                        </p:attrNameLst>
                                      </p:cBhvr>
                                      <p:to>
                                        <p:strVal val="visible"/>
                                      </p:to>
                                    </p:set>
                                    <p:anim calcmode="lin" valueType="num">
                                      <p:cBhvr>
                                        <p:cTn id="101" dur="1000" fill="hold"/>
                                        <p:tgtEl>
                                          <p:spTgt spid="391"/>
                                        </p:tgtEl>
                                        <p:attrNameLst>
                                          <p:attrName>ppt_w</p:attrName>
                                        </p:attrNameLst>
                                      </p:cBhvr>
                                      <p:tavLst>
                                        <p:tav tm="0">
                                          <p:val>
                                            <p:fltVal val="0"/>
                                          </p:val>
                                        </p:tav>
                                        <p:tav tm="100000">
                                          <p:val>
                                            <p:strVal val="#ppt_w"/>
                                          </p:val>
                                        </p:tav>
                                      </p:tavLst>
                                    </p:anim>
                                    <p:anim calcmode="lin" valueType="num">
                                      <p:cBhvr>
                                        <p:cTn id="102" dur="1000" fill="hold"/>
                                        <p:tgtEl>
                                          <p:spTgt spid="391"/>
                                        </p:tgtEl>
                                        <p:attrNameLst>
                                          <p:attrName>ppt_h</p:attrName>
                                        </p:attrNameLst>
                                      </p:cBhvr>
                                      <p:tavLst>
                                        <p:tav tm="0">
                                          <p:val>
                                            <p:fltVal val="0"/>
                                          </p:val>
                                        </p:tav>
                                        <p:tav tm="100000">
                                          <p:val>
                                            <p:strVal val="#ppt_h"/>
                                          </p:val>
                                        </p:tav>
                                      </p:tavLst>
                                    </p:anim>
                                    <p:animEffect transition="in" filter="fade">
                                      <p:cBhvr>
                                        <p:cTn id="103" dur="1000"/>
                                        <p:tgtEl>
                                          <p:spTgt spid="391"/>
                                        </p:tgtEl>
                                      </p:cBhvr>
                                    </p:animEffect>
                                  </p:childTnLst>
                                </p:cTn>
                              </p:par>
                              <p:par>
                                <p:cTn id="104" presetID="64" presetClass="path" presetSubtype="0" fill="hold" nodeType="withEffect">
                                  <p:stCondLst>
                                    <p:cond delay="200"/>
                                  </p:stCondLst>
                                  <p:childTnLst>
                                    <p:animMotion origin="layout" path="M 3.05556E-6 3.44146E-6 L -0.64115 -0.94965 " pathEditMode="relative" rAng="0" ptsTypes="AA">
                                      <p:cBhvr>
                                        <p:cTn id="105" dur="1000" spd="-100000" fill="hold"/>
                                        <p:tgtEl>
                                          <p:spTgt spid="391"/>
                                        </p:tgtEl>
                                        <p:attrNameLst>
                                          <p:attrName>ppt_x</p:attrName>
                                          <p:attrName>ppt_y</p:attrName>
                                        </p:attrNameLst>
                                      </p:cBhvr>
                                      <p:rCtr x="-32066" y="-47482"/>
                                    </p:animMotion>
                                  </p:childTnLst>
                                </p:cTn>
                              </p:par>
                            </p:childTnLst>
                          </p:cTn>
                        </p:par>
                        <p:par>
                          <p:cTn id="106" fill="hold">
                            <p:stCondLst>
                              <p:cond delay="3400"/>
                            </p:stCondLst>
                            <p:childTnLst>
                              <p:par>
                                <p:cTn id="107" presetID="42" presetClass="entr" presetSubtype="0" fill="hold" grpId="0" nodeType="afterEffect">
                                  <p:stCondLst>
                                    <p:cond delay="0"/>
                                  </p:stCondLst>
                                  <p:childTnLst>
                                    <p:set>
                                      <p:cBhvr>
                                        <p:cTn id="108" dur="1" fill="hold">
                                          <p:stCondLst>
                                            <p:cond delay="0"/>
                                          </p:stCondLst>
                                        </p:cTn>
                                        <p:tgtEl>
                                          <p:spTgt spid="395"/>
                                        </p:tgtEl>
                                        <p:attrNameLst>
                                          <p:attrName>style.visibility</p:attrName>
                                        </p:attrNameLst>
                                      </p:cBhvr>
                                      <p:to>
                                        <p:strVal val="visible"/>
                                      </p:to>
                                    </p:set>
                                    <p:animEffect transition="in" filter="fade">
                                      <p:cBhvr>
                                        <p:cTn id="109" dur="500"/>
                                        <p:tgtEl>
                                          <p:spTgt spid="395"/>
                                        </p:tgtEl>
                                      </p:cBhvr>
                                    </p:animEffect>
                                    <p:anim calcmode="lin" valueType="num">
                                      <p:cBhvr>
                                        <p:cTn id="110" dur="500" fill="hold"/>
                                        <p:tgtEl>
                                          <p:spTgt spid="395"/>
                                        </p:tgtEl>
                                        <p:attrNameLst>
                                          <p:attrName>ppt_x</p:attrName>
                                        </p:attrNameLst>
                                      </p:cBhvr>
                                      <p:tavLst>
                                        <p:tav tm="0">
                                          <p:val>
                                            <p:strVal val="#ppt_x"/>
                                          </p:val>
                                        </p:tav>
                                        <p:tav tm="100000">
                                          <p:val>
                                            <p:strVal val="#ppt_x"/>
                                          </p:val>
                                        </p:tav>
                                      </p:tavLst>
                                    </p:anim>
                                    <p:anim calcmode="lin" valueType="num">
                                      <p:cBhvr>
                                        <p:cTn id="111" dur="500" fill="hold"/>
                                        <p:tgtEl>
                                          <p:spTgt spid="395"/>
                                        </p:tgtEl>
                                        <p:attrNameLst>
                                          <p:attrName>ppt_y</p:attrName>
                                        </p:attrNameLst>
                                      </p:cBhvr>
                                      <p:tavLst>
                                        <p:tav tm="0">
                                          <p:val>
                                            <p:strVal val="#ppt_y+.1"/>
                                          </p:val>
                                        </p:tav>
                                        <p:tav tm="100000">
                                          <p:val>
                                            <p:strVal val="#ppt_y"/>
                                          </p:val>
                                        </p:tav>
                                      </p:tavLst>
                                    </p:anim>
                                  </p:childTnLst>
                                </p:cTn>
                              </p:par>
                            </p:childTnLst>
                          </p:cTn>
                        </p:par>
                        <p:par>
                          <p:cTn id="112" fill="hold">
                            <p:stCondLst>
                              <p:cond delay="3900"/>
                            </p:stCondLst>
                            <p:childTnLst>
                              <p:par>
                                <p:cTn id="113" presetID="42" presetClass="entr" presetSubtype="0" fill="hold" grpId="0" nodeType="afterEffect">
                                  <p:stCondLst>
                                    <p:cond delay="0"/>
                                  </p:stCondLst>
                                  <p:childTnLst>
                                    <p:set>
                                      <p:cBhvr>
                                        <p:cTn id="114" dur="1" fill="hold">
                                          <p:stCondLst>
                                            <p:cond delay="0"/>
                                          </p:stCondLst>
                                        </p:cTn>
                                        <p:tgtEl>
                                          <p:spTgt spid="396"/>
                                        </p:tgtEl>
                                        <p:attrNameLst>
                                          <p:attrName>style.visibility</p:attrName>
                                        </p:attrNameLst>
                                      </p:cBhvr>
                                      <p:to>
                                        <p:strVal val="visible"/>
                                      </p:to>
                                    </p:set>
                                    <p:animEffect transition="in" filter="fade">
                                      <p:cBhvr>
                                        <p:cTn id="115" dur="500"/>
                                        <p:tgtEl>
                                          <p:spTgt spid="396"/>
                                        </p:tgtEl>
                                      </p:cBhvr>
                                    </p:animEffect>
                                    <p:anim calcmode="lin" valueType="num">
                                      <p:cBhvr>
                                        <p:cTn id="116" dur="500" fill="hold"/>
                                        <p:tgtEl>
                                          <p:spTgt spid="396"/>
                                        </p:tgtEl>
                                        <p:attrNameLst>
                                          <p:attrName>ppt_x</p:attrName>
                                        </p:attrNameLst>
                                      </p:cBhvr>
                                      <p:tavLst>
                                        <p:tav tm="0">
                                          <p:val>
                                            <p:strVal val="#ppt_x"/>
                                          </p:val>
                                        </p:tav>
                                        <p:tav tm="100000">
                                          <p:val>
                                            <p:strVal val="#ppt_x"/>
                                          </p:val>
                                        </p:tav>
                                      </p:tavLst>
                                    </p:anim>
                                    <p:anim calcmode="lin" valueType="num">
                                      <p:cBhvr>
                                        <p:cTn id="117" dur="500" fill="hold"/>
                                        <p:tgtEl>
                                          <p:spTgt spid="396"/>
                                        </p:tgtEl>
                                        <p:attrNameLst>
                                          <p:attrName>ppt_y</p:attrName>
                                        </p:attrNameLst>
                                      </p:cBhvr>
                                      <p:tavLst>
                                        <p:tav tm="0">
                                          <p:val>
                                            <p:strVal val="#ppt_y+.1"/>
                                          </p:val>
                                        </p:tav>
                                        <p:tav tm="100000">
                                          <p:val>
                                            <p:strVal val="#ppt_y"/>
                                          </p:val>
                                        </p:tav>
                                      </p:tavLst>
                                    </p:anim>
                                  </p:childTnLst>
                                </p:cTn>
                              </p:par>
                            </p:childTnLst>
                          </p:cTn>
                        </p:par>
                        <p:par>
                          <p:cTn id="118" fill="hold">
                            <p:stCondLst>
                              <p:cond delay="4400"/>
                            </p:stCondLst>
                            <p:childTnLst>
                              <p:par>
                                <p:cTn id="119" presetID="42" presetClass="entr" presetSubtype="0" fill="hold" grpId="0" nodeType="afterEffect">
                                  <p:stCondLst>
                                    <p:cond delay="0"/>
                                  </p:stCondLst>
                                  <p:childTnLst>
                                    <p:set>
                                      <p:cBhvr>
                                        <p:cTn id="120" dur="1" fill="hold">
                                          <p:stCondLst>
                                            <p:cond delay="0"/>
                                          </p:stCondLst>
                                        </p:cTn>
                                        <p:tgtEl>
                                          <p:spTgt spid="397"/>
                                        </p:tgtEl>
                                        <p:attrNameLst>
                                          <p:attrName>style.visibility</p:attrName>
                                        </p:attrNameLst>
                                      </p:cBhvr>
                                      <p:to>
                                        <p:strVal val="visible"/>
                                      </p:to>
                                    </p:set>
                                    <p:animEffect transition="in" filter="fade">
                                      <p:cBhvr>
                                        <p:cTn id="121" dur="500"/>
                                        <p:tgtEl>
                                          <p:spTgt spid="397"/>
                                        </p:tgtEl>
                                      </p:cBhvr>
                                    </p:animEffect>
                                    <p:anim calcmode="lin" valueType="num">
                                      <p:cBhvr>
                                        <p:cTn id="122" dur="500" fill="hold"/>
                                        <p:tgtEl>
                                          <p:spTgt spid="397"/>
                                        </p:tgtEl>
                                        <p:attrNameLst>
                                          <p:attrName>ppt_x</p:attrName>
                                        </p:attrNameLst>
                                      </p:cBhvr>
                                      <p:tavLst>
                                        <p:tav tm="0">
                                          <p:val>
                                            <p:strVal val="#ppt_x"/>
                                          </p:val>
                                        </p:tav>
                                        <p:tav tm="100000">
                                          <p:val>
                                            <p:strVal val="#ppt_x"/>
                                          </p:val>
                                        </p:tav>
                                      </p:tavLst>
                                    </p:anim>
                                    <p:anim calcmode="lin" valueType="num">
                                      <p:cBhvr>
                                        <p:cTn id="123" dur="500" fill="hold"/>
                                        <p:tgtEl>
                                          <p:spTgt spid="397"/>
                                        </p:tgtEl>
                                        <p:attrNameLst>
                                          <p:attrName>ppt_y</p:attrName>
                                        </p:attrNameLst>
                                      </p:cBhvr>
                                      <p:tavLst>
                                        <p:tav tm="0">
                                          <p:val>
                                            <p:strVal val="#ppt_y+.1"/>
                                          </p:val>
                                        </p:tav>
                                        <p:tav tm="100000">
                                          <p:val>
                                            <p:strVal val="#ppt_y"/>
                                          </p:val>
                                        </p:tav>
                                      </p:tavLst>
                                    </p:anim>
                                  </p:childTnLst>
                                </p:cTn>
                              </p:par>
                            </p:childTnLst>
                          </p:cTn>
                        </p:par>
                        <p:par>
                          <p:cTn id="124" fill="hold">
                            <p:stCondLst>
                              <p:cond delay="4900"/>
                            </p:stCondLst>
                            <p:childTnLst>
                              <p:par>
                                <p:cTn id="125" presetID="42" presetClass="entr" presetSubtype="0" fill="hold" grpId="0" nodeType="afterEffect">
                                  <p:stCondLst>
                                    <p:cond delay="0"/>
                                  </p:stCondLst>
                                  <p:childTnLst>
                                    <p:set>
                                      <p:cBhvr>
                                        <p:cTn id="126" dur="1" fill="hold">
                                          <p:stCondLst>
                                            <p:cond delay="0"/>
                                          </p:stCondLst>
                                        </p:cTn>
                                        <p:tgtEl>
                                          <p:spTgt spid="398"/>
                                        </p:tgtEl>
                                        <p:attrNameLst>
                                          <p:attrName>style.visibility</p:attrName>
                                        </p:attrNameLst>
                                      </p:cBhvr>
                                      <p:to>
                                        <p:strVal val="visible"/>
                                      </p:to>
                                    </p:set>
                                    <p:animEffect transition="in" filter="fade">
                                      <p:cBhvr>
                                        <p:cTn id="127" dur="500"/>
                                        <p:tgtEl>
                                          <p:spTgt spid="398"/>
                                        </p:tgtEl>
                                      </p:cBhvr>
                                    </p:animEffect>
                                    <p:anim calcmode="lin" valueType="num">
                                      <p:cBhvr>
                                        <p:cTn id="128" dur="500" fill="hold"/>
                                        <p:tgtEl>
                                          <p:spTgt spid="398"/>
                                        </p:tgtEl>
                                        <p:attrNameLst>
                                          <p:attrName>ppt_x</p:attrName>
                                        </p:attrNameLst>
                                      </p:cBhvr>
                                      <p:tavLst>
                                        <p:tav tm="0">
                                          <p:val>
                                            <p:strVal val="#ppt_x"/>
                                          </p:val>
                                        </p:tav>
                                        <p:tav tm="100000">
                                          <p:val>
                                            <p:strVal val="#ppt_x"/>
                                          </p:val>
                                        </p:tav>
                                      </p:tavLst>
                                    </p:anim>
                                    <p:anim calcmode="lin" valueType="num">
                                      <p:cBhvr>
                                        <p:cTn id="129" dur="500" fill="hold"/>
                                        <p:tgtEl>
                                          <p:spTgt spid="398"/>
                                        </p:tgtEl>
                                        <p:attrNameLst>
                                          <p:attrName>ppt_y</p:attrName>
                                        </p:attrNameLst>
                                      </p:cBhvr>
                                      <p:tavLst>
                                        <p:tav tm="0">
                                          <p:val>
                                            <p:strVal val="#ppt_y+.1"/>
                                          </p:val>
                                        </p:tav>
                                        <p:tav tm="100000">
                                          <p:val>
                                            <p:strVal val="#ppt_y"/>
                                          </p:val>
                                        </p:tav>
                                      </p:tavLst>
                                    </p:anim>
                                  </p:childTnLst>
                                </p:cTn>
                              </p:par>
                            </p:childTnLst>
                          </p:cTn>
                        </p:par>
                        <p:par>
                          <p:cTn id="130" fill="hold">
                            <p:stCondLst>
                              <p:cond delay="5400"/>
                            </p:stCondLst>
                            <p:childTnLst>
                              <p:par>
                                <p:cTn id="131" presetID="42" presetClass="entr" presetSubtype="0" fill="hold" grpId="0" nodeType="afterEffect">
                                  <p:stCondLst>
                                    <p:cond delay="0"/>
                                  </p:stCondLst>
                                  <p:childTnLst>
                                    <p:set>
                                      <p:cBhvr>
                                        <p:cTn id="132" dur="1" fill="hold">
                                          <p:stCondLst>
                                            <p:cond delay="0"/>
                                          </p:stCondLst>
                                        </p:cTn>
                                        <p:tgtEl>
                                          <p:spTgt spid="399"/>
                                        </p:tgtEl>
                                        <p:attrNameLst>
                                          <p:attrName>style.visibility</p:attrName>
                                        </p:attrNameLst>
                                      </p:cBhvr>
                                      <p:to>
                                        <p:strVal val="visible"/>
                                      </p:to>
                                    </p:set>
                                    <p:animEffect transition="in" filter="fade">
                                      <p:cBhvr>
                                        <p:cTn id="133" dur="500"/>
                                        <p:tgtEl>
                                          <p:spTgt spid="399"/>
                                        </p:tgtEl>
                                      </p:cBhvr>
                                    </p:animEffect>
                                    <p:anim calcmode="lin" valueType="num">
                                      <p:cBhvr>
                                        <p:cTn id="134" dur="500" fill="hold"/>
                                        <p:tgtEl>
                                          <p:spTgt spid="399"/>
                                        </p:tgtEl>
                                        <p:attrNameLst>
                                          <p:attrName>ppt_x</p:attrName>
                                        </p:attrNameLst>
                                      </p:cBhvr>
                                      <p:tavLst>
                                        <p:tav tm="0">
                                          <p:val>
                                            <p:strVal val="#ppt_x"/>
                                          </p:val>
                                        </p:tav>
                                        <p:tav tm="100000">
                                          <p:val>
                                            <p:strVal val="#ppt_x"/>
                                          </p:val>
                                        </p:tav>
                                      </p:tavLst>
                                    </p:anim>
                                    <p:anim calcmode="lin" valueType="num">
                                      <p:cBhvr>
                                        <p:cTn id="135" dur="500" fill="hold"/>
                                        <p:tgtEl>
                                          <p:spTgt spid="3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animBg="1"/>
      <p:bldP spid="375" grpId="1" animBg="1"/>
      <p:bldP spid="375" grpId="2" animBg="1"/>
      <p:bldP spid="376" grpId="0" animBg="1"/>
      <p:bldP spid="376" grpId="1" animBg="1"/>
      <p:bldP spid="376" grpId="2" animBg="1"/>
      <p:bldP spid="389" grpId="0" animBg="1"/>
      <p:bldP spid="389" grpId="1" animBg="1"/>
      <p:bldP spid="389" grpId="2" animBg="1"/>
      <p:bldP spid="390" grpId="0" animBg="1"/>
      <p:bldP spid="390" grpId="1" animBg="1"/>
      <p:bldP spid="390" grpId="2" animBg="1"/>
      <p:bldP spid="395" grpId="0"/>
      <p:bldP spid="396" grpId="0"/>
      <p:bldP spid="397" grpId="0"/>
      <p:bldP spid="398" grpId="0"/>
      <p:bldP spid="3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rot="5400000">
            <a:off x="1968291" y="1296418"/>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2200018" y="1179091"/>
            <a:ext cx="1117366" cy="1296144"/>
            <a:chOff x="2200018" y="1203598"/>
            <a:chExt cx="1117366" cy="1296144"/>
          </a:xfrm>
          <a:effectLst>
            <a:outerShdw blurRad="177800" dist="63500" dir="4200000" algn="tr" rotWithShape="0">
              <a:prstClr val="black">
                <a:alpha val="33000"/>
              </a:prstClr>
            </a:outerShdw>
          </a:effectLst>
        </p:grpSpPr>
        <p:sp>
          <p:nvSpPr>
            <p:cNvPr id="57" name="六边形 56"/>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58" name="六边形 57"/>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59" name="TextBox 58"/>
          <p:cNvSpPr txBox="1"/>
          <p:nvPr/>
        </p:nvSpPr>
        <p:spPr>
          <a:xfrm>
            <a:off x="2337509" y="1342281"/>
            <a:ext cx="877163" cy="923330"/>
          </a:xfrm>
          <a:prstGeom prst="rect">
            <a:avLst/>
          </a:prstGeom>
          <a:noFill/>
        </p:spPr>
        <p:txBody>
          <a:bodyPr wrap="none" rtlCol="0">
            <a:spAutoFit/>
          </a:bodyPr>
          <a:lstStyle/>
          <a:p>
            <a:r>
              <a:rPr lang="zh-CN" altLang="en-US" sz="54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感</a:t>
            </a:r>
            <a:endParaRPr lang="zh-CN" altLang="en-US" sz="54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60" name="六边形 59"/>
          <p:cNvSpPr/>
          <p:nvPr/>
        </p:nvSpPr>
        <p:spPr>
          <a:xfrm rot="5400000">
            <a:off x="3336443" y="1296418"/>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3568170" y="1179091"/>
            <a:ext cx="1117366" cy="1296144"/>
            <a:chOff x="2200018" y="1203598"/>
            <a:chExt cx="1117366" cy="1296144"/>
          </a:xfrm>
          <a:effectLst>
            <a:outerShdw blurRad="177800" dist="63500" dir="4200000" algn="tr" rotWithShape="0">
              <a:prstClr val="black">
                <a:alpha val="33000"/>
              </a:prstClr>
            </a:outerShdw>
          </a:effectLst>
        </p:grpSpPr>
        <p:sp>
          <p:nvSpPr>
            <p:cNvPr id="62" name="六边形 61"/>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3" name="六边形 62"/>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4" name="TextBox 63"/>
          <p:cNvSpPr txBox="1"/>
          <p:nvPr/>
        </p:nvSpPr>
        <p:spPr>
          <a:xfrm>
            <a:off x="3705661" y="1342281"/>
            <a:ext cx="877163" cy="923330"/>
          </a:xfrm>
          <a:prstGeom prst="rect">
            <a:avLst/>
          </a:prstGeom>
          <a:noFill/>
        </p:spPr>
        <p:txBody>
          <a:bodyPr wrap="none" rtlCol="0">
            <a:spAutoFit/>
          </a:bodyPr>
          <a:lstStyle/>
          <a:p>
            <a:r>
              <a:rPr lang="zh-CN" altLang="en-US" sz="54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谢</a:t>
            </a:r>
            <a:endParaRPr lang="zh-CN" altLang="en-US" sz="54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65" name="六边形 64"/>
          <p:cNvSpPr/>
          <p:nvPr/>
        </p:nvSpPr>
        <p:spPr>
          <a:xfrm rot="5400000">
            <a:off x="4704595" y="1296418"/>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4936322" y="1179091"/>
            <a:ext cx="1117366" cy="1296144"/>
            <a:chOff x="2200018" y="1203598"/>
            <a:chExt cx="1117366" cy="1296144"/>
          </a:xfrm>
          <a:effectLst>
            <a:outerShdw blurRad="177800" dist="63500" dir="4200000" algn="tr" rotWithShape="0">
              <a:prstClr val="black">
                <a:alpha val="33000"/>
              </a:prstClr>
            </a:outerShdw>
          </a:effectLst>
        </p:grpSpPr>
        <p:sp>
          <p:nvSpPr>
            <p:cNvPr id="67" name="六边形 66"/>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8" name="六边形 67"/>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9" name="TextBox 68"/>
          <p:cNvSpPr txBox="1"/>
          <p:nvPr/>
        </p:nvSpPr>
        <p:spPr>
          <a:xfrm>
            <a:off x="5073813" y="1342281"/>
            <a:ext cx="877163" cy="923330"/>
          </a:xfrm>
          <a:prstGeom prst="rect">
            <a:avLst/>
          </a:prstGeom>
          <a:noFill/>
        </p:spPr>
        <p:txBody>
          <a:bodyPr wrap="none" rtlCol="0">
            <a:spAutoFit/>
          </a:bodyPr>
          <a:lstStyle/>
          <a:p>
            <a:r>
              <a:rPr lang="zh-CN" altLang="en-US" sz="54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欣</a:t>
            </a:r>
            <a:endParaRPr lang="zh-CN" altLang="en-US" sz="54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70" name="六边形 69"/>
          <p:cNvSpPr/>
          <p:nvPr/>
        </p:nvSpPr>
        <p:spPr>
          <a:xfrm rot="5400000">
            <a:off x="6072747" y="1296418"/>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6304474" y="1179091"/>
            <a:ext cx="1117366" cy="1296144"/>
            <a:chOff x="2200018" y="1203598"/>
            <a:chExt cx="1117366" cy="1296144"/>
          </a:xfrm>
          <a:effectLst>
            <a:outerShdw blurRad="177800" dist="63500" dir="4200000" algn="tr" rotWithShape="0">
              <a:prstClr val="black">
                <a:alpha val="33000"/>
              </a:prstClr>
            </a:outerShdw>
          </a:effectLst>
        </p:grpSpPr>
        <p:sp>
          <p:nvSpPr>
            <p:cNvPr id="72" name="六边形 71"/>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73" name="六边形 72"/>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74" name="TextBox 73"/>
          <p:cNvSpPr txBox="1"/>
          <p:nvPr/>
        </p:nvSpPr>
        <p:spPr>
          <a:xfrm>
            <a:off x="6441965" y="1342281"/>
            <a:ext cx="877163" cy="923330"/>
          </a:xfrm>
          <a:prstGeom prst="rect">
            <a:avLst/>
          </a:prstGeom>
          <a:noFill/>
        </p:spPr>
        <p:txBody>
          <a:bodyPr wrap="none" rtlCol="0">
            <a:spAutoFit/>
          </a:bodyPr>
          <a:lstStyle/>
          <a:p>
            <a:r>
              <a:rPr lang="zh-CN" altLang="en-US" sz="54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赏</a:t>
            </a:r>
            <a:endParaRPr lang="zh-CN" altLang="en-US" sz="54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75" name="TextBox 74"/>
          <p:cNvSpPr txBox="1"/>
          <p:nvPr/>
        </p:nvSpPr>
        <p:spPr>
          <a:xfrm>
            <a:off x="2872489" y="3536829"/>
            <a:ext cx="3772186"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个人简历  竞聘报告 职业规划  工作汇报</a:t>
            </a:r>
          </a:p>
        </p:txBody>
      </p:sp>
      <p:sp>
        <p:nvSpPr>
          <p:cNvPr id="76" name="TextBox 75"/>
          <p:cNvSpPr txBox="1"/>
          <p:nvPr/>
        </p:nvSpPr>
        <p:spPr>
          <a:xfrm>
            <a:off x="2696833" y="3875383"/>
            <a:ext cx="3975768" cy="415498"/>
          </a:xfrm>
          <a:prstGeom prst="rect">
            <a:avLst/>
          </a:prstGeom>
          <a:noFill/>
        </p:spPr>
        <p:txBody>
          <a:bodyPr wrap="none" rtlCol="0">
            <a:spAutoFit/>
          </a:bodyPr>
          <a:lstStyle/>
          <a:p>
            <a:pPr algn="ctr"/>
            <a:r>
              <a:rPr lang="en-US" altLang="zh-CN" sz="700" dirty="0">
                <a:solidFill>
                  <a:schemeClr val="tx1">
                    <a:lumMod val="65000"/>
                    <a:lumOff val="35000"/>
                  </a:schemeClr>
                </a:solidFill>
              </a:rPr>
              <a:t>2016 year-end summary work summarizes the boutique PPT</a:t>
            </a:r>
          </a:p>
          <a:p>
            <a:pPr algn="ctr"/>
            <a:r>
              <a:rPr lang="en-US" altLang="zh-CN" sz="700" dirty="0">
                <a:solidFill>
                  <a:schemeClr val="tx1">
                    <a:lumMod val="65000"/>
                    <a:lumOff val="35000"/>
                  </a:schemeClr>
                </a:solidFill>
              </a:rPr>
              <a:t>About the summary text input or copy here2016 year-end summary work summarizes the boutique PPT</a:t>
            </a:r>
          </a:p>
          <a:p>
            <a:pPr algn="ctr"/>
            <a:r>
              <a:rPr lang="en-US" altLang="zh-CN" sz="700" dirty="0">
                <a:solidFill>
                  <a:schemeClr val="tx1">
                    <a:lumMod val="65000"/>
                    <a:lumOff val="35000"/>
                  </a:schemeClr>
                </a:solidFill>
              </a:rPr>
              <a:t>About the summary text input or copy here</a:t>
            </a:r>
          </a:p>
        </p:txBody>
      </p:sp>
      <p:sp>
        <p:nvSpPr>
          <p:cNvPr id="77" name="圆角矩形 76"/>
          <p:cNvSpPr/>
          <p:nvPr/>
        </p:nvSpPr>
        <p:spPr>
          <a:xfrm>
            <a:off x="1983970" y="2907341"/>
            <a:ext cx="5655799" cy="504056"/>
          </a:xfrm>
          <a:prstGeom prst="roundRect">
            <a:avLst>
              <a:gd name="adj" fmla="val 42270"/>
            </a:avLst>
          </a:prstGeom>
          <a:solidFill>
            <a:srgbClr val="0070C0"/>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77"/>
          <p:cNvSpPr txBox="1"/>
          <p:nvPr/>
        </p:nvSpPr>
        <p:spPr>
          <a:xfrm>
            <a:off x="2268189" y="2892483"/>
            <a:ext cx="4852611" cy="523220"/>
          </a:xfrm>
          <a:prstGeom prst="rect">
            <a:avLst/>
          </a:prstGeom>
          <a:noFill/>
        </p:spPr>
        <p:txBody>
          <a:bodyPr wrap="none" rtlCol="0">
            <a:spAutoFit/>
          </a:bodyPr>
          <a:lstStyle/>
          <a:p>
            <a:pPr algn="ctr"/>
            <a:r>
              <a:rPr lang="zh-CN" altLang="en-US" sz="2800" b="1" dirty="0" smtClean="0">
                <a:solidFill>
                  <a:schemeClr val="bg1">
                    <a:lumMod val="85000"/>
                  </a:schemeClr>
                </a:solidFill>
                <a:latin typeface="微软雅黑" pitchFamily="34" charset="-122"/>
                <a:ea typeface="微软雅黑" pitchFamily="34" charset="-122"/>
              </a:rPr>
              <a:t>框架完整的</a:t>
            </a:r>
            <a:r>
              <a:rPr lang="zh-CN" altLang="en-US" sz="2800" dirty="0" smtClean="0">
                <a:solidFill>
                  <a:schemeClr val="bg1">
                    <a:lumMod val="85000"/>
                  </a:schemeClr>
                </a:solidFill>
                <a:latin typeface="微软雅黑" pitchFamily="34" charset="-122"/>
                <a:ea typeface="微软雅黑" pitchFamily="34" charset="-122"/>
              </a:rPr>
              <a:t>个人简历竞聘报告</a:t>
            </a:r>
            <a:endParaRPr lang="zh-CN" altLang="en-US" sz="2800" dirty="0">
              <a:solidFill>
                <a:schemeClr val="bg1">
                  <a:lumMod val="85000"/>
                </a:schemeClr>
              </a:solidFill>
              <a:latin typeface="微软雅黑" pitchFamily="34" charset="-122"/>
              <a:ea typeface="微软雅黑" pitchFamily="34" charset="-122"/>
            </a:endParaRPr>
          </a:p>
        </p:txBody>
      </p:sp>
      <p:grpSp>
        <p:nvGrpSpPr>
          <p:cNvPr id="79" name="组合 78"/>
          <p:cNvGrpSpPr/>
          <p:nvPr/>
        </p:nvGrpSpPr>
        <p:grpSpPr>
          <a:xfrm>
            <a:off x="1823537" y="2859782"/>
            <a:ext cx="720079" cy="574619"/>
            <a:chOff x="899592" y="2377261"/>
            <a:chExt cx="720079" cy="574619"/>
          </a:xfrm>
          <a:effectLst>
            <a:outerShdw blurRad="50800" dist="38100" dir="2700000" algn="tl" rotWithShape="0">
              <a:prstClr val="black">
                <a:alpha val="40000"/>
              </a:prstClr>
            </a:outerShdw>
          </a:effectLst>
        </p:grpSpPr>
        <p:sp>
          <p:nvSpPr>
            <p:cNvPr id="80" name="圆角矩形 7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81" name="圆角矩形 8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82" name="Picture 2" descr="C:\Users\Administrator\Desktop\手.png"/>
          <p:cNvPicPr>
            <a:picLocks noChangeAspect="1" noChangeArrowheads="1"/>
          </p:cNvPicPr>
          <p:nvPr/>
        </p:nvPicPr>
        <p:blipFill>
          <a:blip r:embed="rId3" cstate="print"/>
          <a:srcRect/>
          <a:stretch>
            <a:fillRect/>
          </a:stretch>
        </p:blipFill>
        <p:spPr bwMode="auto">
          <a:xfrm flipH="1">
            <a:off x="1704386" y="2979349"/>
            <a:ext cx="2959860" cy="2876318"/>
          </a:xfrm>
          <a:prstGeom prst="rect">
            <a:avLst/>
          </a:prstGeom>
          <a:noFill/>
        </p:spPr>
      </p:pic>
    </p:spTree>
    <p:extLst>
      <p:ext uri="{BB962C8B-B14F-4D97-AF65-F5344CB8AC3E}">
        <p14:creationId xmlns:p14="http://schemas.microsoft.com/office/powerpoint/2010/main" xmlns="" val="4687879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500"/>
                                        <p:tgtEl>
                                          <p:spTgt spid="56"/>
                                        </p:tgtEl>
                                      </p:cBhvr>
                                    </p:animEffect>
                                  </p:childTnLst>
                                </p:cTn>
                              </p:par>
                              <p:par>
                                <p:cTn id="8" presetID="8" presetClass="emph" presetSubtype="0" decel="58000" fill="hold" nodeType="withEffect">
                                  <p:stCondLst>
                                    <p:cond delay="0"/>
                                  </p:stCondLst>
                                  <p:childTnLst>
                                    <p:animRot by="-21600000">
                                      <p:cBhvr>
                                        <p:cTn id="9" dur="1500" fill="hold"/>
                                        <p:tgtEl>
                                          <p:spTgt spid="56"/>
                                        </p:tgtEl>
                                        <p:attrNameLst>
                                          <p:attrName>r</p:attrName>
                                        </p:attrNameLst>
                                      </p:cBhvr>
                                    </p:animRot>
                                  </p:childTnLst>
                                </p:cTn>
                              </p:par>
                              <p:par>
                                <p:cTn id="10"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56"/>
                                        </p:tgtEl>
                                        <p:attrNameLst>
                                          <p:attrName>ppt_x</p:attrName>
                                          <p:attrName>ppt_y</p:attrName>
                                        </p:attrNameLst>
                                      </p:cBhvr>
                                    </p:animMotion>
                                  </p:childTnLst>
                                </p:cTn>
                              </p:par>
                              <p:par>
                                <p:cTn id="12" presetID="10" presetClass="entr" presetSubtype="0" fill="hold" nodeType="with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1500"/>
                                        <p:tgtEl>
                                          <p:spTgt spid="61"/>
                                        </p:tgtEl>
                                      </p:cBhvr>
                                    </p:animEffect>
                                  </p:childTnLst>
                                </p:cTn>
                              </p:par>
                              <p:par>
                                <p:cTn id="15" presetID="8" presetClass="emph" presetSubtype="0" decel="58000" fill="hold" nodeType="withEffect">
                                  <p:stCondLst>
                                    <p:cond delay="0"/>
                                  </p:stCondLst>
                                  <p:childTnLst>
                                    <p:animRot by="21600000">
                                      <p:cBhvr>
                                        <p:cTn id="16" dur="1500" fill="hold"/>
                                        <p:tgtEl>
                                          <p:spTgt spid="61"/>
                                        </p:tgtEl>
                                        <p:attrNameLst>
                                          <p:attrName>r</p:attrName>
                                        </p:attrNameLst>
                                      </p:cBhvr>
                                    </p:animRot>
                                  </p:childTnLst>
                                </p:cTn>
                              </p:par>
                              <p:par>
                                <p:cTn id="17" presetID="0" presetClass="path" presetSubtype="0" accel="50000" decel="50000" fill="hold" nodeType="withEffect">
                                  <p:stCondLst>
                                    <p:cond delay="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18" dur="1500" fill="hold"/>
                                        <p:tgtEl>
                                          <p:spTgt spid="61"/>
                                        </p:tgtEl>
                                        <p:attrNameLst>
                                          <p:attrName>ppt_x</p:attrName>
                                          <p:attrName>ppt_y</p:attrName>
                                        </p:attrNameLst>
                                      </p:cBhvr>
                                    </p:animMotion>
                                  </p:childTnLst>
                                </p:cTn>
                              </p:par>
                              <p:par>
                                <p:cTn id="19" presetID="10"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1500"/>
                                        <p:tgtEl>
                                          <p:spTgt spid="66"/>
                                        </p:tgtEl>
                                      </p:cBhvr>
                                    </p:animEffect>
                                  </p:childTnLst>
                                </p:cTn>
                              </p:par>
                              <p:par>
                                <p:cTn id="22" presetID="8" presetClass="emph" presetSubtype="0" decel="58000" fill="hold" nodeType="withEffect">
                                  <p:stCondLst>
                                    <p:cond delay="0"/>
                                  </p:stCondLst>
                                  <p:childTnLst>
                                    <p:animRot by="-21600000">
                                      <p:cBhvr>
                                        <p:cTn id="23" dur="1500" fill="hold"/>
                                        <p:tgtEl>
                                          <p:spTgt spid="66"/>
                                        </p:tgtEl>
                                        <p:attrNameLst>
                                          <p:attrName>r</p:attrName>
                                        </p:attrNameLst>
                                      </p:cBhvr>
                                    </p:animRot>
                                  </p:childTnLst>
                                </p:cTn>
                              </p:par>
                              <p:par>
                                <p:cTn id="24" presetID="0" presetClass="path" presetSubtype="0" accel="50000" decel="50000" fill="hold" nodeType="withEffect">
                                  <p:stCondLst>
                                    <p:cond delay="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25" dur="1500" fill="hold"/>
                                        <p:tgtEl>
                                          <p:spTgt spid="66"/>
                                        </p:tgtEl>
                                        <p:attrNameLst>
                                          <p:attrName>ppt_x</p:attrName>
                                          <p:attrName>ppt_y</p:attrName>
                                        </p:attrNameLst>
                                      </p:cBhvr>
                                    </p:animMotion>
                                  </p:childTnLst>
                                </p:cTn>
                              </p:par>
                              <p:par>
                                <p:cTn id="26" presetID="10" presetClass="entr" presetSubtype="0"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1500"/>
                                        <p:tgtEl>
                                          <p:spTgt spid="71"/>
                                        </p:tgtEl>
                                      </p:cBhvr>
                                    </p:animEffect>
                                  </p:childTnLst>
                                </p:cTn>
                              </p:par>
                              <p:par>
                                <p:cTn id="29" presetID="8" presetClass="emph" presetSubtype="0" decel="58000" fill="hold" nodeType="withEffect">
                                  <p:stCondLst>
                                    <p:cond delay="0"/>
                                  </p:stCondLst>
                                  <p:childTnLst>
                                    <p:animRot by="-21600000">
                                      <p:cBhvr>
                                        <p:cTn id="30" dur="1500" fill="hold"/>
                                        <p:tgtEl>
                                          <p:spTgt spid="71"/>
                                        </p:tgtEl>
                                        <p:attrNameLst>
                                          <p:attrName>r</p:attrName>
                                        </p:attrNameLst>
                                      </p:cBhvr>
                                    </p:animRot>
                                  </p:childTnLst>
                                </p:cTn>
                              </p:par>
                              <p:par>
                                <p:cTn id="31" presetID="0" presetClass="path" presetSubtype="0" accel="50000" decel="50000" fill="hold" nodeType="withEffect">
                                  <p:stCondLst>
                                    <p:cond delay="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32" dur="1500" fill="hold"/>
                                        <p:tgtEl>
                                          <p:spTgt spid="71"/>
                                        </p:tgtEl>
                                        <p:attrNameLst>
                                          <p:attrName>ppt_x</p:attrName>
                                          <p:attrName>ppt_y</p:attrName>
                                        </p:attrNameLst>
                                      </p:cBhvr>
                                    </p:animMotion>
                                  </p:childTnLst>
                                </p:cTn>
                              </p:par>
                            </p:childTnLst>
                          </p:cTn>
                        </p:par>
                        <p:par>
                          <p:cTn id="33" fill="hold">
                            <p:stCondLst>
                              <p:cond delay="1500"/>
                            </p:stCondLst>
                            <p:childTnLst>
                              <p:par>
                                <p:cTn id="34" presetID="10" presetClass="entr" presetSubtype="0" fill="hold" grpId="1"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35" presetClass="path" presetSubtype="0" accel="50000" decel="50000" fill="hold" grpId="0" nodeType="withEffect">
                                  <p:stCondLst>
                                    <p:cond delay="0"/>
                                  </p:stCondLst>
                                  <p:childTnLst>
                                    <p:animMotion origin="layout" path="M 0.00973 -1.11111E-6 L -3.88889E-6 -1.11111E-6 " pathEditMode="relative" rAng="0" ptsTypes="AA">
                                      <p:cBhvr>
                                        <p:cTn id="38" dur="750" fill="hold"/>
                                        <p:tgtEl>
                                          <p:spTgt spid="55"/>
                                        </p:tgtEl>
                                        <p:attrNameLst>
                                          <p:attrName>ppt_x</p:attrName>
                                          <p:attrName>ppt_y</p:attrName>
                                        </p:attrNameLst>
                                      </p:cBhvr>
                                      <p:rCtr x="-486" y="0"/>
                                    </p:animMotion>
                                  </p:childTnLst>
                                </p:cTn>
                              </p:par>
                              <p:par>
                                <p:cTn id="39" presetID="10" presetClass="entr" presetSubtype="0" fill="hold" grpId="0" nodeType="withEffect">
                                  <p:stCondLst>
                                    <p:cond delay="25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par>
                                <p:cTn id="45" presetID="35" presetClass="path" presetSubtype="0" accel="50000" decel="50000" fill="hold" grpId="1" nodeType="withEffect">
                                  <p:stCondLst>
                                    <p:cond delay="250"/>
                                  </p:stCondLst>
                                  <p:childTnLst>
                                    <p:animMotion origin="layout" path="M 0.00973 -1.11111E-6 L -3.88889E-6 -1.11111E-6 " pathEditMode="relative" rAng="0" ptsTypes="AA">
                                      <p:cBhvr>
                                        <p:cTn id="46" dur="750" fill="hold"/>
                                        <p:tgtEl>
                                          <p:spTgt spid="60"/>
                                        </p:tgtEl>
                                        <p:attrNameLst>
                                          <p:attrName>ppt_x</p:attrName>
                                          <p:attrName>ppt_y</p:attrName>
                                        </p:attrNameLst>
                                      </p:cBhvr>
                                      <p:rCtr x="-486" y="0"/>
                                    </p:animMotion>
                                  </p:childTnLst>
                                </p:cTn>
                              </p:par>
                              <p:par>
                                <p:cTn id="47" presetID="10" presetClass="entr" presetSubtype="0" fill="hold" grpId="0" nodeType="withEffect">
                                  <p:stCondLst>
                                    <p:cond delay="50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childTnLst>
                                </p:cTn>
                              </p:par>
                              <p:par>
                                <p:cTn id="53" presetID="35" presetClass="path" presetSubtype="0" accel="50000" decel="50000" fill="hold" grpId="1" nodeType="withEffect">
                                  <p:stCondLst>
                                    <p:cond delay="500"/>
                                  </p:stCondLst>
                                  <p:childTnLst>
                                    <p:animMotion origin="layout" path="M 0.00973 -1.11111E-6 L -3.88889E-6 -1.11111E-6 " pathEditMode="relative" rAng="0" ptsTypes="AA">
                                      <p:cBhvr>
                                        <p:cTn id="54" dur="750" fill="hold"/>
                                        <p:tgtEl>
                                          <p:spTgt spid="65"/>
                                        </p:tgtEl>
                                        <p:attrNameLst>
                                          <p:attrName>ppt_x</p:attrName>
                                          <p:attrName>ppt_y</p:attrName>
                                        </p:attrNameLst>
                                      </p:cBhvr>
                                      <p:rCtr x="-486" y="0"/>
                                    </p:animMotion>
                                  </p:childTnLst>
                                </p:cTn>
                              </p:par>
                              <p:par>
                                <p:cTn id="55" presetID="10" presetClass="entr" presetSubtype="0" fill="hold" grpId="0" nodeType="withEffect">
                                  <p:stCondLst>
                                    <p:cond delay="75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35" presetClass="path" presetSubtype="0" accel="50000" decel="50000" fill="hold" grpId="1" nodeType="withEffect">
                                  <p:stCondLst>
                                    <p:cond delay="750"/>
                                  </p:stCondLst>
                                  <p:childTnLst>
                                    <p:animMotion origin="layout" path="M 0.00973 -1.11111E-6 L -3.88889E-6 -1.11111E-6 " pathEditMode="relative" rAng="0" ptsTypes="AA">
                                      <p:cBhvr>
                                        <p:cTn id="62" dur="750" fill="hold"/>
                                        <p:tgtEl>
                                          <p:spTgt spid="70"/>
                                        </p:tgtEl>
                                        <p:attrNameLst>
                                          <p:attrName>ppt_x</p:attrName>
                                          <p:attrName>ppt_y</p:attrName>
                                        </p:attrNameLst>
                                      </p:cBhvr>
                                      <p:rCtr x="-486" y="0"/>
                                    </p:animMotion>
                                  </p:childTnLst>
                                </p:cTn>
                              </p:par>
                              <p:par>
                                <p:cTn id="63" presetID="10" presetClass="entr" presetSubtype="0" fill="hold" grpId="0" nodeType="withEffect">
                                  <p:stCondLst>
                                    <p:cond delay="100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500"/>
                                        <p:tgtEl>
                                          <p:spTgt spid="74"/>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fade">
                                      <p:cBhvr>
                                        <p:cTn id="69" dur="500"/>
                                        <p:tgtEl>
                                          <p:spTgt spid="77"/>
                                        </p:tgtEl>
                                      </p:cBhvr>
                                    </p:animEffect>
                                  </p:childTnLst>
                                </p:cTn>
                              </p:par>
                              <p:par>
                                <p:cTn id="70" presetID="10" presetClass="entr" presetSubtype="0" fill="hold" nodeType="with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childTnLst>
                          </p:cTn>
                        </p:par>
                        <p:par>
                          <p:cTn id="73" fill="hold">
                            <p:stCondLst>
                              <p:cond delay="3500"/>
                            </p:stCondLst>
                            <p:childTnLst>
                              <p:par>
                                <p:cTn id="74" presetID="1" presetClass="entr" presetSubtype="0" fill="hold" nodeType="afterEffect">
                                  <p:stCondLst>
                                    <p:cond delay="0"/>
                                  </p:stCondLst>
                                  <p:childTnLst>
                                    <p:set>
                                      <p:cBhvr>
                                        <p:cTn id="75" dur="1" fill="hold">
                                          <p:stCondLst>
                                            <p:cond delay="0"/>
                                          </p:stCondLst>
                                        </p:cTn>
                                        <p:tgtEl>
                                          <p:spTgt spid="79"/>
                                        </p:tgtEl>
                                        <p:attrNameLst>
                                          <p:attrName>style.visibility</p:attrName>
                                        </p:attrNameLst>
                                      </p:cBhvr>
                                      <p:to>
                                        <p:strVal val="visible"/>
                                      </p:to>
                                    </p:set>
                                  </p:childTnLst>
                                </p:cTn>
                              </p:par>
                              <p:par>
                                <p:cTn id="76" presetID="63" presetClass="path" presetSubtype="0" accel="50000" decel="50000" fill="hold" nodeType="withEffect">
                                  <p:stCondLst>
                                    <p:cond delay="0"/>
                                  </p:stCondLst>
                                  <p:childTnLst>
                                    <p:animMotion origin="layout" path="M -2.77778E-7 4.32099E-6 L 0.58889 4.32099E-6 " pathEditMode="relative" rAng="0" ptsTypes="AA">
                                      <p:cBhvr>
                                        <p:cTn id="77" dur="2000" fill="hold"/>
                                        <p:tgtEl>
                                          <p:spTgt spid="79"/>
                                        </p:tgtEl>
                                        <p:attrNameLst>
                                          <p:attrName>ppt_x</p:attrName>
                                          <p:attrName>ppt_y</p:attrName>
                                        </p:attrNameLst>
                                      </p:cBhvr>
                                      <p:rCtr x="29444" y="0"/>
                                    </p:animMotion>
                                  </p:childTnLst>
                                </p:cTn>
                              </p:par>
                              <p:par>
                                <p:cTn id="78" presetID="1" presetClass="entr" presetSubtype="0" fill="hold" nodeType="withEffect">
                                  <p:stCondLst>
                                    <p:cond delay="0"/>
                                  </p:stCondLst>
                                  <p:childTnLst>
                                    <p:set>
                                      <p:cBhvr>
                                        <p:cTn id="79" dur="1" fill="hold">
                                          <p:stCondLst>
                                            <p:cond delay="0"/>
                                          </p:stCondLst>
                                        </p:cTn>
                                        <p:tgtEl>
                                          <p:spTgt spid="82"/>
                                        </p:tgtEl>
                                        <p:attrNameLst>
                                          <p:attrName>style.visibility</p:attrName>
                                        </p:attrNameLst>
                                      </p:cBhvr>
                                      <p:to>
                                        <p:strVal val="visible"/>
                                      </p:to>
                                    </p:set>
                                  </p:childTnLst>
                                </p:cTn>
                              </p:par>
                              <p:par>
                                <p:cTn id="80" presetID="63" presetClass="path" presetSubtype="0" accel="50000" decel="50000" fill="hold" nodeType="withEffect">
                                  <p:stCondLst>
                                    <p:cond delay="0"/>
                                  </p:stCondLst>
                                  <p:childTnLst>
                                    <p:animMotion origin="layout" path="M 1.11111E-6 4.44444E-6 L 0.58177 4.44444E-6 " pathEditMode="relative" rAng="0" ptsTypes="AA">
                                      <p:cBhvr>
                                        <p:cTn id="81" dur="2000" fill="hold"/>
                                        <p:tgtEl>
                                          <p:spTgt spid="82"/>
                                        </p:tgtEl>
                                        <p:attrNameLst>
                                          <p:attrName>ppt_x</p:attrName>
                                          <p:attrName>ppt_y</p:attrName>
                                        </p:attrNameLst>
                                      </p:cBhvr>
                                      <p:rCtr x="29080" y="0"/>
                                    </p:animMotion>
                                  </p:childTnLst>
                                </p:cTn>
                              </p:par>
                              <p:par>
                                <p:cTn id="82" presetID="22" presetClass="entr" presetSubtype="8" fill="hold" grpId="0" nodeType="withEffect">
                                  <p:stCondLst>
                                    <p:cond delay="250"/>
                                  </p:stCondLst>
                                  <p:childTnLst>
                                    <p:set>
                                      <p:cBhvr>
                                        <p:cTn id="83" dur="1" fill="hold">
                                          <p:stCondLst>
                                            <p:cond delay="0"/>
                                          </p:stCondLst>
                                        </p:cTn>
                                        <p:tgtEl>
                                          <p:spTgt spid="78"/>
                                        </p:tgtEl>
                                        <p:attrNameLst>
                                          <p:attrName>style.visibility</p:attrName>
                                        </p:attrNameLst>
                                      </p:cBhvr>
                                      <p:to>
                                        <p:strVal val="visible"/>
                                      </p:to>
                                    </p:set>
                                    <p:animEffect transition="in" filter="wipe(left)">
                                      <p:cBhvr>
                                        <p:cTn id="84" dur="1750"/>
                                        <p:tgtEl>
                                          <p:spTgt spid="78"/>
                                        </p:tgtEl>
                                      </p:cBhvr>
                                    </p:animEffect>
                                  </p:childTnLst>
                                </p:cTn>
                              </p:par>
                            </p:childTnLst>
                          </p:cTn>
                        </p:par>
                        <p:par>
                          <p:cTn id="85" fill="hold">
                            <p:stCondLst>
                              <p:cond delay="5500"/>
                            </p:stCondLst>
                            <p:childTnLst>
                              <p:par>
                                <p:cTn id="86" presetID="42" presetClass="entr" presetSubtype="0" fill="hold" grpId="0" nodeType="afterEffect">
                                  <p:stCondLst>
                                    <p:cond delay="0"/>
                                  </p:stCondLst>
                                  <p:childTnLst>
                                    <p:set>
                                      <p:cBhvr>
                                        <p:cTn id="87" dur="1" fill="hold">
                                          <p:stCondLst>
                                            <p:cond delay="0"/>
                                          </p:stCondLst>
                                        </p:cTn>
                                        <p:tgtEl>
                                          <p:spTgt spid="75"/>
                                        </p:tgtEl>
                                        <p:attrNameLst>
                                          <p:attrName>style.visibility</p:attrName>
                                        </p:attrNameLst>
                                      </p:cBhvr>
                                      <p:to>
                                        <p:strVal val="visible"/>
                                      </p:to>
                                    </p:set>
                                    <p:animEffect transition="in" filter="fade">
                                      <p:cBhvr>
                                        <p:cTn id="88" dur="1000"/>
                                        <p:tgtEl>
                                          <p:spTgt spid="75"/>
                                        </p:tgtEl>
                                      </p:cBhvr>
                                    </p:animEffect>
                                    <p:anim calcmode="lin" valueType="num">
                                      <p:cBhvr>
                                        <p:cTn id="89" dur="1000" fill="hold"/>
                                        <p:tgtEl>
                                          <p:spTgt spid="75"/>
                                        </p:tgtEl>
                                        <p:attrNameLst>
                                          <p:attrName>ppt_x</p:attrName>
                                        </p:attrNameLst>
                                      </p:cBhvr>
                                      <p:tavLst>
                                        <p:tav tm="0">
                                          <p:val>
                                            <p:strVal val="#ppt_x"/>
                                          </p:val>
                                        </p:tav>
                                        <p:tav tm="100000">
                                          <p:val>
                                            <p:strVal val="#ppt_x"/>
                                          </p:val>
                                        </p:tav>
                                      </p:tavLst>
                                    </p:anim>
                                    <p:anim calcmode="lin" valueType="num">
                                      <p:cBhvr>
                                        <p:cTn id="90" dur="1000" fill="hold"/>
                                        <p:tgtEl>
                                          <p:spTgt spid="75"/>
                                        </p:tgtEl>
                                        <p:attrNameLst>
                                          <p:attrName>ppt_y</p:attrName>
                                        </p:attrNameLst>
                                      </p:cBhvr>
                                      <p:tavLst>
                                        <p:tav tm="0">
                                          <p:val>
                                            <p:strVal val="#ppt_y+.1"/>
                                          </p:val>
                                        </p:tav>
                                        <p:tav tm="100000">
                                          <p:val>
                                            <p:strVal val="#ppt_y"/>
                                          </p:val>
                                        </p:tav>
                                      </p:tavLst>
                                    </p:anim>
                                  </p:childTnLst>
                                </p:cTn>
                              </p:par>
                              <p:par>
                                <p:cTn id="91" presetID="42" presetClass="exit" presetSubtype="0" fill="hold" nodeType="withEffect">
                                  <p:stCondLst>
                                    <p:cond delay="0"/>
                                  </p:stCondLst>
                                  <p:childTnLst>
                                    <p:animEffect transition="out" filter="fade">
                                      <p:cBhvr>
                                        <p:cTn id="92" dur="1000"/>
                                        <p:tgtEl>
                                          <p:spTgt spid="82"/>
                                        </p:tgtEl>
                                      </p:cBhvr>
                                    </p:animEffect>
                                    <p:anim calcmode="lin" valueType="num">
                                      <p:cBhvr>
                                        <p:cTn id="93" dur="1000"/>
                                        <p:tgtEl>
                                          <p:spTgt spid="82"/>
                                        </p:tgtEl>
                                        <p:attrNameLst>
                                          <p:attrName>ppt_x</p:attrName>
                                        </p:attrNameLst>
                                      </p:cBhvr>
                                      <p:tavLst>
                                        <p:tav tm="0">
                                          <p:val>
                                            <p:strVal val="ppt_x"/>
                                          </p:val>
                                        </p:tav>
                                        <p:tav tm="100000">
                                          <p:val>
                                            <p:strVal val="ppt_x"/>
                                          </p:val>
                                        </p:tav>
                                      </p:tavLst>
                                    </p:anim>
                                    <p:anim calcmode="lin" valueType="num">
                                      <p:cBhvr>
                                        <p:cTn id="94" dur="1000"/>
                                        <p:tgtEl>
                                          <p:spTgt spid="82"/>
                                        </p:tgtEl>
                                        <p:attrNameLst>
                                          <p:attrName>ppt_y</p:attrName>
                                        </p:attrNameLst>
                                      </p:cBhvr>
                                      <p:tavLst>
                                        <p:tav tm="0">
                                          <p:val>
                                            <p:strVal val="ppt_y"/>
                                          </p:val>
                                        </p:tav>
                                        <p:tav tm="100000">
                                          <p:val>
                                            <p:strVal val="ppt_y+.1"/>
                                          </p:val>
                                        </p:tav>
                                      </p:tavLst>
                                    </p:anim>
                                    <p:set>
                                      <p:cBhvr>
                                        <p:cTn id="95" dur="1" fill="hold">
                                          <p:stCondLst>
                                            <p:cond delay="999"/>
                                          </p:stCondLst>
                                        </p:cTn>
                                        <p:tgtEl>
                                          <p:spTgt spid="82"/>
                                        </p:tgtEl>
                                        <p:attrNameLst>
                                          <p:attrName>style.visibility</p:attrName>
                                        </p:attrNameLst>
                                      </p:cBhvr>
                                      <p:to>
                                        <p:strVal val="hidden"/>
                                      </p:to>
                                    </p:set>
                                  </p:childTnLst>
                                </p:cTn>
                              </p:par>
                            </p:childTnLst>
                          </p:cTn>
                        </p:par>
                        <p:par>
                          <p:cTn id="96" fill="hold">
                            <p:stCondLst>
                              <p:cond delay="6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9" grpId="0"/>
      <p:bldP spid="60" grpId="0" animBg="1"/>
      <p:bldP spid="60" grpId="1" animBg="1"/>
      <p:bldP spid="64" grpId="0"/>
      <p:bldP spid="65" grpId="0" animBg="1"/>
      <p:bldP spid="65" grpId="1" animBg="1"/>
      <p:bldP spid="69" grpId="0"/>
      <p:bldP spid="70" grpId="0" animBg="1"/>
      <p:bldP spid="70" grpId="1" animBg="1"/>
      <p:bldP spid="74" grpId="0"/>
      <p:bldP spid="75" grpId="0"/>
      <p:bldP spid="76" grpId="0"/>
      <p:bldP spid="77" grpId="0" animBg="1"/>
      <p:bldP spid="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六边形 53"/>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0" name="六边形 59"/>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7" name="六边形 66"/>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8" name="TextBox 67"/>
          <p:cNvSpPr txBox="1"/>
          <p:nvPr/>
        </p:nvSpPr>
        <p:spPr>
          <a:xfrm>
            <a:off x="2023145" y="2170018"/>
            <a:ext cx="1107996" cy="646331"/>
          </a:xfrm>
          <a:prstGeom prst="rect">
            <a:avLst/>
          </a:prstGeom>
          <a:noFill/>
        </p:spPr>
        <p:txBody>
          <a:bodyPr wrap="none" rtlCol="0">
            <a:spAutoFit/>
          </a:bodyPr>
          <a:lstStyle/>
          <a:p>
            <a:r>
              <a:rPr lang="zh-CN" altLang="en-US"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目录</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9" name="TextBox 8"/>
          <p:cNvSpPr txBox="1"/>
          <p:nvPr/>
        </p:nvSpPr>
        <p:spPr>
          <a:xfrm>
            <a:off x="5090572" y="1419622"/>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关于我</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0" name="TextBox 9"/>
          <p:cNvSpPr txBox="1"/>
          <p:nvPr/>
        </p:nvSpPr>
        <p:spPr>
          <a:xfrm>
            <a:off x="5090572" y="2113610"/>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岗位认知</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5090572" y="2856007"/>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胜任能力</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2" name="TextBox 11"/>
          <p:cNvSpPr txBox="1"/>
          <p:nvPr/>
        </p:nvSpPr>
        <p:spPr>
          <a:xfrm>
            <a:off x="5090572" y="3648095"/>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目标规划</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cxnSp>
        <p:nvCxnSpPr>
          <p:cNvPr id="13" name="直接连接符 12"/>
          <p:cNvCxnSpPr/>
          <p:nvPr/>
        </p:nvCxnSpPr>
        <p:spPr>
          <a:xfrm>
            <a:off x="5162580" y="194293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62580" y="262144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62580" y="3360332"/>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62580" y="4155926"/>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391859" y="1347614"/>
            <a:ext cx="612189" cy="626931"/>
            <a:chOff x="3810492" y="540343"/>
            <a:chExt cx="612189" cy="626931"/>
          </a:xfrm>
        </p:grpSpPr>
        <p:sp>
          <p:nvSpPr>
            <p:cNvPr id="37" name="六边形 36"/>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38" name="组合 37"/>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39" name="六边形 38"/>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0" name="六边形 39"/>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1" name="TextBox 40"/>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01</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44" name="组合 43"/>
          <p:cNvGrpSpPr/>
          <p:nvPr/>
        </p:nvGrpSpPr>
        <p:grpSpPr>
          <a:xfrm>
            <a:off x="4391859" y="2063945"/>
            <a:ext cx="612189" cy="626931"/>
            <a:chOff x="3810492" y="540343"/>
            <a:chExt cx="612189" cy="626931"/>
          </a:xfrm>
        </p:grpSpPr>
        <p:sp>
          <p:nvSpPr>
            <p:cNvPr id="45" name="六边形 44"/>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6" name="组合 45"/>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48" name="六边形 47"/>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9" name="六边形 48"/>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7" name="TextBox 46"/>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02</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0" name="组合 49"/>
          <p:cNvGrpSpPr/>
          <p:nvPr/>
        </p:nvGrpSpPr>
        <p:grpSpPr>
          <a:xfrm>
            <a:off x="4391859" y="2840912"/>
            <a:ext cx="612189" cy="626931"/>
            <a:chOff x="3810492" y="540343"/>
            <a:chExt cx="612189" cy="626931"/>
          </a:xfrm>
        </p:grpSpPr>
        <p:sp>
          <p:nvSpPr>
            <p:cNvPr id="51" name="六边形 50"/>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52" name="组合 51"/>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55" name="六边形 54"/>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56" name="六边形 55"/>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53" name="TextBox 52"/>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03</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7" name="组合 56"/>
          <p:cNvGrpSpPr/>
          <p:nvPr/>
        </p:nvGrpSpPr>
        <p:grpSpPr>
          <a:xfrm>
            <a:off x="4391859" y="3601003"/>
            <a:ext cx="612189" cy="626931"/>
            <a:chOff x="3810492" y="540343"/>
            <a:chExt cx="612189" cy="626931"/>
          </a:xfrm>
        </p:grpSpPr>
        <p:sp>
          <p:nvSpPr>
            <p:cNvPr id="59" name="六边形 58"/>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61" name="组合 60"/>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63" name="六边形 62"/>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64" name="六边形 63"/>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62" name="TextBox 61"/>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04</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sp>
        <p:nvSpPr>
          <p:cNvPr id="2" name="矩形 1"/>
          <p:cNvSpPr/>
          <p:nvPr/>
        </p:nvSpPr>
        <p:spPr>
          <a:xfrm>
            <a:off x="5117664" y="1437560"/>
            <a:ext cx="1857692" cy="5078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1807770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1500"/>
                                        <p:tgtEl>
                                          <p:spTgt spid="58"/>
                                        </p:tgtEl>
                                      </p:cBhvr>
                                    </p:animEffect>
                                  </p:childTnLst>
                                </p:cTn>
                              </p:par>
                              <p:par>
                                <p:cTn id="11" presetID="8" presetClass="emph" presetSubtype="0" decel="58000" fill="hold" nodeType="withEffect">
                                  <p:stCondLst>
                                    <p:cond delay="0"/>
                                  </p:stCondLst>
                                  <p:childTnLst>
                                    <p:animRot by="-21600000">
                                      <p:cBhvr>
                                        <p:cTn id="12" dur="1500" fill="hold"/>
                                        <p:tgtEl>
                                          <p:spTgt spid="58"/>
                                        </p:tgtEl>
                                        <p:attrNameLst>
                                          <p:attrName>r</p:attrName>
                                        </p:attrNameLst>
                                      </p:cBhvr>
                                    </p:animRot>
                                  </p:childTnLst>
                                </p:cTn>
                              </p:par>
                              <p:par>
                                <p:cTn id="13"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4" dur="1500" fill="hold"/>
                                        <p:tgtEl>
                                          <p:spTgt spid="58"/>
                                        </p:tgtEl>
                                        <p:attrNameLst>
                                          <p:attrName>ppt_x</p:attrName>
                                          <p:attrName>ppt_y</p:attrName>
                                        </p:attrNameLst>
                                      </p:cBhvr>
                                    </p:animMotion>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35" presetClass="path" presetSubtype="0" accel="50000" decel="50000" fill="hold" grpId="0" nodeType="withEffect">
                                  <p:stCondLst>
                                    <p:cond delay="0"/>
                                  </p:stCondLst>
                                  <p:childTnLst>
                                    <p:animMotion origin="layout" path="M 0.00973 -1.11111E-6 L -3.88889E-6 -1.11111E-6 " pathEditMode="relative" rAng="0" ptsTypes="AA">
                                      <p:cBhvr>
                                        <p:cTn id="20" dur="750" fill="hold"/>
                                        <p:tgtEl>
                                          <p:spTgt spid="54"/>
                                        </p:tgtEl>
                                        <p:attrNameLst>
                                          <p:attrName>ppt_x</p:attrName>
                                          <p:attrName>ppt_y</p:attrName>
                                        </p:attrNameLst>
                                      </p:cBhvr>
                                      <p:rCtr x="-486" y="0"/>
                                    </p:animMotion>
                                  </p:childTnLst>
                                </p:cTn>
                              </p:par>
                              <p:par>
                                <p:cTn id="21" presetID="10" presetClass="entr" presetSubtype="0" fill="hold" grpId="0" nodeType="withEffect">
                                  <p:stCondLst>
                                    <p:cond delay="25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par>
                          <p:cTn id="24" fill="hold">
                            <p:stCondLst>
                              <p:cond delay="2250"/>
                            </p:stCondLst>
                            <p:childTnLst>
                              <p:par>
                                <p:cTn id="25" presetID="2" presetClass="entr" presetSubtype="1"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additive="base">
                                        <p:cTn id="39" dur="500" fill="hold"/>
                                        <p:tgtEl>
                                          <p:spTgt spid="57"/>
                                        </p:tgtEl>
                                        <p:attrNameLst>
                                          <p:attrName>ppt_x</p:attrName>
                                        </p:attrNameLst>
                                      </p:cBhvr>
                                      <p:tavLst>
                                        <p:tav tm="0">
                                          <p:val>
                                            <p:strVal val="#ppt_x"/>
                                          </p:val>
                                        </p:tav>
                                        <p:tav tm="100000">
                                          <p:val>
                                            <p:strVal val="#ppt_x"/>
                                          </p:val>
                                        </p:tav>
                                      </p:tavLst>
                                    </p:anim>
                                    <p:anim calcmode="lin" valueType="num">
                                      <p:cBhvr additive="base">
                                        <p:cTn id="40" dur="500" fill="hold"/>
                                        <p:tgtEl>
                                          <p:spTgt spid="57"/>
                                        </p:tgtEl>
                                        <p:attrNameLst>
                                          <p:attrName>ppt_y</p:attrName>
                                        </p:attrNameLst>
                                      </p:cBhvr>
                                      <p:tavLst>
                                        <p:tav tm="0">
                                          <p:val>
                                            <p:strVal val="0-#ppt_h/2"/>
                                          </p:val>
                                        </p:tav>
                                        <p:tav tm="100000">
                                          <p:val>
                                            <p:strVal val="#ppt_y"/>
                                          </p:val>
                                        </p:tav>
                                      </p:tavLst>
                                    </p:anim>
                                  </p:childTnLst>
                                </p:cTn>
                              </p:par>
                            </p:childTnLst>
                          </p:cTn>
                        </p:par>
                        <p:par>
                          <p:cTn id="41" fill="hold">
                            <p:stCondLst>
                              <p:cond delay="2750"/>
                            </p:stCondLst>
                            <p:childTnLst>
                              <p:par>
                                <p:cTn id="42" presetID="2" presetClass="entr" presetSubtype="2"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250" fill="hold"/>
                                        <p:tgtEl>
                                          <p:spTgt spid="9"/>
                                        </p:tgtEl>
                                        <p:attrNameLst>
                                          <p:attrName>ppt_x</p:attrName>
                                        </p:attrNameLst>
                                      </p:cBhvr>
                                      <p:tavLst>
                                        <p:tav tm="0">
                                          <p:val>
                                            <p:strVal val="1+#ppt_w/2"/>
                                          </p:val>
                                        </p:tav>
                                        <p:tav tm="100000">
                                          <p:val>
                                            <p:strVal val="#ppt_x"/>
                                          </p:val>
                                        </p:tav>
                                      </p:tavLst>
                                    </p:anim>
                                    <p:anim calcmode="lin" valueType="num">
                                      <p:cBhvr additive="base">
                                        <p:cTn id="45" dur="250" fill="hold"/>
                                        <p:tgtEl>
                                          <p:spTgt spid="9"/>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500"/>
                            </p:stCondLst>
                            <p:childTnLst>
                              <p:par>
                                <p:cTn id="51" presetID="2" presetClass="entr" presetSubtype="2"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250" fill="hold"/>
                                        <p:tgtEl>
                                          <p:spTgt spid="10"/>
                                        </p:tgtEl>
                                        <p:attrNameLst>
                                          <p:attrName>ppt_x</p:attrName>
                                        </p:attrNameLst>
                                      </p:cBhvr>
                                      <p:tavLst>
                                        <p:tav tm="0">
                                          <p:val>
                                            <p:strVal val="1+#ppt_w/2"/>
                                          </p:val>
                                        </p:tav>
                                        <p:tav tm="100000">
                                          <p:val>
                                            <p:strVal val="#ppt_x"/>
                                          </p:val>
                                        </p:tav>
                                      </p:tavLst>
                                    </p:anim>
                                    <p:anim calcmode="lin" valueType="num">
                                      <p:cBhvr additive="base">
                                        <p:cTn id="54" dur="250" fill="hold"/>
                                        <p:tgtEl>
                                          <p:spTgt spid="10"/>
                                        </p:tgtEl>
                                        <p:attrNameLst>
                                          <p:attrName>ppt_y</p:attrName>
                                        </p:attrNameLst>
                                      </p:cBhvr>
                                      <p:tavLst>
                                        <p:tav tm="0">
                                          <p:val>
                                            <p:strVal val="#ppt_y"/>
                                          </p:val>
                                        </p:tav>
                                        <p:tav tm="100000">
                                          <p:val>
                                            <p:strVal val="#ppt_y"/>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par>
                          <p:cTn id="59" fill="hold">
                            <p:stCondLst>
                              <p:cond delay="4250"/>
                            </p:stCondLst>
                            <p:childTnLst>
                              <p:par>
                                <p:cTn id="60" presetID="2" presetClass="entr" presetSubtype="2"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250" fill="hold"/>
                                        <p:tgtEl>
                                          <p:spTgt spid="11"/>
                                        </p:tgtEl>
                                        <p:attrNameLst>
                                          <p:attrName>ppt_x</p:attrName>
                                        </p:attrNameLst>
                                      </p:cBhvr>
                                      <p:tavLst>
                                        <p:tav tm="0">
                                          <p:val>
                                            <p:strVal val="1+#ppt_w/2"/>
                                          </p:val>
                                        </p:tav>
                                        <p:tav tm="100000">
                                          <p:val>
                                            <p:strVal val="#ppt_x"/>
                                          </p:val>
                                        </p:tav>
                                      </p:tavLst>
                                    </p:anim>
                                    <p:anim calcmode="lin" valueType="num">
                                      <p:cBhvr additive="base">
                                        <p:cTn id="63" dur="250" fill="hold"/>
                                        <p:tgtEl>
                                          <p:spTgt spid="11"/>
                                        </p:tgtEl>
                                        <p:attrNameLst>
                                          <p:attrName>ppt_y</p:attrName>
                                        </p:attrNameLst>
                                      </p:cBhvr>
                                      <p:tavLst>
                                        <p:tav tm="0">
                                          <p:val>
                                            <p:strVal val="#ppt_y"/>
                                          </p:val>
                                        </p:tav>
                                        <p:tav tm="100000">
                                          <p:val>
                                            <p:strVal val="#ppt_y"/>
                                          </p:val>
                                        </p:tav>
                                      </p:tavLst>
                                    </p:anim>
                                  </p:childTnLst>
                                </p:cTn>
                              </p:par>
                            </p:childTnLst>
                          </p:cTn>
                        </p:par>
                        <p:par>
                          <p:cTn id="64" fill="hold">
                            <p:stCondLst>
                              <p:cond delay="4500"/>
                            </p:stCondLst>
                            <p:childTnLst>
                              <p:par>
                                <p:cTn id="65" presetID="22" presetClass="entr" presetSubtype="8"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par>
                          <p:cTn id="68" fill="hold">
                            <p:stCondLst>
                              <p:cond delay="5000"/>
                            </p:stCondLst>
                            <p:childTnLst>
                              <p:par>
                                <p:cTn id="69" presetID="2" presetClass="entr" presetSubtype="2"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250" fill="hold"/>
                                        <p:tgtEl>
                                          <p:spTgt spid="12"/>
                                        </p:tgtEl>
                                        <p:attrNameLst>
                                          <p:attrName>ppt_x</p:attrName>
                                        </p:attrNameLst>
                                      </p:cBhvr>
                                      <p:tavLst>
                                        <p:tav tm="0">
                                          <p:val>
                                            <p:strVal val="1+#ppt_w/2"/>
                                          </p:val>
                                        </p:tav>
                                        <p:tav tm="100000">
                                          <p:val>
                                            <p:strVal val="#ppt_x"/>
                                          </p:val>
                                        </p:tav>
                                      </p:tavLst>
                                    </p:anim>
                                    <p:anim calcmode="lin" valueType="num">
                                      <p:cBhvr additive="base">
                                        <p:cTn id="72" dur="250" fill="hold"/>
                                        <p:tgtEl>
                                          <p:spTgt spid="12"/>
                                        </p:tgtEl>
                                        <p:attrNameLst>
                                          <p:attrName>ppt_y</p:attrName>
                                        </p:attrNameLst>
                                      </p:cBhvr>
                                      <p:tavLst>
                                        <p:tav tm="0">
                                          <p:val>
                                            <p:strVal val="#ppt_y"/>
                                          </p:val>
                                        </p:tav>
                                        <p:tav tm="100000">
                                          <p:val>
                                            <p:strVal val="#ppt_y"/>
                                          </p:val>
                                        </p:tav>
                                      </p:tavLst>
                                    </p:anim>
                                  </p:childTnLst>
                                </p:cTn>
                              </p:par>
                            </p:childTnLst>
                          </p:cTn>
                        </p:par>
                        <p:par>
                          <p:cTn id="73" fill="hold">
                            <p:stCondLst>
                              <p:cond delay="5250"/>
                            </p:stCondLst>
                            <p:childTnLst>
                              <p:par>
                                <p:cTn id="74" presetID="22" presetClass="entr" presetSubtype="8"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left)">
                                      <p:cBhvr>
                                        <p:cTn id="76" dur="500"/>
                                        <p:tgtEl>
                                          <p:spTgt spid="16"/>
                                        </p:tgtEl>
                                      </p:cBhvr>
                                    </p:animEffect>
                                  </p:childTnLst>
                                </p:cTn>
                              </p:par>
                            </p:childTnLst>
                          </p:cTn>
                        </p:par>
                        <p:par>
                          <p:cTn id="77" fill="hold">
                            <p:stCondLst>
                              <p:cond delay="5750"/>
                            </p:stCondLst>
                            <p:childTnLst>
                              <p:par>
                                <p:cTn id="78" presetID="21" presetClass="entr" presetSubtype="4"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heel(4)">
                                      <p:cBhvr>
                                        <p:cTn id="80" dur="750"/>
                                        <p:tgtEl>
                                          <p:spTgt spid="2"/>
                                        </p:tgtEl>
                                      </p:cBhvr>
                                    </p:animEffect>
                                  </p:childTnLst>
                                </p:cTn>
                              </p:par>
                            </p:childTnLst>
                          </p:cTn>
                        </p:par>
                        <p:par>
                          <p:cTn id="81" fill="hold">
                            <p:stCondLst>
                              <p:cond delay="6500"/>
                            </p:stCondLst>
                            <p:childTnLst>
                              <p:par>
                                <p:cTn id="82" presetID="26" presetClass="emph" presetSubtype="0" fill="hold" grpId="1" nodeType="afterEffect">
                                  <p:stCondLst>
                                    <p:cond delay="0"/>
                                  </p:stCondLst>
                                  <p:childTnLst>
                                    <p:animEffect transition="out" filter="fade">
                                      <p:cBhvr>
                                        <p:cTn id="83" dur="500" tmFilter="0, 0; .2, .5; .8, .5; 1, 0"/>
                                        <p:tgtEl>
                                          <p:spTgt spid="9"/>
                                        </p:tgtEl>
                                      </p:cBhvr>
                                    </p:animEffect>
                                    <p:animScale>
                                      <p:cBhvr>
                                        <p:cTn id="84"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68" grpId="0"/>
      <p:bldP spid="9" grpId="0"/>
      <p:bldP spid="9" grpId="1"/>
      <p:bldP spid="10" grpId="0"/>
      <p:bldP spid="11" grpId="0"/>
      <p:bldP spid="12"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关 于 我</a:t>
            </a:r>
            <a:endParaRPr lang="zh-CN" altLang="en-US" dirty="0"/>
          </a:p>
        </p:txBody>
      </p:sp>
      <p:sp>
        <p:nvSpPr>
          <p:cNvPr id="17" name="圆角矩形 16"/>
          <p:cNvSpPr/>
          <p:nvPr/>
        </p:nvSpPr>
        <p:spPr>
          <a:xfrm>
            <a:off x="755576" y="1373534"/>
            <a:ext cx="2454936" cy="2925487"/>
          </a:xfrm>
          <a:prstGeom prst="roundRect">
            <a:avLst>
              <a:gd name="adj" fmla="val 8400"/>
            </a:avLst>
          </a:prstGeom>
          <a:blipFill dpi="0" rotWithShape="1">
            <a:blip r:embed="rId3" cstate="print">
              <a:extLst>
                <a:ext uri="{28A0092B-C50C-407E-A947-70E740481C1C}">
                  <a14:useLocalDpi xmlns:a14="http://schemas.microsoft.com/office/drawing/2010/main" xmlns=""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618942" y="1510497"/>
            <a:ext cx="2031325" cy="646331"/>
          </a:xfrm>
          <a:prstGeom prst="rect">
            <a:avLst/>
          </a:prstGeom>
          <a:noFill/>
        </p:spPr>
        <p:txBody>
          <a:bodyPr wrap="none" rtlCol="0">
            <a:spAutoFit/>
          </a:bodyPr>
          <a:lstStyle/>
          <a:p>
            <a:r>
              <a:rPr lang="zh-CN" altLang="en-US" sz="3600" b="1" dirty="0" smtClean="0">
                <a:solidFill>
                  <a:srgbClr val="0070C0"/>
                </a:solidFill>
                <a:latin typeface="微软雅黑" pitchFamily="34" charset="-122"/>
                <a:ea typeface="微软雅黑" pitchFamily="34" charset="-122"/>
              </a:rPr>
              <a:t>个人简介</a:t>
            </a:r>
            <a:endParaRPr lang="zh-CN" altLang="en-US" sz="3600" b="1" dirty="0">
              <a:solidFill>
                <a:srgbClr val="0070C0"/>
              </a:solidFill>
              <a:latin typeface="微软雅黑" pitchFamily="34" charset="-122"/>
              <a:ea typeface="微软雅黑" pitchFamily="34" charset="-122"/>
            </a:endParaRPr>
          </a:p>
        </p:txBody>
      </p:sp>
      <p:sp>
        <p:nvSpPr>
          <p:cNvPr id="19" name="TextBox 18"/>
          <p:cNvSpPr txBox="1"/>
          <p:nvPr/>
        </p:nvSpPr>
        <p:spPr>
          <a:xfrm>
            <a:off x="3599892" y="2204847"/>
            <a:ext cx="3413114" cy="1384995"/>
          </a:xfrm>
          <a:prstGeom prst="rect">
            <a:avLst/>
          </a:prstGeom>
          <a:noFill/>
        </p:spPr>
        <p:txBody>
          <a:bodyPr wrap="none" rtlCol="0">
            <a:spAutoFit/>
          </a:bodyPr>
          <a:lstStyle/>
          <a:p>
            <a:pPr>
              <a:lnSpc>
                <a:spcPct val="150000"/>
              </a:lnSpc>
            </a:pPr>
            <a:r>
              <a:rPr lang="zh-CN" altLang="en-US" sz="1400" dirty="0" smtClean="0">
                <a:latin typeface="微软雅黑" pitchFamily="34" charset="-122"/>
                <a:ea typeface="微软雅黑" pitchFamily="34" charset="-122"/>
              </a:rPr>
              <a:t>姓名</a:t>
            </a:r>
            <a:r>
              <a:rPr lang="zh-CN" altLang="en-US" sz="1400" dirty="0" smtClean="0">
                <a:latin typeface="微软雅黑" pitchFamily="34" charset="-122"/>
                <a:ea typeface="微软雅黑" pitchFamily="34" charset="-122"/>
              </a:rPr>
              <a:t>：亮亮图文</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出生年月：</a:t>
            </a:r>
            <a:r>
              <a:rPr lang="en-US" altLang="zh-CN" sz="1400" dirty="0" smtClean="0">
                <a:latin typeface="微软雅黑" pitchFamily="34" charset="-122"/>
                <a:ea typeface="微软雅黑" pitchFamily="34" charset="-122"/>
              </a:rPr>
              <a:t>1993</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月</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性别：女</a:t>
            </a:r>
            <a:r>
              <a:rPr lang="en-US" altLang="zh-CN" sz="1400" dirty="0" smtClean="0">
                <a:latin typeface="微软雅黑" pitchFamily="34" charset="-122"/>
                <a:ea typeface="微软雅黑" pitchFamily="34" charset="-122"/>
              </a:rPr>
              <a:t>        </a:t>
            </a:r>
          </a:p>
          <a:p>
            <a:pPr>
              <a:lnSpc>
                <a:spcPct val="150000"/>
              </a:lnSpc>
            </a:pPr>
            <a:r>
              <a:rPr lang="zh-CN" altLang="en-US" sz="1400" dirty="0" smtClean="0">
                <a:latin typeface="微软雅黑" pitchFamily="34" charset="-122"/>
                <a:ea typeface="微软雅黑" pitchFamily="34" charset="-122"/>
              </a:rPr>
              <a:t>籍贯：广东省深圳市</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专业：</a:t>
            </a:r>
            <a:r>
              <a:rPr lang="en-US" altLang="zh-CN" sz="1400" dirty="0" smtClean="0">
                <a:latin typeface="微软雅黑" pitchFamily="34" charset="-122"/>
                <a:ea typeface="微软雅黑" pitchFamily="34" charset="-122"/>
              </a:rPr>
              <a:t>PPT</a:t>
            </a:r>
            <a:r>
              <a:rPr lang="zh-CN" altLang="en-US" sz="1400" dirty="0" smtClean="0">
                <a:latin typeface="微软雅黑" pitchFamily="34" charset="-122"/>
                <a:ea typeface="微软雅黑" pitchFamily="34" charset="-122"/>
              </a:rPr>
              <a:t>设计师    求职意向：设计总监</a:t>
            </a:r>
            <a:endParaRPr lang="en-US" altLang="zh-CN" sz="1400" dirty="0" smtClean="0">
              <a:latin typeface="微软雅黑" pitchFamily="34" charset="-122"/>
              <a:ea typeface="微软雅黑" pitchFamily="34" charset="-122"/>
            </a:endParaRPr>
          </a:p>
        </p:txBody>
      </p:sp>
      <p:cxnSp>
        <p:nvCxnSpPr>
          <p:cNvPr id="20" name="直接连接符 19"/>
          <p:cNvCxnSpPr/>
          <p:nvPr/>
        </p:nvCxnSpPr>
        <p:spPr>
          <a:xfrm>
            <a:off x="3731357" y="3624303"/>
            <a:ext cx="320435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59349" y="3769224"/>
            <a:ext cx="817853" cy="400110"/>
          </a:xfrm>
          <a:prstGeom prst="rect">
            <a:avLst/>
          </a:prstGeom>
          <a:noFill/>
        </p:spPr>
        <p:txBody>
          <a:bodyPr wrap="none" rtlCol="0">
            <a:spAutoFit/>
          </a:bodyPr>
          <a:lstStyle/>
          <a:p>
            <a:r>
              <a:rPr lang="en-US" altLang="zh-CN" sz="2000" dirty="0">
                <a:solidFill>
                  <a:srgbClr val="0070C0"/>
                </a:solidFill>
                <a:latin typeface="微软雅黑" pitchFamily="34" charset="-122"/>
                <a:ea typeface="微软雅黑" pitchFamily="34" charset="-122"/>
              </a:rPr>
              <a:t>9</a:t>
            </a:r>
            <a:r>
              <a:rPr lang="en-US" altLang="zh-CN" sz="2000" dirty="0" smtClean="0">
                <a:solidFill>
                  <a:srgbClr val="0070C0"/>
                </a:solidFill>
                <a:latin typeface="微软雅黑" pitchFamily="34" charset="-122"/>
                <a:ea typeface="微软雅黑" pitchFamily="34" charset="-122"/>
              </a:rPr>
              <a:t>0</a:t>
            </a:r>
            <a:r>
              <a:rPr lang="zh-CN" altLang="en-US" sz="2000" dirty="0" smtClean="0">
                <a:solidFill>
                  <a:srgbClr val="0070C0"/>
                </a:solidFill>
                <a:latin typeface="微软雅黑" pitchFamily="34" charset="-122"/>
                <a:ea typeface="微软雅黑" pitchFamily="34" charset="-122"/>
              </a:rPr>
              <a:t>后 </a:t>
            </a:r>
            <a:endParaRPr lang="zh-CN" altLang="en-US" sz="2000" dirty="0">
              <a:solidFill>
                <a:srgbClr val="0070C0"/>
              </a:solidFill>
              <a:latin typeface="微软雅黑" pitchFamily="34" charset="-122"/>
              <a:ea typeface="微软雅黑" pitchFamily="34" charset="-122"/>
            </a:endParaRPr>
          </a:p>
        </p:txBody>
      </p:sp>
      <p:sp>
        <p:nvSpPr>
          <p:cNvPr id="22" name="TextBox 21"/>
          <p:cNvSpPr txBox="1"/>
          <p:nvPr/>
        </p:nvSpPr>
        <p:spPr>
          <a:xfrm>
            <a:off x="4523445" y="3769224"/>
            <a:ext cx="772969" cy="400110"/>
          </a:xfrm>
          <a:prstGeom prst="rect">
            <a:avLst/>
          </a:prstGeom>
          <a:noFill/>
        </p:spPr>
        <p:txBody>
          <a:bodyPr wrap="none" rtlCol="0">
            <a:spAutoFit/>
          </a:bodyPr>
          <a:lstStyle/>
          <a:p>
            <a:r>
              <a:rPr lang="zh-CN" altLang="en-US" sz="2000" dirty="0" smtClean="0">
                <a:solidFill>
                  <a:srgbClr val="0070C0"/>
                </a:solidFill>
                <a:latin typeface="微软雅黑" pitchFamily="34" charset="-122"/>
                <a:ea typeface="微软雅黑" pitchFamily="34" charset="-122"/>
              </a:rPr>
              <a:t>责任 </a:t>
            </a:r>
            <a:endParaRPr lang="zh-CN" altLang="en-US" sz="2000" dirty="0">
              <a:solidFill>
                <a:srgbClr val="0070C0"/>
              </a:solidFill>
              <a:latin typeface="微软雅黑" pitchFamily="34" charset="-122"/>
              <a:ea typeface="微软雅黑" pitchFamily="34" charset="-122"/>
            </a:endParaRPr>
          </a:p>
        </p:txBody>
      </p:sp>
      <p:sp>
        <p:nvSpPr>
          <p:cNvPr id="23" name="TextBox 22"/>
          <p:cNvSpPr txBox="1"/>
          <p:nvPr/>
        </p:nvSpPr>
        <p:spPr>
          <a:xfrm>
            <a:off x="5373990" y="3769224"/>
            <a:ext cx="697627" cy="400110"/>
          </a:xfrm>
          <a:prstGeom prst="rect">
            <a:avLst/>
          </a:prstGeom>
          <a:noFill/>
        </p:spPr>
        <p:txBody>
          <a:bodyPr wrap="none" rtlCol="0">
            <a:spAutoFit/>
          </a:bodyPr>
          <a:lstStyle/>
          <a:p>
            <a:r>
              <a:rPr lang="zh-CN" altLang="en-US" sz="2000" dirty="0" smtClean="0">
                <a:solidFill>
                  <a:srgbClr val="0070C0"/>
                </a:solidFill>
                <a:latin typeface="微软雅黑" pitchFamily="34" charset="-122"/>
                <a:ea typeface="微软雅黑" pitchFamily="34" charset="-122"/>
              </a:rPr>
              <a:t>勇敢</a:t>
            </a:r>
            <a:endParaRPr lang="zh-CN" altLang="en-US" sz="2000" dirty="0">
              <a:solidFill>
                <a:srgbClr val="0070C0"/>
              </a:solidFill>
              <a:latin typeface="微软雅黑" pitchFamily="34" charset="-122"/>
              <a:ea typeface="微软雅黑" pitchFamily="34" charset="-122"/>
            </a:endParaRPr>
          </a:p>
        </p:txBody>
      </p:sp>
      <p:cxnSp>
        <p:nvCxnSpPr>
          <p:cNvPr id="24" name="直接连接符 23"/>
          <p:cNvCxnSpPr/>
          <p:nvPr/>
        </p:nvCxnSpPr>
        <p:spPr>
          <a:xfrm>
            <a:off x="4451437" y="3841260"/>
            <a:ext cx="0" cy="25200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243525" y="3841260"/>
            <a:ext cx="0" cy="25200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842817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17"/>
                                        </p:tgtEl>
                                      </p:cBhvr>
                                    </p:animEffect>
                                    <p:animScale>
                                      <p:cBhvr>
                                        <p:cTn id="11" dur="250" autoRev="1" fill="hold"/>
                                        <p:tgtEl>
                                          <p:spTgt spid="17"/>
                                        </p:tgtEl>
                                      </p:cBhvr>
                                      <p:by x="105000" y="105000"/>
                                    </p:animScale>
                                  </p:childTnLst>
                                </p:cTn>
                              </p:par>
                            </p:childTnLst>
                          </p:cTn>
                        </p:par>
                        <p:par>
                          <p:cTn id="12" fill="hold">
                            <p:stCondLst>
                              <p:cond delay="10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18"/>
                                        </p:tgtEl>
                                        <p:attrNameLst>
                                          <p:attrName>style.visibility</p:attrName>
                                        </p:attrNameLst>
                                      </p:cBhvr>
                                      <p:to>
                                        <p:strVal val="visible"/>
                                      </p:to>
                                    </p:set>
                                    <p:anim by="(-#ppt_w*2)" calcmode="lin" valueType="num">
                                      <p:cBhvr rctx="PPT">
                                        <p:cTn id="15" dur="500" autoRev="1" fill="hold">
                                          <p:stCondLst>
                                            <p:cond delay="0"/>
                                          </p:stCondLst>
                                        </p:cTn>
                                        <p:tgtEl>
                                          <p:spTgt spid="18"/>
                                        </p:tgtEl>
                                        <p:attrNameLst>
                                          <p:attrName>ppt_w</p:attrName>
                                        </p:attrNameLst>
                                      </p:cBhvr>
                                    </p:anim>
                                    <p:anim by="(#ppt_w*0.50)" calcmode="lin" valueType="num">
                                      <p:cBhvr>
                                        <p:cTn id="16" dur="500" decel="50000" autoRev="1" fill="hold">
                                          <p:stCondLst>
                                            <p:cond delay="0"/>
                                          </p:stCondLst>
                                        </p:cTn>
                                        <p:tgtEl>
                                          <p:spTgt spid="18"/>
                                        </p:tgtEl>
                                        <p:attrNameLst>
                                          <p:attrName>ppt_x</p:attrName>
                                        </p:attrNameLst>
                                      </p:cBhvr>
                                    </p:anim>
                                    <p:anim from="(-#ppt_h/2)" to="(#ppt_y)" calcmode="lin" valueType="num">
                                      <p:cBhvr>
                                        <p:cTn id="17" dur="1000" fill="hold">
                                          <p:stCondLst>
                                            <p:cond delay="0"/>
                                          </p:stCondLst>
                                        </p:cTn>
                                        <p:tgtEl>
                                          <p:spTgt spid="18"/>
                                        </p:tgtEl>
                                        <p:attrNameLst>
                                          <p:attrName>ppt_y</p:attrName>
                                        </p:attrNameLst>
                                      </p:cBhvr>
                                    </p:anim>
                                    <p:animRot by="21600000">
                                      <p:cBhvr>
                                        <p:cTn id="18" dur="1000" fill="hold">
                                          <p:stCondLst>
                                            <p:cond delay="0"/>
                                          </p:stCondLst>
                                        </p:cTn>
                                        <p:tgtEl>
                                          <p:spTgt spid="18"/>
                                        </p:tgtEl>
                                        <p:attrNameLst>
                                          <p:attrName>r</p:attrName>
                                        </p:attrNameLst>
                                      </p:cBhvr>
                                    </p:animRot>
                                  </p:childTnLst>
                                </p:cTn>
                              </p:par>
                              <p:par>
                                <p:cTn id="19" presetID="41" presetClass="entr" presetSubtype="0" fill="hold" grpId="1" nodeType="withEffect">
                                  <p:stCondLst>
                                    <p:cond delay="0"/>
                                  </p:stCondLst>
                                  <p:iterate type="lt">
                                    <p:tmPct val="10000"/>
                                  </p:iterate>
                                  <p:childTnLst>
                                    <p:set>
                                      <p:cBhvr>
                                        <p:cTn id="20" dur="1" fill="hold">
                                          <p:stCondLst>
                                            <p:cond delay="0"/>
                                          </p:stCondLst>
                                        </p:cTn>
                                        <p:tgtEl>
                                          <p:spTgt spid="18"/>
                                        </p:tgtEl>
                                        <p:attrNameLst>
                                          <p:attrName>style.visibility</p:attrName>
                                        </p:attrNameLst>
                                      </p:cBhvr>
                                      <p:to>
                                        <p:strVal val="visible"/>
                                      </p:to>
                                    </p:set>
                                    <p:anim calcmode="lin" valueType="num">
                                      <p:cBhvr>
                                        <p:cTn id="21" dur="10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1000" fill="hold"/>
                                        <p:tgtEl>
                                          <p:spTgt spid="18"/>
                                        </p:tgtEl>
                                        <p:attrNameLst>
                                          <p:attrName>ppt_y</p:attrName>
                                        </p:attrNameLst>
                                      </p:cBhvr>
                                      <p:tavLst>
                                        <p:tav tm="0">
                                          <p:val>
                                            <p:strVal val="#ppt_y"/>
                                          </p:val>
                                        </p:tav>
                                        <p:tav tm="100000">
                                          <p:val>
                                            <p:strVal val="#ppt_y"/>
                                          </p:val>
                                        </p:tav>
                                      </p:tavLst>
                                    </p:anim>
                                    <p:anim calcmode="lin" valueType="num">
                                      <p:cBhvr>
                                        <p:cTn id="23" dur="10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10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000" tmFilter="0,0; .5, 1; 1, 1"/>
                                        <p:tgtEl>
                                          <p:spTgt spid="18"/>
                                        </p:tgtEl>
                                      </p:cBhvr>
                                    </p:animEffect>
                                  </p:childTnLst>
                                </p:cTn>
                              </p:par>
                            </p:childTnLst>
                          </p:cTn>
                        </p:par>
                        <p:par>
                          <p:cTn id="26" fill="hold">
                            <p:stCondLst>
                              <p:cond delay="23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9"/>
                                        </p:tgtEl>
                                        <p:attrNameLst>
                                          <p:attrName>ppt_y</p:attrName>
                                        </p:attrNameLst>
                                      </p:cBhvr>
                                      <p:tavLst>
                                        <p:tav tm="0">
                                          <p:val>
                                            <p:strVal val="#ppt_y"/>
                                          </p:val>
                                        </p:tav>
                                        <p:tav tm="100000">
                                          <p:val>
                                            <p:strVal val="#ppt_y"/>
                                          </p:val>
                                        </p:tav>
                                      </p:tavLst>
                                    </p:anim>
                                    <p:anim calcmode="lin" valueType="num">
                                      <p:cBhvr>
                                        <p:cTn id="31"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9"/>
                                        </p:tgtEl>
                                      </p:cBhvr>
                                    </p:animEffect>
                                  </p:childTnLst>
                                </p:cTn>
                              </p:par>
                            </p:childTnLst>
                          </p:cTn>
                        </p:par>
                        <p:par>
                          <p:cTn id="34" fill="hold">
                            <p:stCondLst>
                              <p:cond delay="52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5750"/>
                            </p:stCondLst>
                            <p:childTnLst>
                              <p:par>
                                <p:cTn id="39" presetID="2" presetClass="entr" presetSubtype="4"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childTnLst>
                          </p:cTn>
                        </p:par>
                        <p:par>
                          <p:cTn id="47" fill="hold">
                            <p:stCondLst>
                              <p:cond delay="625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18" grpId="1"/>
      <p:bldP spid="19"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个人履历</a:t>
            </a:r>
            <a:endParaRPr lang="zh-CN" altLang="en-US" dirty="0"/>
          </a:p>
        </p:txBody>
      </p:sp>
      <p:cxnSp>
        <p:nvCxnSpPr>
          <p:cNvPr id="29" name="直接连接符 28"/>
          <p:cNvCxnSpPr/>
          <p:nvPr/>
        </p:nvCxnSpPr>
        <p:spPr>
          <a:xfrm>
            <a:off x="4517993" y="1524514"/>
            <a:ext cx="0" cy="288032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968043" y="1089450"/>
            <a:ext cx="2916325"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点击添加文字说明</a:t>
            </a:r>
            <a:endParaRPr lang="en-US" altLang="zh-CN" sz="1400" b="1" dirty="0" smtClean="0">
              <a:latin typeface="微软雅黑" pitchFamily="34" charset="-122"/>
              <a:ea typeface="微软雅黑" pitchFamily="34" charset="-122"/>
            </a:endParaRPr>
          </a:p>
        </p:txBody>
      </p:sp>
      <p:sp>
        <p:nvSpPr>
          <p:cNvPr id="31" name="TextBox 62"/>
          <p:cNvSpPr txBox="1"/>
          <p:nvPr/>
        </p:nvSpPr>
        <p:spPr>
          <a:xfrm>
            <a:off x="4968043" y="1411743"/>
            <a:ext cx="2916324" cy="511935"/>
          </a:xfrm>
          <a:prstGeom prst="rect">
            <a:avLst/>
          </a:prstGeom>
          <a:noFill/>
        </p:spPr>
        <p:txBody>
          <a:bodyPr wrap="square" rtlCol="0">
            <a:spAutoFit/>
          </a:bodyPr>
          <a:lstStyle/>
          <a:p>
            <a:pPr>
              <a:lnSpc>
                <a:spcPct val="130000"/>
              </a:lnSpc>
              <a:spcBef>
                <a:spcPts val="600"/>
              </a:spcBef>
            </a:pPr>
            <a:r>
              <a:rPr lang="zh-CN" altLang="en-US" sz="1100" dirty="0" smtClean="0">
                <a:solidFill>
                  <a:schemeClr val="tx1">
                    <a:lumMod val="65000"/>
                    <a:lumOff val="35000"/>
                  </a:schemeClr>
                </a:solidFill>
              </a:rPr>
              <a:t>点击此处添加</a:t>
            </a:r>
            <a:r>
              <a:rPr lang="zh-CN" altLang="en-US" sz="1100" dirty="0">
                <a:solidFill>
                  <a:schemeClr val="tx1">
                    <a:lumMod val="65000"/>
                    <a:lumOff val="35000"/>
                  </a:schemeClr>
                </a:solidFill>
              </a:rPr>
              <a:t>文本内容点击此处添加文本</a:t>
            </a:r>
            <a:r>
              <a:rPr lang="zh-CN" altLang="en-US" sz="1100" dirty="0" smtClean="0">
                <a:solidFill>
                  <a:schemeClr val="tx1">
                    <a:lumMod val="65000"/>
                    <a:lumOff val="35000"/>
                  </a:schemeClr>
                </a:solidFill>
              </a:rPr>
              <a:t>内容</a:t>
            </a:r>
            <a:r>
              <a:rPr lang="zh-CN" altLang="en-US" sz="1100" dirty="0">
                <a:solidFill>
                  <a:schemeClr val="tx1">
                    <a:lumMod val="65000"/>
                    <a:lumOff val="35000"/>
                  </a:schemeClr>
                </a:solidFill>
              </a:rPr>
              <a:t>点击此处添加文本</a:t>
            </a:r>
            <a:r>
              <a:rPr lang="zh-CN" altLang="en-US" sz="1100" dirty="0" smtClean="0">
                <a:solidFill>
                  <a:schemeClr val="tx1">
                    <a:lumMod val="65000"/>
                    <a:lumOff val="35000"/>
                  </a:schemeClr>
                </a:solidFill>
              </a:rPr>
              <a:t>内容</a:t>
            </a:r>
            <a:endParaRPr lang="zh-CN" altLang="en-US" sz="1100" dirty="0">
              <a:solidFill>
                <a:schemeClr val="tx1">
                  <a:lumMod val="65000"/>
                  <a:lumOff val="35000"/>
                </a:schemeClr>
              </a:solidFill>
            </a:endParaRPr>
          </a:p>
        </p:txBody>
      </p:sp>
      <p:sp>
        <p:nvSpPr>
          <p:cNvPr id="32" name="矩形 31"/>
          <p:cNvSpPr/>
          <p:nvPr/>
        </p:nvSpPr>
        <p:spPr>
          <a:xfrm>
            <a:off x="4968043" y="2962866"/>
            <a:ext cx="2916325" cy="307777"/>
          </a:xfrm>
          <a:prstGeom prst="rect">
            <a:avLst/>
          </a:prstGeom>
        </p:spPr>
        <p:txBody>
          <a:bodyPr wrap="square">
            <a:spAutoFit/>
          </a:bodyPr>
          <a:lstStyle/>
          <a:p>
            <a:r>
              <a:rPr lang="zh-CN" altLang="en-US" sz="1400" b="1" dirty="0">
                <a:latin typeface="微软雅黑" pitchFamily="34" charset="-122"/>
                <a:ea typeface="微软雅黑" pitchFamily="34" charset="-122"/>
              </a:rPr>
              <a:t>点击添加文字说明</a:t>
            </a:r>
            <a:endParaRPr lang="en-US" altLang="zh-CN" sz="1400" b="1" dirty="0">
              <a:latin typeface="微软雅黑" pitchFamily="34" charset="-122"/>
              <a:ea typeface="微软雅黑" pitchFamily="34" charset="-122"/>
            </a:endParaRPr>
          </a:p>
        </p:txBody>
      </p:sp>
      <p:sp>
        <p:nvSpPr>
          <p:cNvPr id="33" name="TextBox 64"/>
          <p:cNvSpPr txBox="1"/>
          <p:nvPr/>
        </p:nvSpPr>
        <p:spPr>
          <a:xfrm>
            <a:off x="4968043" y="3285159"/>
            <a:ext cx="2916324" cy="550087"/>
          </a:xfrm>
          <a:prstGeom prst="rect">
            <a:avLst/>
          </a:prstGeom>
          <a:noFill/>
        </p:spPr>
        <p:txBody>
          <a:bodyPr wrap="square" rtlCol="0">
            <a:spAutoFit/>
          </a:bodyPr>
          <a:lstStyle/>
          <a:p>
            <a:pP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p>
        </p:txBody>
      </p:sp>
      <p:sp>
        <p:nvSpPr>
          <p:cNvPr id="34" name="矩形 33"/>
          <p:cNvSpPr/>
          <p:nvPr/>
        </p:nvSpPr>
        <p:spPr>
          <a:xfrm>
            <a:off x="1115615" y="2067733"/>
            <a:ext cx="2916325" cy="307777"/>
          </a:xfrm>
          <a:prstGeom prst="rect">
            <a:avLst/>
          </a:prstGeom>
        </p:spPr>
        <p:txBody>
          <a:bodyPr wrap="square">
            <a:spAutoFit/>
          </a:bodyPr>
          <a:lstStyle/>
          <a:p>
            <a:pPr algn="r"/>
            <a:r>
              <a:rPr lang="zh-CN" altLang="en-US" sz="1400" b="1" dirty="0">
                <a:solidFill>
                  <a:srgbClr val="0070C0"/>
                </a:solidFill>
                <a:latin typeface="微软雅黑" pitchFamily="34" charset="-122"/>
                <a:ea typeface="微软雅黑" pitchFamily="34" charset="-122"/>
              </a:rPr>
              <a:t>点击添加文字说明</a:t>
            </a:r>
            <a:endParaRPr lang="en-US" altLang="zh-CN" sz="1400" b="1" dirty="0">
              <a:solidFill>
                <a:srgbClr val="0070C0"/>
              </a:solidFill>
              <a:latin typeface="微软雅黑" pitchFamily="34" charset="-122"/>
              <a:ea typeface="微软雅黑" pitchFamily="34" charset="-122"/>
            </a:endParaRPr>
          </a:p>
        </p:txBody>
      </p:sp>
      <p:sp>
        <p:nvSpPr>
          <p:cNvPr id="35" name="TextBox 66"/>
          <p:cNvSpPr txBox="1"/>
          <p:nvPr/>
        </p:nvSpPr>
        <p:spPr>
          <a:xfrm>
            <a:off x="1115615" y="2390026"/>
            <a:ext cx="2916324" cy="550087"/>
          </a:xfrm>
          <a:prstGeom prst="rect">
            <a:avLst/>
          </a:prstGeom>
          <a:noFill/>
        </p:spPr>
        <p:txBody>
          <a:bodyPr wrap="square" rtlCol="0">
            <a:spAutoFit/>
          </a:bodyPr>
          <a:lstStyle/>
          <a:p>
            <a:pPr algn="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p>
        </p:txBody>
      </p:sp>
      <p:sp>
        <p:nvSpPr>
          <p:cNvPr id="36" name="矩形 35"/>
          <p:cNvSpPr/>
          <p:nvPr/>
        </p:nvSpPr>
        <p:spPr>
          <a:xfrm>
            <a:off x="1115615" y="3970602"/>
            <a:ext cx="2916325" cy="307777"/>
          </a:xfrm>
          <a:prstGeom prst="rect">
            <a:avLst/>
          </a:prstGeom>
        </p:spPr>
        <p:txBody>
          <a:bodyPr wrap="square">
            <a:spAutoFit/>
          </a:bodyPr>
          <a:lstStyle/>
          <a:p>
            <a:pPr algn="r"/>
            <a:r>
              <a:rPr lang="zh-CN" altLang="en-US" sz="1400" b="1" dirty="0">
                <a:solidFill>
                  <a:srgbClr val="0070C0"/>
                </a:solidFill>
                <a:latin typeface="微软雅黑" pitchFamily="34" charset="-122"/>
                <a:ea typeface="微软雅黑" pitchFamily="34" charset="-122"/>
              </a:rPr>
              <a:t>点击添加文字说明</a:t>
            </a:r>
            <a:endParaRPr lang="en-US" altLang="zh-CN" sz="1400" b="1" dirty="0">
              <a:solidFill>
                <a:srgbClr val="0070C0"/>
              </a:solidFill>
              <a:latin typeface="微软雅黑" pitchFamily="34" charset="-122"/>
              <a:ea typeface="微软雅黑" pitchFamily="34" charset="-122"/>
            </a:endParaRPr>
          </a:p>
        </p:txBody>
      </p:sp>
      <p:sp>
        <p:nvSpPr>
          <p:cNvPr id="46" name="TextBox 68"/>
          <p:cNvSpPr txBox="1"/>
          <p:nvPr/>
        </p:nvSpPr>
        <p:spPr>
          <a:xfrm>
            <a:off x="1115615" y="4292895"/>
            <a:ext cx="2916324" cy="550087"/>
          </a:xfrm>
          <a:prstGeom prst="rect">
            <a:avLst/>
          </a:prstGeom>
          <a:noFill/>
        </p:spPr>
        <p:txBody>
          <a:bodyPr wrap="square" rtlCol="0">
            <a:spAutoFit/>
          </a:bodyPr>
          <a:lstStyle/>
          <a:p>
            <a:pPr algn="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p>
        </p:txBody>
      </p:sp>
      <p:grpSp>
        <p:nvGrpSpPr>
          <p:cNvPr id="47" name="组合 46"/>
          <p:cNvGrpSpPr/>
          <p:nvPr/>
        </p:nvGrpSpPr>
        <p:grpSpPr>
          <a:xfrm>
            <a:off x="4195921" y="1153700"/>
            <a:ext cx="644529" cy="640686"/>
            <a:chOff x="4193808" y="1153700"/>
            <a:chExt cx="644529" cy="640686"/>
          </a:xfrm>
        </p:grpSpPr>
        <p:sp>
          <p:nvSpPr>
            <p:cNvPr id="48" name="椭圆 47"/>
            <p:cNvSpPr/>
            <p:nvPr/>
          </p:nvSpPr>
          <p:spPr>
            <a:xfrm>
              <a:off x="4197649" y="1153700"/>
              <a:ext cx="640688" cy="64068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57" name="TextBox 2"/>
            <p:cNvSpPr txBox="1"/>
            <p:nvPr/>
          </p:nvSpPr>
          <p:spPr>
            <a:xfrm>
              <a:off x="4193808" y="1306903"/>
              <a:ext cx="627095" cy="307777"/>
            </a:xfrm>
            <a:prstGeom prst="rect">
              <a:avLst/>
            </a:prstGeom>
            <a:noFill/>
          </p:spPr>
          <p:txBody>
            <a:bodyPr wrap="none" rtlCol="0">
              <a:spAutoFit/>
            </a:bodyPr>
            <a:lstStyle/>
            <a:p>
              <a:pPr algn="ctr"/>
              <a:r>
                <a:rPr lang="en-US" altLang="zh-CN" sz="1400" b="1" dirty="0" smtClean="0">
                  <a:solidFill>
                    <a:schemeClr val="bg1"/>
                  </a:solidFill>
                  <a:latin typeface="微软雅黑" pitchFamily="34" charset="-122"/>
                  <a:ea typeface="微软雅黑" pitchFamily="34" charset="-122"/>
                </a:rPr>
                <a:t>2011</a:t>
              </a:r>
              <a:endParaRPr lang="zh-CN" altLang="en-US" sz="1400" b="1" dirty="0">
                <a:solidFill>
                  <a:schemeClr val="bg1"/>
                </a:solidFill>
                <a:latin typeface="微软雅黑" pitchFamily="34" charset="-122"/>
                <a:ea typeface="微软雅黑" pitchFamily="34" charset="-122"/>
              </a:endParaRPr>
            </a:p>
          </p:txBody>
        </p:sp>
      </p:grpSp>
      <p:grpSp>
        <p:nvGrpSpPr>
          <p:cNvPr id="58" name="组合 57"/>
          <p:cNvGrpSpPr/>
          <p:nvPr/>
        </p:nvGrpSpPr>
        <p:grpSpPr>
          <a:xfrm>
            <a:off x="4160561" y="2067733"/>
            <a:ext cx="715248" cy="715248"/>
            <a:chOff x="4160369" y="2067733"/>
            <a:chExt cx="715248" cy="715248"/>
          </a:xfrm>
        </p:grpSpPr>
        <p:grpSp>
          <p:nvGrpSpPr>
            <p:cNvPr id="59" name="组合 58"/>
            <p:cNvGrpSpPr/>
            <p:nvPr/>
          </p:nvGrpSpPr>
          <p:grpSpPr>
            <a:xfrm>
              <a:off x="4160369" y="2067733"/>
              <a:ext cx="715248" cy="7152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itchFamily="34" charset="-122"/>
                  <a:ea typeface="微软雅黑" pitchFamily="34" charset="-122"/>
                </a:endParaRPr>
              </a:p>
            </p:txBody>
          </p:sp>
          <p:sp>
            <p:nvSpPr>
              <p:cNvPr id="66" name="椭圆 6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itchFamily="34" charset="-122"/>
                  <a:ea typeface="微软雅黑" pitchFamily="34" charset="-122"/>
                </a:endParaRPr>
              </a:p>
            </p:txBody>
          </p:sp>
        </p:grpSp>
        <p:sp>
          <p:nvSpPr>
            <p:cNvPr id="60" name="TextBox 34"/>
            <p:cNvSpPr txBox="1"/>
            <p:nvPr/>
          </p:nvSpPr>
          <p:spPr>
            <a:xfrm>
              <a:off x="4193808" y="2271467"/>
              <a:ext cx="627095" cy="307777"/>
            </a:xfrm>
            <a:prstGeom prst="rect">
              <a:avLst/>
            </a:prstGeom>
            <a:noFill/>
          </p:spPr>
          <p:txBody>
            <a:bodyPr wrap="none" rtlCol="0">
              <a:spAutoFit/>
            </a:bodyPr>
            <a:lstStyle/>
            <a:p>
              <a:pPr algn="ctr"/>
              <a:r>
                <a:rPr lang="en-US" altLang="zh-CN" sz="1400" b="1" dirty="0" smtClean="0">
                  <a:solidFill>
                    <a:srgbClr val="0070C0"/>
                  </a:solidFill>
                  <a:latin typeface="微软雅黑" pitchFamily="34" charset="-122"/>
                  <a:ea typeface="微软雅黑" pitchFamily="34" charset="-122"/>
                </a:rPr>
                <a:t>2012</a:t>
              </a:r>
              <a:endParaRPr lang="zh-CN" altLang="en-US" sz="1400" b="1" dirty="0">
                <a:solidFill>
                  <a:srgbClr val="0070C0"/>
                </a:solidFill>
                <a:latin typeface="微软雅黑" pitchFamily="34" charset="-122"/>
                <a:ea typeface="微软雅黑" pitchFamily="34" charset="-122"/>
              </a:endParaRPr>
            </a:p>
          </p:txBody>
        </p:sp>
      </p:grpSp>
      <p:grpSp>
        <p:nvGrpSpPr>
          <p:cNvPr id="67" name="组合 66"/>
          <p:cNvGrpSpPr/>
          <p:nvPr/>
        </p:nvGrpSpPr>
        <p:grpSpPr>
          <a:xfrm>
            <a:off x="4195921" y="3059605"/>
            <a:ext cx="644529" cy="640686"/>
            <a:chOff x="4193808" y="3059605"/>
            <a:chExt cx="644529" cy="640686"/>
          </a:xfrm>
        </p:grpSpPr>
        <p:sp>
          <p:nvSpPr>
            <p:cNvPr id="68" name="椭圆 67"/>
            <p:cNvSpPr/>
            <p:nvPr/>
          </p:nvSpPr>
          <p:spPr>
            <a:xfrm>
              <a:off x="4197649" y="3059605"/>
              <a:ext cx="640688" cy="64068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69" name="TextBox 35"/>
            <p:cNvSpPr txBox="1"/>
            <p:nvPr/>
          </p:nvSpPr>
          <p:spPr>
            <a:xfrm>
              <a:off x="4193808" y="3253132"/>
              <a:ext cx="627095" cy="307777"/>
            </a:xfrm>
            <a:prstGeom prst="rect">
              <a:avLst/>
            </a:prstGeom>
            <a:noFill/>
          </p:spPr>
          <p:txBody>
            <a:bodyPr wrap="none" rtlCol="0">
              <a:spAutoFit/>
            </a:bodyPr>
            <a:lstStyle/>
            <a:p>
              <a:pPr algn="ctr"/>
              <a:r>
                <a:rPr lang="en-US" altLang="zh-CN" sz="1400" b="1" dirty="0" smtClean="0">
                  <a:solidFill>
                    <a:schemeClr val="bg1"/>
                  </a:solidFill>
                  <a:latin typeface="微软雅黑" pitchFamily="34" charset="-122"/>
                  <a:ea typeface="微软雅黑" pitchFamily="34" charset="-122"/>
                </a:rPr>
                <a:t>2013</a:t>
              </a:r>
              <a:endParaRPr lang="zh-CN" altLang="en-US" sz="1400" b="1" dirty="0">
                <a:solidFill>
                  <a:schemeClr val="bg1"/>
                </a:solidFill>
                <a:latin typeface="微软雅黑" pitchFamily="34" charset="-122"/>
                <a:ea typeface="微软雅黑" pitchFamily="34" charset="-122"/>
              </a:endParaRPr>
            </a:p>
          </p:txBody>
        </p:sp>
      </p:grpSp>
      <p:grpSp>
        <p:nvGrpSpPr>
          <p:cNvPr id="70" name="组合 69"/>
          <p:cNvGrpSpPr/>
          <p:nvPr/>
        </p:nvGrpSpPr>
        <p:grpSpPr>
          <a:xfrm>
            <a:off x="4160561" y="3973638"/>
            <a:ext cx="715248" cy="715248"/>
            <a:chOff x="4160369" y="3973638"/>
            <a:chExt cx="715248" cy="715248"/>
          </a:xfrm>
        </p:grpSpPr>
        <p:grpSp>
          <p:nvGrpSpPr>
            <p:cNvPr id="71" name="组合 70"/>
            <p:cNvGrpSpPr/>
            <p:nvPr/>
          </p:nvGrpSpPr>
          <p:grpSpPr>
            <a:xfrm>
              <a:off x="4160369" y="3973638"/>
              <a:ext cx="715248" cy="715248"/>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itchFamily="34" charset="-122"/>
                  <a:ea typeface="微软雅黑" pitchFamily="34" charset="-122"/>
                </a:endParaRPr>
              </a:p>
            </p:txBody>
          </p:sp>
          <p:sp>
            <p:nvSpPr>
              <p:cNvPr id="74" name="椭圆 7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itchFamily="34" charset="-122"/>
                  <a:ea typeface="微软雅黑" pitchFamily="34" charset="-122"/>
                </a:endParaRPr>
              </a:p>
            </p:txBody>
          </p:sp>
        </p:grpSp>
        <p:sp>
          <p:nvSpPr>
            <p:cNvPr id="72" name="TextBox 36"/>
            <p:cNvSpPr txBox="1"/>
            <p:nvPr/>
          </p:nvSpPr>
          <p:spPr>
            <a:xfrm>
              <a:off x="4193808" y="4200474"/>
              <a:ext cx="627095" cy="307777"/>
            </a:xfrm>
            <a:prstGeom prst="rect">
              <a:avLst/>
            </a:prstGeom>
            <a:noFill/>
          </p:spPr>
          <p:txBody>
            <a:bodyPr wrap="none" rtlCol="0">
              <a:spAutoFit/>
            </a:bodyPr>
            <a:lstStyle/>
            <a:p>
              <a:pPr algn="ctr"/>
              <a:r>
                <a:rPr lang="en-US" altLang="zh-CN" sz="1400" b="1" dirty="0" smtClean="0">
                  <a:solidFill>
                    <a:srgbClr val="0070C0"/>
                  </a:solidFill>
                  <a:latin typeface="微软雅黑" pitchFamily="34" charset="-122"/>
                  <a:ea typeface="微软雅黑" pitchFamily="34" charset="-122"/>
                </a:rPr>
                <a:t>2015</a:t>
              </a:r>
              <a:endParaRPr lang="zh-CN" altLang="en-US" sz="1400" b="1" dirty="0">
                <a:solidFill>
                  <a:srgbClr val="0070C0"/>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9842817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6000"/>
                                        <p:tgtEl>
                                          <p:spTgt spid="29"/>
                                        </p:tgtEl>
                                      </p:cBhvr>
                                    </p:animEffect>
                                  </p:childTnLst>
                                </p:cTn>
                              </p:par>
                              <p:par>
                                <p:cTn id="8" presetID="23" presetClass="entr" presetSubtype="288" fill="hold" nodeType="withEffect">
                                  <p:stCondLst>
                                    <p:cond delay="250"/>
                                  </p:stCondLst>
                                  <p:childTnLst>
                                    <p:set>
                                      <p:cBhvr>
                                        <p:cTn id="9" dur="1" fill="hold">
                                          <p:stCondLst>
                                            <p:cond delay="0"/>
                                          </p:stCondLst>
                                        </p:cTn>
                                        <p:tgtEl>
                                          <p:spTgt spid="47"/>
                                        </p:tgtEl>
                                        <p:attrNameLst>
                                          <p:attrName>style.visibility</p:attrName>
                                        </p:attrNameLst>
                                      </p:cBhvr>
                                      <p:to>
                                        <p:strVal val="visible"/>
                                      </p:to>
                                    </p:set>
                                    <p:anim calcmode="lin" valueType="num">
                                      <p:cBhvr>
                                        <p:cTn id="10" dur="500" fill="hold"/>
                                        <p:tgtEl>
                                          <p:spTgt spid="47"/>
                                        </p:tgtEl>
                                        <p:attrNameLst>
                                          <p:attrName>ppt_w</p:attrName>
                                        </p:attrNameLst>
                                      </p:cBhvr>
                                      <p:tavLst>
                                        <p:tav tm="0">
                                          <p:val>
                                            <p:strVal val="4/3*#ppt_w"/>
                                          </p:val>
                                        </p:tav>
                                        <p:tav tm="100000">
                                          <p:val>
                                            <p:strVal val="#ppt_w"/>
                                          </p:val>
                                        </p:tav>
                                      </p:tavLst>
                                    </p:anim>
                                    <p:anim calcmode="lin" valueType="num">
                                      <p:cBhvr>
                                        <p:cTn id="11" dur="500" fill="hold"/>
                                        <p:tgtEl>
                                          <p:spTgt spid="47"/>
                                        </p:tgtEl>
                                        <p:attrNameLst>
                                          <p:attrName>ppt_h</p:attrName>
                                        </p:attrNameLst>
                                      </p:cBhvr>
                                      <p:tavLst>
                                        <p:tav tm="0">
                                          <p:val>
                                            <p:strVal val="4/3*#ppt_h"/>
                                          </p:val>
                                        </p:tav>
                                        <p:tav tm="100000">
                                          <p:val>
                                            <p:strVal val="#ppt_h"/>
                                          </p:val>
                                        </p:tav>
                                      </p:tavLst>
                                    </p:anim>
                                  </p:childTnLst>
                                </p:cTn>
                              </p:par>
                              <p:par>
                                <p:cTn id="12" presetID="17" presetClass="entr" presetSubtype="1" fill="hold" grpId="0" nodeType="withEffect">
                                  <p:stCondLst>
                                    <p:cond delay="750"/>
                                  </p:stCondLst>
                                  <p:iterate type="lt">
                                    <p:tmPct val="10000"/>
                                  </p:iterate>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500" fill="hold"/>
                                        <p:tgtEl>
                                          <p:spTgt spid="30"/>
                                        </p:tgtEl>
                                        <p:attrNameLst>
                                          <p:attrName>ppt_y</p:attrName>
                                        </p:attrNameLst>
                                      </p:cBhvr>
                                      <p:tavLst>
                                        <p:tav tm="0">
                                          <p:val>
                                            <p:strVal val="#ppt_y-#ppt_h/2"/>
                                          </p:val>
                                        </p:tav>
                                        <p:tav tm="100000">
                                          <p:val>
                                            <p:strVal val="#ppt_y"/>
                                          </p:val>
                                        </p:tav>
                                      </p:tavLst>
                                    </p:anim>
                                    <p:anim calcmode="lin" valueType="num">
                                      <p:cBhvr>
                                        <p:cTn id="16" dur="500" fill="hold"/>
                                        <p:tgtEl>
                                          <p:spTgt spid="30"/>
                                        </p:tgtEl>
                                        <p:attrNameLst>
                                          <p:attrName>ppt_w</p:attrName>
                                        </p:attrNameLst>
                                      </p:cBhvr>
                                      <p:tavLst>
                                        <p:tav tm="0">
                                          <p:val>
                                            <p:strVal val="#ppt_w"/>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childTnLst>
                                </p:cTn>
                              </p:par>
                              <p:par>
                                <p:cTn id="18" presetID="10" presetClass="entr" presetSubtype="0" fill="hold" grpId="0" nodeType="withEffect">
                                  <p:stCondLst>
                                    <p:cond delay="150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23" presetClass="entr" presetSubtype="288" fill="hold" nodeType="withEffect">
                                  <p:stCondLst>
                                    <p:cond delay="1500"/>
                                  </p:stCondLst>
                                  <p:childTnLst>
                                    <p:set>
                                      <p:cBhvr>
                                        <p:cTn id="22" dur="1" fill="hold">
                                          <p:stCondLst>
                                            <p:cond delay="0"/>
                                          </p:stCondLst>
                                        </p:cTn>
                                        <p:tgtEl>
                                          <p:spTgt spid="58"/>
                                        </p:tgtEl>
                                        <p:attrNameLst>
                                          <p:attrName>style.visibility</p:attrName>
                                        </p:attrNameLst>
                                      </p:cBhvr>
                                      <p:to>
                                        <p:strVal val="visible"/>
                                      </p:to>
                                    </p:set>
                                    <p:anim calcmode="lin" valueType="num">
                                      <p:cBhvr>
                                        <p:cTn id="23" dur="500" fill="hold"/>
                                        <p:tgtEl>
                                          <p:spTgt spid="58"/>
                                        </p:tgtEl>
                                        <p:attrNameLst>
                                          <p:attrName>ppt_w</p:attrName>
                                        </p:attrNameLst>
                                      </p:cBhvr>
                                      <p:tavLst>
                                        <p:tav tm="0">
                                          <p:val>
                                            <p:strVal val="4/3*#ppt_w"/>
                                          </p:val>
                                        </p:tav>
                                        <p:tav tm="100000">
                                          <p:val>
                                            <p:strVal val="#ppt_w"/>
                                          </p:val>
                                        </p:tav>
                                      </p:tavLst>
                                    </p:anim>
                                    <p:anim calcmode="lin" valueType="num">
                                      <p:cBhvr>
                                        <p:cTn id="24" dur="500" fill="hold"/>
                                        <p:tgtEl>
                                          <p:spTgt spid="58"/>
                                        </p:tgtEl>
                                        <p:attrNameLst>
                                          <p:attrName>ppt_h</p:attrName>
                                        </p:attrNameLst>
                                      </p:cBhvr>
                                      <p:tavLst>
                                        <p:tav tm="0">
                                          <p:val>
                                            <p:strVal val="4/3*#ppt_h"/>
                                          </p:val>
                                        </p:tav>
                                        <p:tav tm="100000">
                                          <p:val>
                                            <p:strVal val="#ppt_h"/>
                                          </p:val>
                                        </p:tav>
                                      </p:tavLst>
                                    </p:anim>
                                  </p:childTnLst>
                                </p:cTn>
                              </p:par>
                              <p:par>
                                <p:cTn id="25" presetID="17" presetClass="entr" presetSubtype="1" fill="hold" grpId="0" nodeType="withEffect">
                                  <p:stCondLst>
                                    <p:cond delay="2000"/>
                                  </p:stCondLst>
                                  <p:iterate type="lt">
                                    <p:tmPct val="10000"/>
                                  </p:iterate>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ppt_x</p:attrName>
                                        </p:attrNameLst>
                                      </p:cBhvr>
                                      <p:tavLst>
                                        <p:tav tm="0">
                                          <p:val>
                                            <p:strVal val="#ppt_x"/>
                                          </p:val>
                                        </p:tav>
                                        <p:tav tm="100000">
                                          <p:val>
                                            <p:strVal val="#ppt_x"/>
                                          </p:val>
                                        </p:tav>
                                      </p:tavLst>
                                    </p:anim>
                                    <p:anim calcmode="lin" valueType="num">
                                      <p:cBhvr>
                                        <p:cTn id="28" dur="500" fill="hold"/>
                                        <p:tgtEl>
                                          <p:spTgt spid="34"/>
                                        </p:tgtEl>
                                        <p:attrNameLst>
                                          <p:attrName>ppt_y</p:attrName>
                                        </p:attrNameLst>
                                      </p:cBhvr>
                                      <p:tavLst>
                                        <p:tav tm="0">
                                          <p:val>
                                            <p:strVal val="#ppt_y-#ppt_h/2"/>
                                          </p:val>
                                        </p:tav>
                                        <p:tav tm="100000">
                                          <p:val>
                                            <p:strVal val="#ppt_y"/>
                                          </p:val>
                                        </p:tav>
                                      </p:tavLst>
                                    </p:anim>
                                    <p:anim calcmode="lin" valueType="num">
                                      <p:cBhvr>
                                        <p:cTn id="29" dur="500" fill="hold"/>
                                        <p:tgtEl>
                                          <p:spTgt spid="34"/>
                                        </p:tgtEl>
                                        <p:attrNameLst>
                                          <p:attrName>ppt_w</p:attrName>
                                        </p:attrNameLst>
                                      </p:cBhvr>
                                      <p:tavLst>
                                        <p:tav tm="0">
                                          <p:val>
                                            <p:strVal val="#ppt_w"/>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childTnLst>
                                </p:cTn>
                              </p:par>
                              <p:par>
                                <p:cTn id="31" presetID="10" presetClass="entr" presetSubtype="0" fill="hold" grpId="0" nodeType="withEffect">
                                  <p:stCondLst>
                                    <p:cond delay="275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23" presetClass="entr" presetSubtype="288" fill="hold" nodeType="withEffect">
                                  <p:stCondLst>
                                    <p:cond delay="2750"/>
                                  </p:stCondLst>
                                  <p:childTnLst>
                                    <p:set>
                                      <p:cBhvr>
                                        <p:cTn id="35" dur="1" fill="hold">
                                          <p:stCondLst>
                                            <p:cond delay="0"/>
                                          </p:stCondLst>
                                        </p:cTn>
                                        <p:tgtEl>
                                          <p:spTgt spid="67"/>
                                        </p:tgtEl>
                                        <p:attrNameLst>
                                          <p:attrName>style.visibility</p:attrName>
                                        </p:attrNameLst>
                                      </p:cBhvr>
                                      <p:to>
                                        <p:strVal val="visible"/>
                                      </p:to>
                                    </p:set>
                                    <p:anim calcmode="lin" valueType="num">
                                      <p:cBhvr>
                                        <p:cTn id="36" dur="500" fill="hold"/>
                                        <p:tgtEl>
                                          <p:spTgt spid="67"/>
                                        </p:tgtEl>
                                        <p:attrNameLst>
                                          <p:attrName>ppt_w</p:attrName>
                                        </p:attrNameLst>
                                      </p:cBhvr>
                                      <p:tavLst>
                                        <p:tav tm="0">
                                          <p:val>
                                            <p:strVal val="4/3*#ppt_w"/>
                                          </p:val>
                                        </p:tav>
                                        <p:tav tm="100000">
                                          <p:val>
                                            <p:strVal val="#ppt_w"/>
                                          </p:val>
                                        </p:tav>
                                      </p:tavLst>
                                    </p:anim>
                                    <p:anim calcmode="lin" valueType="num">
                                      <p:cBhvr>
                                        <p:cTn id="37" dur="500" fill="hold"/>
                                        <p:tgtEl>
                                          <p:spTgt spid="67"/>
                                        </p:tgtEl>
                                        <p:attrNameLst>
                                          <p:attrName>ppt_h</p:attrName>
                                        </p:attrNameLst>
                                      </p:cBhvr>
                                      <p:tavLst>
                                        <p:tav tm="0">
                                          <p:val>
                                            <p:strVal val="4/3*#ppt_h"/>
                                          </p:val>
                                        </p:tav>
                                        <p:tav tm="100000">
                                          <p:val>
                                            <p:strVal val="#ppt_h"/>
                                          </p:val>
                                        </p:tav>
                                      </p:tavLst>
                                    </p:anim>
                                  </p:childTnLst>
                                </p:cTn>
                              </p:par>
                              <p:par>
                                <p:cTn id="38" presetID="17" presetClass="entr" presetSubtype="1" fill="hold" grpId="0" nodeType="withEffect">
                                  <p:stCondLst>
                                    <p:cond delay="3250"/>
                                  </p:stCondLst>
                                  <p:iterate type="lt">
                                    <p:tmPct val="10000"/>
                                  </p:iterate>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ppt_x</p:attrName>
                                        </p:attrNameLst>
                                      </p:cBhvr>
                                      <p:tavLst>
                                        <p:tav tm="0">
                                          <p:val>
                                            <p:strVal val="#ppt_x"/>
                                          </p:val>
                                        </p:tav>
                                        <p:tav tm="100000">
                                          <p:val>
                                            <p:strVal val="#ppt_x"/>
                                          </p:val>
                                        </p:tav>
                                      </p:tavLst>
                                    </p:anim>
                                    <p:anim calcmode="lin" valueType="num">
                                      <p:cBhvr>
                                        <p:cTn id="41" dur="500" fill="hold"/>
                                        <p:tgtEl>
                                          <p:spTgt spid="32"/>
                                        </p:tgtEl>
                                        <p:attrNameLst>
                                          <p:attrName>ppt_y</p:attrName>
                                        </p:attrNameLst>
                                      </p:cBhvr>
                                      <p:tavLst>
                                        <p:tav tm="0">
                                          <p:val>
                                            <p:strVal val="#ppt_y-#ppt_h/2"/>
                                          </p:val>
                                        </p:tav>
                                        <p:tav tm="100000">
                                          <p:val>
                                            <p:strVal val="#ppt_y"/>
                                          </p:val>
                                        </p:tav>
                                      </p:tavLst>
                                    </p:anim>
                                    <p:anim calcmode="lin" valueType="num">
                                      <p:cBhvr>
                                        <p:cTn id="42" dur="500" fill="hold"/>
                                        <p:tgtEl>
                                          <p:spTgt spid="32"/>
                                        </p:tgtEl>
                                        <p:attrNameLst>
                                          <p:attrName>ppt_w</p:attrName>
                                        </p:attrNameLst>
                                      </p:cBhvr>
                                      <p:tavLst>
                                        <p:tav tm="0">
                                          <p:val>
                                            <p:strVal val="#ppt_w"/>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childTnLst>
                                </p:cTn>
                              </p:par>
                              <p:par>
                                <p:cTn id="44" presetID="10" presetClass="entr" presetSubtype="0" fill="hold" grpId="0" nodeType="withEffect">
                                  <p:stCondLst>
                                    <p:cond delay="400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23" presetClass="entr" presetSubtype="288" fill="hold" nodeType="withEffect">
                                  <p:stCondLst>
                                    <p:cond delay="4000"/>
                                  </p:stCondLst>
                                  <p:childTnLst>
                                    <p:set>
                                      <p:cBhvr>
                                        <p:cTn id="48" dur="1" fill="hold">
                                          <p:stCondLst>
                                            <p:cond delay="0"/>
                                          </p:stCondLst>
                                        </p:cTn>
                                        <p:tgtEl>
                                          <p:spTgt spid="70"/>
                                        </p:tgtEl>
                                        <p:attrNameLst>
                                          <p:attrName>style.visibility</p:attrName>
                                        </p:attrNameLst>
                                      </p:cBhvr>
                                      <p:to>
                                        <p:strVal val="visible"/>
                                      </p:to>
                                    </p:set>
                                    <p:anim calcmode="lin" valueType="num">
                                      <p:cBhvr>
                                        <p:cTn id="49" dur="500" fill="hold"/>
                                        <p:tgtEl>
                                          <p:spTgt spid="70"/>
                                        </p:tgtEl>
                                        <p:attrNameLst>
                                          <p:attrName>ppt_w</p:attrName>
                                        </p:attrNameLst>
                                      </p:cBhvr>
                                      <p:tavLst>
                                        <p:tav tm="0">
                                          <p:val>
                                            <p:strVal val="4/3*#ppt_w"/>
                                          </p:val>
                                        </p:tav>
                                        <p:tav tm="100000">
                                          <p:val>
                                            <p:strVal val="#ppt_w"/>
                                          </p:val>
                                        </p:tav>
                                      </p:tavLst>
                                    </p:anim>
                                    <p:anim calcmode="lin" valueType="num">
                                      <p:cBhvr>
                                        <p:cTn id="50" dur="500" fill="hold"/>
                                        <p:tgtEl>
                                          <p:spTgt spid="70"/>
                                        </p:tgtEl>
                                        <p:attrNameLst>
                                          <p:attrName>ppt_h</p:attrName>
                                        </p:attrNameLst>
                                      </p:cBhvr>
                                      <p:tavLst>
                                        <p:tav tm="0">
                                          <p:val>
                                            <p:strVal val="4/3*#ppt_h"/>
                                          </p:val>
                                        </p:tav>
                                        <p:tav tm="100000">
                                          <p:val>
                                            <p:strVal val="#ppt_h"/>
                                          </p:val>
                                        </p:tav>
                                      </p:tavLst>
                                    </p:anim>
                                  </p:childTnLst>
                                </p:cTn>
                              </p:par>
                              <p:par>
                                <p:cTn id="51" presetID="17" presetClass="entr" presetSubtype="1" fill="hold" grpId="0" nodeType="withEffect">
                                  <p:stCondLst>
                                    <p:cond delay="4500"/>
                                  </p:stCondLst>
                                  <p:iterate type="lt">
                                    <p:tmPct val="10000"/>
                                  </p:iterate>
                                  <p:childTnLst>
                                    <p:set>
                                      <p:cBhvr>
                                        <p:cTn id="52" dur="1" fill="hold">
                                          <p:stCondLst>
                                            <p:cond delay="0"/>
                                          </p:stCondLst>
                                        </p:cTn>
                                        <p:tgtEl>
                                          <p:spTgt spid="36"/>
                                        </p:tgtEl>
                                        <p:attrNameLst>
                                          <p:attrName>style.visibility</p:attrName>
                                        </p:attrNameLst>
                                      </p:cBhvr>
                                      <p:to>
                                        <p:strVal val="visible"/>
                                      </p:to>
                                    </p:set>
                                    <p:anim calcmode="lin" valueType="num">
                                      <p:cBhvr>
                                        <p:cTn id="53" dur="500" fill="hold"/>
                                        <p:tgtEl>
                                          <p:spTgt spid="36"/>
                                        </p:tgtEl>
                                        <p:attrNameLst>
                                          <p:attrName>ppt_x</p:attrName>
                                        </p:attrNameLst>
                                      </p:cBhvr>
                                      <p:tavLst>
                                        <p:tav tm="0">
                                          <p:val>
                                            <p:strVal val="#ppt_x"/>
                                          </p:val>
                                        </p:tav>
                                        <p:tav tm="100000">
                                          <p:val>
                                            <p:strVal val="#ppt_x"/>
                                          </p:val>
                                        </p:tav>
                                      </p:tavLst>
                                    </p:anim>
                                    <p:anim calcmode="lin" valueType="num">
                                      <p:cBhvr>
                                        <p:cTn id="54" dur="500" fill="hold"/>
                                        <p:tgtEl>
                                          <p:spTgt spid="36"/>
                                        </p:tgtEl>
                                        <p:attrNameLst>
                                          <p:attrName>ppt_y</p:attrName>
                                        </p:attrNameLst>
                                      </p:cBhvr>
                                      <p:tavLst>
                                        <p:tav tm="0">
                                          <p:val>
                                            <p:strVal val="#ppt_y-#ppt_h/2"/>
                                          </p:val>
                                        </p:tav>
                                        <p:tav tm="100000">
                                          <p:val>
                                            <p:strVal val="#ppt_y"/>
                                          </p:val>
                                        </p:tav>
                                      </p:tavLst>
                                    </p:anim>
                                    <p:anim calcmode="lin" valueType="num">
                                      <p:cBhvr>
                                        <p:cTn id="55" dur="500" fill="hold"/>
                                        <p:tgtEl>
                                          <p:spTgt spid="36"/>
                                        </p:tgtEl>
                                        <p:attrNameLst>
                                          <p:attrName>ppt_w</p:attrName>
                                        </p:attrNameLst>
                                      </p:cBhvr>
                                      <p:tavLst>
                                        <p:tav tm="0">
                                          <p:val>
                                            <p:strVal val="#ppt_w"/>
                                          </p:val>
                                        </p:tav>
                                        <p:tav tm="100000">
                                          <p:val>
                                            <p:strVal val="#ppt_w"/>
                                          </p:val>
                                        </p:tav>
                                      </p:tavLst>
                                    </p:anim>
                                    <p:anim calcmode="lin" valueType="num">
                                      <p:cBhvr>
                                        <p:cTn id="56" dur="500" fill="hold"/>
                                        <p:tgtEl>
                                          <p:spTgt spid="36"/>
                                        </p:tgtEl>
                                        <p:attrNameLst>
                                          <p:attrName>ppt_h</p:attrName>
                                        </p:attrNameLst>
                                      </p:cBhvr>
                                      <p:tavLst>
                                        <p:tav tm="0">
                                          <p:val>
                                            <p:fltVal val="0"/>
                                          </p:val>
                                        </p:tav>
                                        <p:tav tm="100000">
                                          <p:val>
                                            <p:strVal val="#ppt_h"/>
                                          </p:val>
                                        </p:tav>
                                      </p:tavLst>
                                    </p:anim>
                                  </p:childTnLst>
                                </p:cTn>
                              </p:par>
                              <p:par>
                                <p:cTn id="57" presetID="10" presetClass="entr" presetSubtype="0" fill="hold" grpId="0" nodeType="withEffect">
                                  <p:stCondLst>
                                    <p:cond delay="525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荣誉奖项</a:t>
            </a:r>
            <a:endParaRPr lang="zh-CN" altLang="en-US" dirty="0"/>
          </a:p>
        </p:txBody>
      </p:sp>
      <p:grpSp>
        <p:nvGrpSpPr>
          <p:cNvPr id="29" name="组合 28"/>
          <p:cNvGrpSpPr/>
          <p:nvPr/>
        </p:nvGrpSpPr>
        <p:grpSpPr>
          <a:xfrm>
            <a:off x="5555375" y="1365456"/>
            <a:ext cx="630230" cy="630230"/>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32" name="椭圆 31"/>
          <p:cNvSpPr/>
          <p:nvPr/>
        </p:nvSpPr>
        <p:spPr>
          <a:xfrm>
            <a:off x="5456848" y="1851670"/>
            <a:ext cx="699328" cy="699328"/>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nvGrpSpPr>
          <p:cNvPr id="33" name="组合 32"/>
          <p:cNvGrpSpPr/>
          <p:nvPr/>
        </p:nvGrpSpPr>
        <p:grpSpPr>
          <a:xfrm>
            <a:off x="5098505" y="2421766"/>
            <a:ext cx="890519" cy="890519"/>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36" name="椭圆 35"/>
          <p:cNvSpPr/>
          <p:nvPr/>
        </p:nvSpPr>
        <p:spPr>
          <a:xfrm>
            <a:off x="4400031" y="2859782"/>
            <a:ext cx="986506" cy="98650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3305964" y="2499742"/>
            <a:ext cx="1360493" cy="1360493"/>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椭圆 56"/>
          <p:cNvSpPr/>
          <p:nvPr/>
        </p:nvSpPr>
        <p:spPr>
          <a:xfrm>
            <a:off x="2774913" y="1328278"/>
            <a:ext cx="1603512" cy="1603512"/>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6601640" y="1539146"/>
            <a:ext cx="1031051" cy="261610"/>
          </a:xfrm>
          <a:prstGeom prst="rect">
            <a:avLst/>
          </a:prstGeom>
          <a:noFill/>
        </p:spPr>
        <p:txBody>
          <a:bodyPr wrap="none" rtlCol="0">
            <a:spAutoFit/>
          </a:bodyPr>
          <a:lstStyle/>
          <a:p>
            <a:r>
              <a:rPr lang="zh-CN" altLang="en-US" sz="1100" dirty="0" smtClean="0">
                <a:solidFill>
                  <a:srgbClr val="484848"/>
                </a:solidFill>
                <a:latin typeface="微软雅黑" pitchFamily="34" charset="-122"/>
                <a:ea typeface="微软雅黑" pitchFamily="34" charset="-122"/>
              </a:rPr>
              <a:t>获得某某荣誉</a:t>
            </a:r>
            <a:endParaRPr lang="en-US" altLang="zh-CN" sz="1100" dirty="0">
              <a:solidFill>
                <a:srgbClr val="484848"/>
              </a:solidFill>
              <a:latin typeface="微软雅黑" pitchFamily="34" charset="-122"/>
              <a:ea typeface="微软雅黑" pitchFamily="34" charset="-122"/>
            </a:endParaRPr>
          </a:p>
        </p:txBody>
      </p:sp>
      <p:sp>
        <p:nvSpPr>
          <p:cNvPr id="59" name="TextBox 58"/>
          <p:cNvSpPr txBox="1"/>
          <p:nvPr/>
        </p:nvSpPr>
        <p:spPr>
          <a:xfrm>
            <a:off x="6571569" y="1255861"/>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2013</a:t>
            </a:r>
            <a:r>
              <a:rPr lang="zh-CN" altLang="en-US" sz="1400" b="1" dirty="0" smtClean="0">
                <a:solidFill>
                  <a:srgbClr val="0070C0"/>
                </a:solidFill>
                <a:latin typeface="微软雅黑" pitchFamily="34" charset="-122"/>
                <a:ea typeface="微软雅黑" pitchFamily="34" charset="-122"/>
              </a:rPr>
              <a:t>年</a:t>
            </a:r>
            <a:r>
              <a:rPr lang="en-US" altLang="zh-CN" sz="1400" b="1" dirty="0">
                <a:solidFill>
                  <a:srgbClr val="0070C0"/>
                </a:solidFill>
                <a:latin typeface="微软雅黑" pitchFamily="34" charset="-122"/>
                <a:ea typeface="微软雅黑" pitchFamily="34" charset="-122"/>
              </a:rPr>
              <a:t>5</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60" name="TextBox 59"/>
          <p:cNvSpPr txBox="1"/>
          <p:nvPr/>
        </p:nvSpPr>
        <p:spPr>
          <a:xfrm>
            <a:off x="6499180" y="2454156"/>
            <a:ext cx="1031051"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获得某某荣誉</a:t>
            </a:r>
            <a:endParaRPr lang="en-US" altLang="zh-CN" sz="1100" dirty="0">
              <a:solidFill>
                <a:srgbClr val="484848"/>
              </a:solidFill>
              <a:latin typeface="微软雅黑" pitchFamily="34" charset="-122"/>
              <a:ea typeface="微软雅黑" pitchFamily="34" charset="-122"/>
            </a:endParaRPr>
          </a:p>
        </p:txBody>
      </p:sp>
      <p:sp>
        <p:nvSpPr>
          <p:cNvPr id="65" name="TextBox 64"/>
          <p:cNvSpPr txBox="1"/>
          <p:nvPr/>
        </p:nvSpPr>
        <p:spPr>
          <a:xfrm>
            <a:off x="6501974" y="2167305"/>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2013</a:t>
            </a:r>
            <a:r>
              <a:rPr lang="zh-CN" altLang="en-US" sz="1400" b="1" dirty="0" smtClean="0">
                <a:solidFill>
                  <a:srgbClr val="0070C0"/>
                </a:solidFill>
                <a:latin typeface="微软雅黑" pitchFamily="34" charset="-122"/>
                <a:ea typeface="微软雅黑" pitchFamily="34" charset="-122"/>
              </a:rPr>
              <a:t>年</a:t>
            </a:r>
            <a:r>
              <a:rPr lang="en-US" altLang="zh-CN" sz="1400" b="1" dirty="0">
                <a:solidFill>
                  <a:srgbClr val="0070C0"/>
                </a:solidFill>
                <a:latin typeface="微软雅黑" pitchFamily="34" charset="-122"/>
                <a:ea typeface="微软雅黑" pitchFamily="34" charset="-122"/>
              </a:rPr>
              <a:t>8</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66" name="TextBox 65"/>
          <p:cNvSpPr txBox="1"/>
          <p:nvPr/>
        </p:nvSpPr>
        <p:spPr>
          <a:xfrm>
            <a:off x="6145043" y="3421886"/>
            <a:ext cx="1031051"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获得某某荣誉</a:t>
            </a:r>
            <a:endParaRPr lang="en-US" altLang="zh-CN" sz="1100" dirty="0">
              <a:solidFill>
                <a:srgbClr val="484848"/>
              </a:solidFill>
              <a:latin typeface="微软雅黑" pitchFamily="34" charset="-122"/>
              <a:ea typeface="微软雅黑" pitchFamily="34" charset="-122"/>
            </a:endParaRPr>
          </a:p>
        </p:txBody>
      </p:sp>
      <p:sp>
        <p:nvSpPr>
          <p:cNvPr id="67" name="TextBox 66"/>
          <p:cNvSpPr txBox="1"/>
          <p:nvPr/>
        </p:nvSpPr>
        <p:spPr>
          <a:xfrm>
            <a:off x="6124367" y="3104121"/>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2014</a:t>
            </a:r>
            <a:r>
              <a:rPr lang="zh-CN" altLang="en-US" sz="1400" b="1" dirty="0" smtClean="0">
                <a:solidFill>
                  <a:srgbClr val="0070C0"/>
                </a:solidFill>
                <a:latin typeface="微软雅黑" pitchFamily="34" charset="-122"/>
                <a:ea typeface="微软雅黑" pitchFamily="34" charset="-122"/>
              </a:rPr>
              <a:t>年</a:t>
            </a:r>
            <a:r>
              <a:rPr lang="en-US" altLang="zh-CN" sz="1400" b="1" dirty="0">
                <a:solidFill>
                  <a:srgbClr val="0070C0"/>
                </a:solidFill>
                <a:latin typeface="微软雅黑" pitchFamily="34" charset="-122"/>
                <a:ea typeface="微软雅黑" pitchFamily="34" charset="-122"/>
              </a:rPr>
              <a:t>4</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68" name="TextBox 67"/>
          <p:cNvSpPr txBox="1"/>
          <p:nvPr/>
        </p:nvSpPr>
        <p:spPr>
          <a:xfrm>
            <a:off x="4842996" y="4254356"/>
            <a:ext cx="1172116"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a:t>
            </a:r>
            <a:r>
              <a:rPr lang="zh-CN" altLang="en-US" sz="1100" dirty="0" smtClean="0">
                <a:solidFill>
                  <a:srgbClr val="484848"/>
                </a:solidFill>
                <a:latin typeface="微软雅黑" pitchFamily="34" charset="-122"/>
                <a:ea typeface="微软雅黑" pitchFamily="34" charset="-122"/>
              </a:rPr>
              <a:t>某某某荣誉</a:t>
            </a:r>
            <a:endParaRPr lang="en-US" altLang="zh-CN" sz="1100" dirty="0">
              <a:solidFill>
                <a:srgbClr val="484848"/>
              </a:solidFill>
              <a:latin typeface="微软雅黑" pitchFamily="34" charset="-122"/>
              <a:ea typeface="微软雅黑" pitchFamily="34" charset="-122"/>
            </a:endParaRPr>
          </a:p>
        </p:txBody>
      </p:sp>
      <p:sp>
        <p:nvSpPr>
          <p:cNvPr id="69" name="TextBox 68"/>
          <p:cNvSpPr txBox="1"/>
          <p:nvPr/>
        </p:nvSpPr>
        <p:spPr>
          <a:xfrm>
            <a:off x="4846613" y="3999040"/>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2014</a:t>
            </a:r>
            <a:r>
              <a:rPr lang="zh-CN" altLang="en-US" sz="1400" b="1" dirty="0" smtClean="0">
                <a:solidFill>
                  <a:srgbClr val="0070C0"/>
                </a:solidFill>
                <a:latin typeface="微软雅黑" pitchFamily="34" charset="-122"/>
                <a:ea typeface="微软雅黑" pitchFamily="34" charset="-122"/>
              </a:rPr>
              <a:t>年</a:t>
            </a:r>
            <a:r>
              <a:rPr lang="en-US" altLang="zh-CN" sz="1400" b="1" dirty="0" smtClean="0">
                <a:solidFill>
                  <a:srgbClr val="0070C0"/>
                </a:solidFill>
                <a:latin typeface="微软雅黑" pitchFamily="34" charset="-122"/>
                <a:ea typeface="微软雅黑" pitchFamily="34" charset="-122"/>
              </a:rPr>
              <a:t>5</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70" name="TextBox 69"/>
          <p:cNvSpPr txBox="1"/>
          <p:nvPr/>
        </p:nvSpPr>
        <p:spPr>
          <a:xfrm>
            <a:off x="1721463" y="3750300"/>
            <a:ext cx="1172116"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获得某某某荣誉</a:t>
            </a:r>
            <a:endParaRPr lang="en-US" altLang="zh-CN" sz="1100" dirty="0">
              <a:solidFill>
                <a:srgbClr val="484848"/>
              </a:solidFill>
              <a:latin typeface="微软雅黑" pitchFamily="34" charset="-122"/>
              <a:ea typeface="微软雅黑" pitchFamily="34" charset="-122"/>
            </a:endParaRPr>
          </a:p>
        </p:txBody>
      </p:sp>
      <p:sp>
        <p:nvSpPr>
          <p:cNvPr id="71" name="TextBox 70"/>
          <p:cNvSpPr txBox="1"/>
          <p:nvPr/>
        </p:nvSpPr>
        <p:spPr>
          <a:xfrm>
            <a:off x="1680237" y="3481167"/>
            <a:ext cx="1207382"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2015</a:t>
            </a:r>
            <a:r>
              <a:rPr lang="zh-CN" altLang="en-US" sz="1400" b="1" dirty="0" smtClean="0">
                <a:solidFill>
                  <a:srgbClr val="0070C0"/>
                </a:solidFill>
                <a:latin typeface="微软雅黑" pitchFamily="34" charset="-122"/>
                <a:ea typeface="微软雅黑" pitchFamily="34" charset="-122"/>
              </a:rPr>
              <a:t>年</a:t>
            </a:r>
            <a:r>
              <a:rPr lang="en-US" altLang="zh-CN" sz="1400" b="1" dirty="0" smtClean="0">
                <a:solidFill>
                  <a:srgbClr val="0070C0"/>
                </a:solidFill>
                <a:latin typeface="微软雅黑" pitchFamily="34" charset="-122"/>
                <a:ea typeface="微软雅黑" pitchFamily="34" charset="-122"/>
              </a:rPr>
              <a:t>12</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72" name="TextBox 71"/>
          <p:cNvSpPr txBox="1"/>
          <p:nvPr/>
        </p:nvSpPr>
        <p:spPr>
          <a:xfrm>
            <a:off x="1279659" y="2148087"/>
            <a:ext cx="1172116"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获得某某某荣誉</a:t>
            </a:r>
            <a:endParaRPr lang="en-US" altLang="zh-CN" sz="1100" dirty="0">
              <a:solidFill>
                <a:srgbClr val="484848"/>
              </a:solidFill>
              <a:latin typeface="微软雅黑" pitchFamily="34" charset="-122"/>
              <a:ea typeface="微软雅黑" pitchFamily="34" charset="-122"/>
            </a:endParaRPr>
          </a:p>
        </p:txBody>
      </p:sp>
      <p:sp>
        <p:nvSpPr>
          <p:cNvPr id="73" name="TextBox 72"/>
          <p:cNvSpPr txBox="1"/>
          <p:nvPr/>
        </p:nvSpPr>
        <p:spPr>
          <a:xfrm>
            <a:off x="1274660" y="1841797"/>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2016</a:t>
            </a:r>
            <a:r>
              <a:rPr lang="zh-CN" altLang="en-US" sz="1400" b="1" dirty="0" smtClean="0">
                <a:solidFill>
                  <a:srgbClr val="0070C0"/>
                </a:solidFill>
                <a:latin typeface="微软雅黑" pitchFamily="34" charset="-122"/>
                <a:ea typeface="微软雅黑" pitchFamily="34" charset="-122"/>
              </a:rPr>
              <a:t>年</a:t>
            </a:r>
            <a:r>
              <a:rPr lang="en-US" altLang="zh-CN" sz="1400" b="1" dirty="0">
                <a:solidFill>
                  <a:srgbClr val="0070C0"/>
                </a:solidFill>
                <a:latin typeface="微软雅黑" pitchFamily="34" charset="-122"/>
                <a:ea typeface="微软雅黑" pitchFamily="34" charset="-122"/>
              </a:rPr>
              <a:t>2</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cxnSp>
        <p:nvCxnSpPr>
          <p:cNvPr id="74" name="直接连接符 73"/>
          <p:cNvCxnSpPr/>
          <p:nvPr/>
        </p:nvCxnSpPr>
        <p:spPr>
          <a:xfrm flipV="1">
            <a:off x="6568909" y="1255862"/>
            <a:ext cx="0" cy="5448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119428" y="3183870"/>
            <a:ext cx="4076" cy="468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0" idx="1"/>
          </p:cNvCxnSpPr>
          <p:nvPr/>
        </p:nvCxnSpPr>
        <p:spPr>
          <a:xfrm flipV="1">
            <a:off x="6499180" y="2239314"/>
            <a:ext cx="0" cy="3456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4842996" y="3999040"/>
            <a:ext cx="8518" cy="468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680237" y="3578772"/>
            <a:ext cx="0" cy="39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267964" y="1834402"/>
            <a:ext cx="0" cy="54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0" name="Freeform 9"/>
          <p:cNvSpPr>
            <a:spLocks noEditPoints="1"/>
          </p:cNvSpPr>
          <p:nvPr/>
        </p:nvSpPr>
        <p:spPr bwMode="auto">
          <a:xfrm>
            <a:off x="3203470" y="1800756"/>
            <a:ext cx="782740" cy="717776"/>
          </a:xfrm>
          <a:custGeom>
            <a:avLst/>
            <a:gdLst>
              <a:gd name="T0" fmla="*/ 388 w 988"/>
              <a:gd name="T1" fmla="*/ 819 h 905"/>
              <a:gd name="T2" fmla="*/ 432 w 988"/>
              <a:gd name="T3" fmla="*/ 697 h 905"/>
              <a:gd name="T4" fmla="*/ 412 w 988"/>
              <a:gd name="T5" fmla="*/ 664 h 905"/>
              <a:gd name="T6" fmla="*/ 391 w 988"/>
              <a:gd name="T7" fmla="*/ 639 h 905"/>
              <a:gd name="T8" fmla="*/ 393 w 988"/>
              <a:gd name="T9" fmla="*/ 620 h 905"/>
              <a:gd name="T10" fmla="*/ 418 w 988"/>
              <a:gd name="T11" fmla="*/ 599 h 905"/>
              <a:gd name="T12" fmla="*/ 393 w 988"/>
              <a:gd name="T13" fmla="*/ 546 h 905"/>
              <a:gd name="T14" fmla="*/ 277 w 988"/>
              <a:gd name="T15" fmla="*/ 476 h 905"/>
              <a:gd name="T16" fmla="*/ 138 w 988"/>
              <a:gd name="T17" fmla="*/ 371 h 905"/>
              <a:gd name="T18" fmla="*/ 92 w 988"/>
              <a:gd name="T19" fmla="*/ 317 h 905"/>
              <a:gd name="T20" fmla="*/ 44 w 988"/>
              <a:gd name="T21" fmla="*/ 234 h 905"/>
              <a:gd name="T22" fmla="*/ 13 w 988"/>
              <a:gd name="T23" fmla="*/ 132 h 905"/>
              <a:gd name="T24" fmla="*/ 0 w 988"/>
              <a:gd name="T25" fmla="*/ 0 h 905"/>
              <a:gd name="T26" fmla="*/ 256 w 988"/>
              <a:gd name="T27" fmla="*/ 23 h 905"/>
              <a:gd name="T28" fmla="*/ 740 w 988"/>
              <a:gd name="T29" fmla="*/ 57 h 905"/>
              <a:gd name="T30" fmla="*/ 987 w 988"/>
              <a:gd name="T31" fmla="*/ 33 h 905"/>
              <a:gd name="T32" fmla="*/ 971 w 988"/>
              <a:gd name="T33" fmla="*/ 154 h 905"/>
              <a:gd name="T34" fmla="*/ 936 w 988"/>
              <a:gd name="T35" fmla="*/ 251 h 905"/>
              <a:gd name="T36" fmla="*/ 886 w 988"/>
              <a:gd name="T37" fmla="*/ 331 h 905"/>
              <a:gd name="T38" fmla="*/ 825 w 988"/>
              <a:gd name="T39" fmla="*/ 395 h 905"/>
              <a:gd name="T40" fmla="*/ 653 w 988"/>
              <a:gd name="T41" fmla="*/ 512 h 905"/>
              <a:gd name="T42" fmla="*/ 576 w 988"/>
              <a:gd name="T43" fmla="*/ 574 h 905"/>
              <a:gd name="T44" fmla="*/ 580 w 988"/>
              <a:gd name="T45" fmla="*/ 601 h 905"/>
              <a:gd name="T46" fmla="*/ 601 w 988"/>
              <a:gd name="T47" fmla="*/ 625 h 905"/>
              <a:gd name="T48" fmla="*/ 599 w 988"/>
              <a:gd name="T49" fmla="*/ 646 h 905"/>
              <a:gd name="T50" fmla="*/ 574 w 988"/>
              <a:gd name="T51" fmla="*/ 666 h 905"/>
              <a:gd name="T52" fmla="*/ 565 w 988"/>
              <a:gd name="T53" fmla="*/ 725 h 905"/>
              <a:gd name="T54" fmla="*/ 619 w 988"/>
              <a:gd name="T55" fmla="*/ 838 h 905"/>
              <a:gd name="T56" fmla="*/ 298 w 988"/>
              <a:gd name="T57" fmla="*/ 855 h 905"/>
              <a:gd name="T58" fmla="*/ 737 w 988"/>
              <a:gd name="T59" fmla="*/ 203 h 905"/>
              <a:gd name="T60" fmla="*/ 707 w 988"/>
              <a:gd name="T61" fmla="*/ 350 h 905"/>
              <a:gd name="T62" fmla="*/ 669 w 988"/>
              <a:gd name="T63" fmla="*/ 443 h 905"/>
              <a:gd name="T64" fmla="*/ 779 w 988"/>
              <a:gd name="T65" fmla="*/ 367 h 905"/>
              <a:gd name="T66" fmla="*/ 855 w 988"/>
              <a:gd name="T67" fmla="*/ 288 h 905"/>
              <a:gd name="T68" fmla="*/ 906 w 988"/>
              <a:gd name="T69" fmla="*/ 192 h 905"/>
              <a:gd name="T70" fmla="*/ 929 w 988"/>
              <a:gd name="T71" fmla="*/ 105 h 905"/>
              <a:gd name="T72" fmla="*/ 761 w 988"/>
              <a:gd name="T73" fmla="*/ 152 h 905"/>
              <a:gd name="T74" fmla="*/ 316 w 988"/>
              <a:gd name="T75" fmla="*/ 428 h 905"/>
              <a:gd name="T76" fmla="*/ 279 w 988"/>
              <a:gd name="T77" fmla="*/ 331 h 905"/>
              <a:gd name="T78" fmla="*/ 258 w 988"/>
              <a:gd name="T79" fmla="*/ 221 h 905"/>
              <a:gd name="T80" fmla="*/ 228 w 988"/>
              <a:gd name="T81" fmla="*/ 152 h 905"/>
              <a:gd name="T82" fmla="*/ 58 w 988"/>
              <a:gd name="T83" fmla="*/ 85 h 905"/>
              <a:gd name="T84" fmla="*/ 77 w 988"/>
              <a:gd name="T85" fmla="*/ 177 h 905"/>
              <a:gd name="T86" fmla="*/ 118 w 988"/>
              <a:gd name="T87" fmla="*/ 263 h 905"/>
              <a:gd name="T88" fmla="*/ 191 w 988"/>
              <a:gd name="T89" fmla="*/ 350 h 905"/>
              <a:gd name="T90" fmla="*/ 326 w 988"/>
              <a:gd name="T91" fmla="*/ 446 h 905"/>
              <a:gd name="T92" fmla="*/ 307 w 988"/>
              <a:gd name="T93" fmla="*/ 170 h 905"/>
              <a:gd name="T94" fmla="*/ 320 w 988"/>
              <a:gd name="T95" fmla="*/ 266 h 905"/>
              <a:gd name="T96" fmla="*/ 358 w 988"/>
              <a:gd name="T97" fmla="*/ 380 h 905"/>
              <a:gd name="T98" fmla="*/ 398 w 988"/>
              <a:gd name="T99" fmla="*/ 448 h 905"/>
              <a:gd name="T100" fmla="*/ 416 w 988"/>
              <a:gd name="T101" fmla="*/ 453 h 905"/>
              <a:gd name="T102" fmla="*/ 429 w 988"/>
              <a:gd name="T103" fmla="*/ 444 h 905"/>
              <a:gd name="T104" fmla="*/ 430 w 988"/>
              <a:gd name="T105" fmla="*/ 425 h 905"/>
              <a:gd name="T106" fmla="*/ 394 w 988"/>
              <a:gd name="T107" fmla="*/ 362 h 905"/>
              <a:gd name="T108" fmla="*/ 360 w 988"/>
              <a:gd name="T109" fmla="*/ 257 h 905"/>
              <a:gd name="T110" fmla="*/ 348 w 988"/>
              <a:gd name="T111" fmla="*/ 166 h 905"/>
              <a:gd name="T112" fmla="*/ 343 w 988"/>
              <a:gd name="T113" fmla="*/ 63 h 905"/>
              <a:gd name="T114" fmla="*/ 329 w 988"/>
              <a:gd name="T115" fmla="*/ 51 h 905"/>
              <a:gd name="T116" fmla="*/ 313 w 988"/>
              <a:gd name="T117" fmla="*/ 53 h 905"/>
              <a:gd name="T118" fmla="*/ 304 w 988"/>
              <a:gd name="T119" fmla="*/ 7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88" h="905">
                <a:moveTo>
                  <a:pt x="298" y="855"/>
                </a:moveTo>
                <a:lnTo>
                  <a:pt x="359" y="855"/>
                </a:lnTo>
                <a:lnTo>
                  <a:pt x="359" y="855"/>
                </a:lnTo>
                <a:lnTo>
                  <a:pt x="374" y="838"/>
                </a:lnTo>
                <a:lnTo>
                  <a:pt x="388" y="819"/>
                </a:lnTo>
                <a:lnTo>
                  <a:pt x="401" y="799"/>
                </a:lnTo>
                <a:lnTo>
                  <a:pt x="412" y="776"/>
                </a:lnTo>
                <a:lnTo>
                  <a:pt x="421" y="752"/>
                </a:lnTo>
                <a:lnTo>
                  <a:pt x="427" y="725"/>
                </a:lnTo>
                <a:lnTo>
                  <a:pt x="432" y="697"/>
                </a:lnTo>
                <a:lnTo>
                  <a:pt x="436" y="666"/>
                </a:lnTo>
                <a:lnTo>
                  <a:pt x="425" y="666"/>
                </a:lnTo>
                <a:lnTo>
                  <a:pt x="425" y="666"/>
                </a:lnTo>
                <a:lnTo>
                  <a:pt x="418" y="666"/>
                </a:lnTo>
                <a:lnTo>
                  <a:pt x="412" y="664"/>
                </a:lnTo>
                <a:lnTo>
                  <a:pt x="405" y="661"/>
                </a:lnTo>
                <a:lnTo>
                  <a:pt x="401" y="656"/>
                </a:lnTo>
                <a:lnTo>
                  <a:pt x="397" y="651"/>
                </a:lnTo>
                <a:lnTo>
                  <a:pt x="393" y="646"/>
                </a:lnTo>
                <a:lnTo>
                  <a:pt x="391" y="639"/>
                </a:lnTo>
                <a:lnTo>
                  <a:pt x="390" y="633"/>
                </a:lnTo>
                <a:lnTo>
                  <a:pt x="390" y="633"/>
                </a:lnTo>
                <a:lnTo>
                  <a:pt x="390" y="633"/>
                </a:lnTo>
                <a:lnTo>
                  <a:pt x="391" y="625"/>
                </a:lnTo>
                <a:lnTo>
                  <a:pt x="393" y="620"/>
                </a:lnTo>
                <a:lnTo>
                  <a:pt x="397" y="613"/>
                </a:lnTo>
                <a:lnTo>
                  <a:pt x="401" y="609"/>
                </a:lnTo>
                <a:lnTo>
                  <a:pt x="405" y="604"/>
                </a:lnTo>
                <a:lnTo>
                  <a:pt x="412" y="601"/>
                </a:lnTo>
                <a:lnTo>
                  <a:pt x="418" y="599"/>
                </a:lnTo>
                <a:lnTo>
                  <a:pt x="425" y="598"/>
                </a:lnTo>
                <a:lnTo>
                  <a:pt x="442" y="598"/>
                </a:lnTo>
                <a:lnTo>
                  <a:pt x="442" y="598"/>
                </a:lnTo>
                <a:lnTo>
                  <a:pt x="417" y="573"/>
                </a:lnTo>
                <a:lnTo>
                  <a:pt x="393" y="546"/>
                </a:lnTo>
                <a:lnTo>
                  <a:pt x="371" y="519"/>
                </a:lnTo>
                <a:lnTo>
                  <a:pt x="351" y="489"/>
                </a:lnTo>
                <a:lnTo>
                  <a:pt x="337" y="512"/>
                </a:lnTo>
                <a:lnTo>
                  <a:pt x="337" y="512"/>
                </a:lnTo>
                <a:lnTo>
                  <a:pt x="277" y="476"/>
                </a:lnTo>
                <a:lnTo>
                  <a:pt x="248" y="458"/>
                </a:lnTo>
                <a:lnTo>
                  <a:pt x="219" y="438"/>
                </a:lnTo>
                <a:lnTo>
                  <a:pt x="191" y="418"/>
                </a:lnTo>
                <a:lnTo>
                  <a:pt x="164" y="395"/>
                </a:lnTo>
                <a:lnTo>
                  <a:pt x="138" y="371"/>
                </a:lnTo>
                <a:lnTo>
                  <a:pt x="126" y="358"/>
                </a:lnTo>
                <a:lnTo>
                  <a:pt x="114" y="345"/>
                </a:lnTo>
                <a:lnTo>
                  <a:pt x="114" y="345"/>
                </a:lnTo>
                <a:lnTo>
                  <a:pt x="102" y="331"/>
                </a:lnTo>
                <a:lnTo>
                  <a:pt x="92" y="317"/>
                </a:lnTo>
                <a:lnTo>
                  <a:pt x="81" y="301"/>
                </a:lnTo>
                <a:lnTo>
                  <a:pt x="71" y="285"/>
                </a:lnTo>
                <a:lnTo>
                  <a:pt x="61" y="269"/>
                </a:lnTo>
                <a:lnTo>
                  <a:pt x="53" y="251"/>
                </a:lnTo>
                <a:lnTo>
                  <a:pt x="44" y="234"/>
                </a:lnTo>
                <a:lnTo>
                  <a:pt x="36" y="216"/>
                </a:lnTo>
                <a:lnTo>
                  <a:pt x="30" y="196"/>
                </a:lnTo>
                <a:lnTo>
                  <a:pt x="23" y="175"/>
                </a:lnTo>
                <a:lnTo>
                  <a:pt x="18" y="154"/>
                </a:lnTo>
                <a:lnTo>
                  <a:pt x="13" y="132"/>
                </a:lnTo>
                <a:lnTo>
                  <a:pt x="9" y="108"/>
                </a:lnTo>
                <a:lnTo>
                  <a:pt x="6" y="84"/>
                </a:lnTo>
                <a:lnTo>
                  <a:pt x="4" y="59"/>
                </a:lnTo>
                <a:lnTo>
                  <a:pt x="3" y="33"/>
                </a:lnTo>
                <a:lnTo>
                  <a:pt x="0" y="0"/>
                </a:lnTo>
                <a:lnTo>
                  <a:pt x="33" y="7"/>
                </a:lnTo>
                <a:lnTo>
                  <a:pt x="239" y="55"/>
                </a:lnTo>
                <a:lnTo>
                  <a:pt x="252" y="58"/>
                </a:lnTo>
                <a:lnTo>
                  <a:pt x="252" y="58"/>
                </a:lnTo>
                <a:lnTo>
                  <a:pt x="256" y="23"/>
                </a:lnTo>
                <a:lnTo>
                  <a:pt x="473" y="23"/>
                </a:lnTo>
                <a:lnTo>
                  <a:pt x="520" y="23"/>
                </a:lnTo>
                <a:lnTo>
                  <a:pt x="737" y="23"/>
                </a:lnTo>
                <a:lnTo>
                  <a:pt x="737" y="23"/>
                </a:lnTo>
                <a:lnTo>
                  <a:pt x="740" y="57"/>
                </a:lnTo>
                <a:lnTo>
                  <a:pt x="751" y="55"/>
                </a:lnTo>
                <a:lnTo>
                  <a:pt x="956" y="7"/>
                </a:lnTo>
                <a:lnTo>
                  <a:pt x="988" y="0"/>
                </a:lnTo>
                <a:lnTo>
                  <a:pt x="987" y="33"/>
                </a:lnTo>
                <a:lnTo>
                  <a:pt x="987" y="33"/>
                </a:lnTo>
                <a:lnTo>
                  <a:pt x="986" y="59"/>
                </a:lnTo>
                <a:lnTo>
                  <a:pt x="983" y="84"/>
                </a:lnTo>
                <a:lnTo>
                  <a:pt x="980" y="108"/>
                </a:lnTo>
                <a:lnTo>
                  <a:pt x="976" y="132"/>
                </a:lnTo>
                <a:lnTo>
                  <a:pt x="971" y="154"/>
                </a:lnTo>
                <a:lnTo>
                  <a:pt x="965" y="175"/>
                </a:lnTo>
                <a:lnTo>
                  <a:pt x="960" y="196"/>
                </a:lnTo>
                <a:lnTo>
                  <a:pt x="952" y="216"/>
                </a:lnTo>
                <a:lnTo>
                  <a:pt x="945" y="234"/>
                </a:lnTo>
                <a:lnTo>
                  <a:pt x="936" y="251"/>
                </a:lnTo>
                <a:lnTo>
                  <a:pt x="927" y="269"/>
                </a:lnTo>
                <a:lnTo>
                  <a:pt x="918" y="285"/>
                </a:lnTo>
                <a:lnTo>
                  <a:pt x="908" y="301"/>
                </a:lnTo>
                <a:lnTo>
                  <a:pt x="897" y="317"/>
                </a:lnTo>
                <a:lnTo>
                  <a:pt x="886" y="331"/>
                </a:lnTo>
                <a:lnTo>
                  <a:pt x="874" y="345"/>
                </a:lnTo>
                <a:lnTo>
                  <a:pt x="874" y="345"/>
                </a:lnTo>
                <a:lnTo>
                  <a:pt x="862" y="358"/>
                </a:lnTo>
                <a:lnTo>
                  <a:pt x="850" y="371"/>
                </a:lnTo>
                <a:lnTo>
                  <a:pt x="825" y="395"/>
                </a:lnTo>
                <a:lnTo>
                  <a:pt x="798" y="418"/>
                </a:lnTo>
                <a:lnTo>
                  <a:pt x="770" y="438"/>
                </a:lnTo>
                <a:lnTo>
                  <a:pt x="742" y="458"/>
                </a:lnTo>
                <a:lnTo>
                  <a:pt x="713" y="476"/>
                </a:lnTo>
                <a:lnTo>
                  <a:pt x="653" y="512"/>
                </a:lnTo>
                <a:lnTo>
                  <a:pt x="640" y="491"/>
                </a:lnTo>
                <a:lnTo>
                  <a:pt x="640" y="491"/>
                </a:lnTo>
                <a:lnTo>
                  <a:pt x="620" y="521"/>
                </a:lnTo>
                <a:lnTo>
                  <a:pt x="599" y="548"/>
                </a:lnTo>
                <a:lnTo>
                  <a:pt x="576" y="574"/>
                </a:lnTo>
                <a:lnTo>
                  <a:pt x="551" y="598"/>
                </a:lnTo>
                <a:lnTo>
                  <a:pt x="567" y="598"/>
                </a:lnTo>
                <a:lnTo>
                  <a:pt x="567" y="598"/>
                </a:lnTo>
                <a:lnTo>
                  <a:pt x="574" y="599"/>
                </a:lnTo>
                <a:lnTo>
                  <a:pt x="580" y="601"/>
                </a:lnTo>
                <a:lnTo>
                  <a:pt x="586" y="604"/>
                </a:lnTo>
                <a:lnTo>
                  <a:pt x="591" y="609"/>
                </a:lnTo>
                <a:lnTo>
                  <a:pt x="595" y="613"/>
                </a:lnTo>
                <a:lnTo>
                  <a:pt x="599" y="620"/>
                </a:lnTo>
                <a:lnTo>
                  <a:pt x="601" y="625"/>
                </a:lnTo>
                <a:lnTo>
                  <a:pt x="601" y="633"/>
                </a:lnTo>
                <a:lnTo>
                  <a:pt x="601" y="633"/>
                </a:lnTo>
                <a:lnTo>
                  <a:pt x="601" y="633"/>
                </a:lnTo>
                <a:lnTo>
                  <a:pt x="601" y="639"/>
                </a:lnTo>
                <a:lnTo>
                  <a:pt x="599" y="646"/>
                </a:lnTo>
                <a:lnTo>
                  <a:pt x="595" y="651"/>
                </a:lnTo>
                <a:lnTo>
                  <a:pt x="591" y="656"/>
                </a:lnTo>
                <a:lnTo>
                  <a:pt x="586" y="661"/>
                </a:lnTo>
                <a:lnTo>
                  <a:pt x="580" y="664"/>
                </a:lnTo>
                <a:lnTo>
                  <a:pt x="574" y="666"/>
                </a:lnTo>
                <a:lnTo>
                  <a:pt x="567" y="666"/>
                </a:lnTo>
                <a:lnTo>
                  <a:pt x="557" y="666"/>
                </a:lnTo>
                <a:lnTo>
                  <a:pt x="557" y="666"/>
                </a:lnTo>
                <a:lnTo>
                  <a:pt x="561" y="697"/>
                </a:lnTo>
                <a:lnTo>
                  <a:pt x="565" y="725"/>
                </a:lnTo>
                <a:lnTo>
                  <a:pt x="572" y="752"/>
                </a:lnTo>
                <a:lnTo>
                  <a:pt x="581" y="776"/>
                </a:lnTo>
                <a:lnTo>
                  <a:pt x="592" y="799"/>
                </a:lnTo>
                <a:lnTo>
                  <a:pt x="605" y="819"/>
                </a:lnTo>
                <a:lnTo>
                  <a:pt x="619" y="838"/>
                </a:lnTo>
                <a:lnTo>
                  <a:pt x="634" y="855"/>
                </a:lnTo>
                <a:lnTo>
                  <a:pt x="697" y="855"/>
                </a:lnTo>
                <a:lnTo>
                  <a:pt x="713" y="905"/>
                </a:lnTo>
                <a:lnTo>
                  <a:pt x="283" y="905"/>
                </a:lnTo>
                <a:lnTo>
                  <a:pt x="298" y="855"/>
                </a:lnTo>
                <a:lnTo>
                  <a:pt x="298" y="855"/>
                </a:lnTo>
                <a:close/>
                <a:moveTo>
                  <a:pt x="742" y="109"/>
                </a:moveTo>
                <a:lnTo>
                  <a:pt x="742" y="109"/>
                </a:lnTo>
                <a:lnTo>
                  <a:pt x="741" y="157"/>
                </a:lnTo>
                <a:lnTo>
                  <a:pt x="737" y="203"/>
                </a:lnTo>
                <a:lnTo>
                  <a:pt x="731" y="247"/>
                </a:lnTo>
                <a:lnTo>
                  <a:pt x="723" y="289"/>
                </a:lnTo>
                <a:lnTo>
                  <a:pt x="719" y="310"/>
                </a:lnTo>
                <a:lnTo>
                  <a:pt x="714" y="331"/>
                </a:lnTo>
                <a:lnTo>
                  <a:pt x="707" y="350"/>
                </a:lnTo>
                <a:lnTo>
                  <a:pt x="701" y="370"/>
                </a:lnTo>
                <a:lnTo>
                  <a:pt x="693" y="388"/>
                </a:lnTo>
                <a:lnTo>
                  <a:pt x="685" y="407"/>
                </a:lnTo>
                <a:lnTo>
                  <a:pt x="678" y="425"/>
                </a:lnTo>
                <a:lnTo>
                  <a:pt x="669" y="443"/>
                </a:lnTo>
                <a:lnTo>
                  <a:pt x="669" y="443"/>
                </a:lnTo>
                <a:lnTo>
                  <a:pt x="715" y="414"/>
                </a:lnTo>
                <a:lnTo>
                  <a:pt x="736" y="399"/>
                </a:lnTo>
                <a:lnTo>
                  <a:pt x="758" y="383"/>
                </a:lnTo>
                <a:lnTo>
                  <a:pt x="779" y="367"/>
                </a:lnTo>
                <a:lnTo>
                  <a:pt x="798" y="349"/>
                </a:lnTo>
                <a:lnTo>
                  <a:pt x="818" y="331"/>
                </a:lnTo>
                <a:lnTo>
                  <a:pt x="836" y="311"/>
                </a:lnTo>
                <a:lnTo>
                  <a:pt x="836" y="311"/>
                </a:lnTo>
                <a:lnTo>
                  <a:pt x="855" y="288"/>
                </a:lnTo>
                <a:lnTo>
                  <a:pt x="871" y="263"/>
                </a:lnTo>
                <a:lnTo>
                  <a:pt x="886" y="236"/>
                </a:lnTo>
                <a:lnTo>
                  <a:pt x="894" y="222"/>
                </a:lnTo>
                <a:lnTo>
                  <a:pt x="900" y="208"/>
                </a:lnTo>
                <a:lnTo>
                  <a:pt x="906" y="192"/>
                </a:lnTo>
                <a:lnTo>
                  <a:pt x="912" y="177"/>
                </a:lnTo>
                <a:lnTo>
                  <a:pt x="917" y="159"/>
                </a:lnTo>
                <a:lnTo>
                  <a:pt x="921" y="142"/>
                </a:lnTo>
                <a:lnTo>
                  <a:pt x="925" y="123"/>
                </a:lnTo>
                <a:lnTo>
                  <a:pt x="929" y="105"/>
                </a:lnTo>
                <a:lnTo>
                  <a:pt x="932" y="85"/>
                </a:lnTo>
                <a:lnTo>
                  <a:pt x="934" y="66"/>
                </a:lnTo>
                <a:lnTo>
                  <a:pt x="793" y="97"/>
                </a:lnTo>
                <a:lnTo>
                  <a:pt x="808" y="130"/>
                </a:lnTo>
                <a:lnTo>
                  <a:pt x="761" y="152"/>
                </a:lnTo>
                <a:lnTo>
                  <a:pt x="742" y="109"/>
                </a:lnTo>
                <a:lnTo>
                  <a:pt x="742" y="109"/>
                </a:lnTo>
                <a:close/>
                <a:moveTo>
                  <a:pt x="326" y="446"/>
                </a:moveTo>
                <a:lnTo>
                  <a:pt x="326" y="446"/>
                </a:lnTo>
                <a:lnTo>
                  <a:pt x="316" y="428"/>
                </a:lnTo>
                <a:lnTo>
                  <a:pt x="308" y="409"/>
                </a:lnTo>
                <a:lnTo>
                  <a:pt x="300" y="390"/>
                </a:lnTo>
                <a:lnTo>
                  <a:pt x="292" y="371"/>
                </a:lnTo>
                <a:lnTo>
                  <a:pt x="286" y="350"/>
                </a:lnTo>
                <a:lnTo>
                  <a:pt x="279" y="331"/>
                </a:lnTo>
                <a:lnTo>
                  <a:pt x="274" y="309"/>
                </a:lnTo>
                <a:lnTo>
                  <a:pt x="269" y="288"/>
                </a:lnTo>
                <a:lnTo>
                  <a:pt x="264" y="267"/>
                </a:lnTo>
                <a:lnTo>
                  <a:pt x="261" y="244"/>
                </a:lnTo>
                <a:lnTo>
                  <a:pt x="258" y="221"/>
                </a:lnTo>
                <a:lnTo>
                  <a:pt x="256" y="198"/>
                </a:lnTo>
                <a:lnTo>
                  <a:pt x="253" y="174"/>
                </a:lnTo>
                <a:lnTo>
                  <a:pt x="252" y="151"/>
                </a:lnTo>
                <a:lnTo>
                  <a:pt x="251" y="102"/>
                </a:lnTo>
                <a:lnTo>
                  <a:pt x="228" y="152"/>
                </a:lnTo>
                <a:lnTo>
                  <a:pt x="182" y="130"/>
                </a:lnTo>
                <a:lnTo>
                  <a:pt x="197" y="97"/>
                </a:lnTo>
                <a:lnTo>
                  <a:pt x="56" y="66"/>
                </a:lnTo>
                <a:lnTo>
                  <a:pt x="56" y="66"/>
                </a:lnTo>
                <a:lnTo>
                  <a:pt x="58" y="85"/>
                </a:lnTo>
                <a:lnTo>
                  <a:pt x="60" y="105"/>
                </a:lnTo>
                <a:lnTo>
                  <a:pt x="63" y="123"/>
                </a:lnTo>
                <a:lnTo>
                  <a:pt x="68" y="142"/>
                </a:lnTo>
                <a:lnTo>
                  <a:pt x="72" y="159"/>
                </a:lnTo>
                <a:lnTo>
                  <a:pt x="77" y="177"/>
                </a:lnTo>
                <a:lnTo>
                  <a:pt x="83" y="192"/>
                </a:lnTo>
                <a:lnTo>
                  <a:pt x="89" y="208"/>
                </a:lnTo>
                <a:lnTo>
                  <a:pt x="96" y="222"/>
                </a:lnTo>
                <a:lnTo>
                  <a:pt x="102" y="236"/>
                </a:lnTo>
                <a:lnTo>
                  <a:pt x="118" y="263"/>
                </a:lnTo>
                <a:lnTo>
                  <a:pt x="135" y="288"/>
                </a:lnTo>
                <a:lnTo>
                  <a:pt x="153" y="311"/>
                </a:lnTo>
                <a:lnTo>
                  <a:pt x="153" y="311"/>
                </a:lnTo>
                <a:lnTo>
                  <a:pt x="172" y="332"/>
                </a:lnTo>
                <a:lnTo>
                  <a:pt x="191" y="350"/>
                </a:lnTo>
                <a:lnTo>
                  <a:pt x="212" y="369"/>
                </a:lnTo>
                <a:lnTo>
                  <a:pt x="234" y="385"/>
                </a:lnTo>
                <a:lnTo>
                  <a:pt x="256" y="401"/>
                </a:lnTo>
                <a:lnTo>
                  <a:pt x="279" y="417"/>
                </a:lnTo>
                <a:lnTo>
                  <a:pt x="326" y="446"/>
                </a:lnTo>
                <a:lnTo>
                  <a:pt x="326" y="446"/>
                </a:lnTo>
                <a:close/>
                <a:moveTo>
                  <a:pt x="304" y="70"/>
                </a:moveTo>
                <a:lnTo>
                  <a:pt x="304" y="70"/>
                </a:lnTo>
                <a:lnTo>
                  <a:pt x="304" y="120"/>
                </a:lnTo>
                <a:lnTo>
                  <a:pt x="307" y="170"/>
                </a:lnTo>
                <a:lnTo>
                  <a:pt x="309" y="194"/>
                </a:lnTo>
                <a:lnTo>
                  <a:pt x="312" y="218"/>
                </a:lnTo>
                <a:lnTo>
                  <a:pt x="315" y="242"/>
                </a:lnTo>
                <a:lnTo>
                  <a:pt x="320" y="266"/>
                </a:lnTo>
                <a:lnTo>
                  <a:pt x="320" y="266"/>
                </a:lnTo>
                <a:lnTo>
                  <a:pt x="325" y="288"/>
                </a:lnTo>
                <a:lnTo>
                  <a:pt x="331" y="312"/>
                </a:lnTo>
                <a:lnTo>
                  <a:pt x="339" y="335"/>
                </a:lnTo>
                <a:lnTo>
                  <a:pt x="348" y="358"/>
                </a:lnTo>
                <a:lnTo>
                  <a:pt x="358" y="380"/>
                </a:lnTo>
                <a:lnTo>
                  <a:pt x="368" y="401"/>
                </a:lnTo>
                <a:lnTo>
                  <a:pt x="381" y="423"/>
                </a:lnTo>
                <a:lnTo>
                  <a:pt x="394" y="445"/>
                </a:lnTo>
                <a:lnTo>
                  <a:pt x="394" y="445"/>
                </a:lnTo>
                <a:lnTo>
                  <a:pt x="398" y="448"/>
                </a:lnTo>
                <a:lnTo>
                  <a:pt x="401" y="450"/>
                </a:lnTo>
                <a:lnTo>
                  <a:pt x="404" y="452"/>
                </a:lnTo>
                <a:lnTo>
                  <a:pt x="407" y="453"/>
                </a:lnTo>
                <a:lnTo>
                  <a:pt x="412" y="453"/>
                </a:lnTo>
                <a:lnTo>
                  <a:pt x="416" y="453"/>
                </a:lnTo>
                <a:lnTo>
                  <a:pt x="419" y="452"/>
                </a:lnTo>
                <a:lnTo>
                  <a:pt x="424" y="450"/>
                </a:lnTo>
                <a:lnTo>
                  <a:pt x="424" y="450"/>
                </a:lnTo>
                <a:lnTo>
                  <a:pt x="427" y="447"/>
                </a:lnTo>
                <a:lnTo>
                  <a:pt x="429" y="444"/>
                </a:lnTo>
                <a:lnTo>
                  <a:pt x="430" y="440"/>
                </a:lnTo>
                <a:lnTo>
                  <a:pt x="431" y="436"/>
                </a:lnTo>
                <a:lnTo>
                  <a:pt x="432" y="433"/>
                </a:lnTo>
                <a:lnTo>
                  <a:pt x="431" y="428"/>
                </a:lnTo>
                <a:lnTo>
                  <a:pt x="430" y="425"/>
                </a:lnTo>
                <a:lnTo>
                  <a:pt x="428" y="421"/>
                </a:lnTo>
                <a:lnTo>
                  <a:pt x="428" y="421"/>
                </a:lnTo>
                <a:lnTo>
                  <a:pt x="416" y="402"/>
                </a:lnTo>
                <a:lnTo>
                  <a:pt x="404" y="382"/>
                </a:lnTo>
                <a:lnTo>
                  <a:pt x="394" y="362"/>
                </a:lnTo>
                <a:lnTo>
                  <a:pt x="386" y="342"/>
                </a:lnTo>
                <a:lnTo>
                  <a:pt x="378" y="321"/>
                </a:lnTo>
                <a:lnTo>
                  <a:pt x="371" y="300"/>
                </a:lnTo>
                <a:lnTo>
                  <a:pt x="365" y="279"/>
                </a:lnTo>
                <a:lnTo>
                  <a:pt x="360" y="257"/>
                </a:lnTo>
                <a:lnTo>
                  <a:pt x="360" y="257"/>
                </a:lnTo>
                <a:lnTo>
                  <a:pt x="355" y="234"/>
                </a:lnTo>
                <a:lnTo>
                  <a:pt x="352" y="212"/>
                </a:lnTo>
                <a:lnTo>
                  <a:pt x="350" y="189"/>
                </a:lnTo>
                <a:lnTo>
                  <a:pt x="348" y="166"/>
                </a:lnTo>
                <a:lnTo>
                  <a:pt x="346" y="119"/>
                </a:lnTo>
                <a:lnTo>
                  <a:pt x="346" y="70"/>
                </a:lnTo>
                <a:lnTo>
                  <a:pt x="346" y="70"/>
                </a:lnTo>
                <a:lnTo>
                  <a:pt x="345" y="67"/>
                </a:lnTo>
                <a:lnTo>
                  <a:pt x="343" y="63"/>
                </a:lnTo>
                <a:lnTo>
                  <a:pt x="342" y="59"/>
                </a:lnTo>
                <a:lnTo>
                  <a:pt x="339" y="56"/>
                </a:lnTo>
                <a:lnTo>
                  <a:pt x="337" y="54"/>
                </a:lnTo>
                <a:lnTo>
                  <a:pt x="333" y="52"/>
                </a:lnTo>
                <a:lnTo>
                  <a:pt x="329" y="51"/>
                </a:lnTo>
                <a:lnTo>
                  <a:pt x="325" y="50"/>
                </a:lnTo>
                <a:lnTo>
                  <a:pt x="325" y="50"/>
                </a:lnTo>
                <a:lnTo>
                  <a:pt x="321" y="51"/>
                </a:lnTo>
                <a:lnTo>
                  <a:pt x="317" y="52"/>
                </a:lnTo>
                <a:lnTo>
                  <a:pt x="313" y="53"/>
                </a:lnTo>
                <a:lnTo>
                  <a:pt x="311" y="56"/>
                </a:lnTo>
                <a:lnTo>
                  <a:pt x="308" y="58"/>
                </a:lnTo>
                <a:lnTo>
                  <a:pt x="307" y="63"/>
                </a:lnTo>
                <a:lnTo>
                  <a:pt x="304" y="66"/>
                </a:lnTo>
                <a:lnTo>
                  <a:pt x="304" y="70"/>
                </a:lnTo>
                <a:lnTo>
                  <a:pt x="304" y="70"/>
                </a:lnTo>
                <a:close/>
              </a:path>
            </a:pathLst>
          </a:custGeom>
          <a:solidFill>
            <a:srgbClr val="FFFFFF">
              <a:alpha val="8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224806680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anim calcmode="lin" valueType="num">
                                      <p:cBhvr>
                                        <p:cTn id="10" dur="500" fill="hold"/>
                                        <p:tgtEl>
                                          <p:spTgt spid="29"/>
                                        </p:tgtEl>
                                        <p:attrNameLst>
                                          <p:attrName>ppt_x</p:attrName>
                                        </p:attrNameLst>
                                      </p:cBhvr>
                                      <p:tavLst>
                                        <p:tav tm="0">
                                          <p:val>
                                            <p:fltVal val="0.5"/>
                                          </p:val>
                                        </p:tav>
                                        <p:tav tm="100000">
                                          <p:val>
                                            <p:strVal val="#ppt_x"/>
                                          </p:val>
                                        </p:tav>
                                      </p:tavLst>
                                    </p:anim>
                                    <p:anim calcmode="lin" valueType="num">
                                      <p:cBhvr>
                                        <p:cTn id="11" dur="500" fill="hold"/>
                                        <p:tgtEl>
                                          <p:spTgt spid="2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2" presetClass="entr" presetSubtype="8"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500"/>
                                        <p:tgtEl>
                                          <p:spTgt spid="74"/>
                                        </p:tgtEl>
                                        <p:attrNameLst>
                                          <p:attrName>ppt_x</p:attrName>
                                        </p:attrNameLst>
                                      </p:cBhvr>
                                      <p:tavLst>
                                        <p:tav tm="0">
                                          <p:val>
                                            <p:strVal val="#ppt_x-#ppt_w*1.125000"/>
                                          </p:val>
                                        </p:tav>
                                        <p:tav tm="100000">
                                          <p:val>
                                            <p:strVal val="#ppt_x"/>
                                          </p:val>
                                        </p:tav>
                                      </p:tavLst>
                                    </p:anim>
                                    <p:animEffect transition="in" filter="wipe(right)">
                                      <p:cBhvr>
                                        <p:cTn id="24" dur="500"/>
                                        <p:tgtEl>
                                          <p:spTgt spid="74"/>
                                        </p:tgtEl>
                                      </p:cBhvr>
                                    </p:animEffect>
                                  </p:childTnLst>
                                </p:cTn>
                              </p:par>
                            </p:childTnLst>
                          </p:cTn>
                        </p:par>
                        <p:par>
                          <p:cTn id="25" fill="hold">
                            <p:stCondLst>
                              <p:cond delay="1000"/>
                            </p:stCondLst>
                            <p:childTnLst>
                              <p:par>
                                <p:cTn id="26" presetID="53" presetClass="entr" presetSubtype="528"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Effect transition="in" filter="fade">
                                      <p:cBhvr>
                                        <p:cTn id="30" dur="500"/>
                                        <p:tgtEl>
                                          <p:spTgt spid="32"/>
                                        </p:tgtEl>
                                      </p:cBhvr>
                                    </p:animEffect>
                                    <p:anim calcmode="lin" valueType="num">
                                      <p:cBhvr>
                                        <p:cTn id="31" dur="500" fill="hold"/>
                                        <p:tgtEl>
                                          <p:spTgt spid="32"/>
                                        </p:tgtEl>
                                        <p:attrNameLst>
                                          <p:attrName>ppt_x</p:attrName>
                                        </p:attrNameLst>
                                      </p:cBhvr>
                                      <p:tavLst>
                                        <p:tav tm="0">
                                          <p:val>
                                            <p:fltVal val="0.5"/>
                                          </p:val>
                                        </p:tav>
                                        <p:tav tm="100000">
                                          <p:val>
                                            <p:strVal val="#ppt_x"/>
                                          </p:val>
                                        </p:tav>
                                      </p:tavLst>
                                    </p:anim>
                                    <p:anim calcmode="lin" valueType="num">
                                      <p:cBhvr>
                                        <p:cTn id="32" dur="500" fill="hold"/>
                                        <p:tgtEl>
                                          <p:spTgt spid="32"/>
                                        </p:tgtEl>
                                        <p:attrNameLst>
                                          <p:attrName>ppt_y</p:attrName>
                                        </p:attrNameLst>
                                      </p:cBhvr>
                                      <p:tavLst>
                                        <p:tav tm="0">
                                          <p:val>
                                            <p:fltVal val="0.5"/>
                                          </p:val>
                                        </p:tav>
                                        <p:tav tm="100000">
                                          <p:val>
                                            <p:strVal val="#ppt_y"/>
                                          </p:val>
                                        </p:tav>
                                      </p:tavLst>
                                    </p:anim>
                                  </p:childTnLst>
                                </p:cTn>
                              </p:par>
                            </p:childTnLst>
                          </p:cTn>
                        </p:par>
                        <p:par>
                          <p:cTn id="33" fill="hold">
                            <p:stCondLst>
                              <p:cond delay="1500"/>
                            </p:stCondLst>
                            <p:childTnLst>
                              <p:par>
                                <p:cTn id="34" presetID="12" presetClass="entr" presetSubtype="8"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500"/>
                                        <p:tgtEl>
                                          <p:spTgt spid="65"/>
                                        </p:tgtEl>
                                        <p:attrNameLst>
                                          <p:attrName>ppt_x</p:attrName>
                                        </p:attrNameLst>
                                      </p:cBhvr>
                                      <p:tavLst>
                                        <p:tav tm="0">
                                          <p:val>
                                            <p:strVal val="#ppt_x-#ppt_w*1.125000"/>
                                          </p:val>
                                        </p:tav>
                                        <p:tav tm="100000">
                                          <p:val>
                                            <p:strVal val="#ppt_x"/>
                                          </p:val>
                                        </p:tav>
                                      </p:tavLst>
                                    </p:anim>
                                    <p:animEffect transition="in" filter="wipe(right)">
                                      <p:cBhvr>
                                        <p:cTn id="37" dur="500"/>
                                        <p:tgtEl>
                                          <p:spTgt spid="65"/>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p:tgtEl>
                                          <p:spTgt spid="60"/>
                                        </p:tgtEl>
                                        <p:attrNameLst>
                                          <p:attrName>ppt_x</p:attrName>
                                        </p:attrNameLst>
                                      </p:cBhvr>
                                      <p:tavLst>
                                        <p:tav tm="0">
                                          <p:val>
                                            <p:strVal val="#ppt_x-#ppt_w*1.125000"/>
                                          </p:val>
                                        </p:tav>
                                        <p:tav tm="100000">
                                          <p:val>
                                            <p:strVal val="#ppt_x"/>
                                          </p:val>
                                        </p:tav>
                                      </p:tavLst>
                                    </p:anim>
                                    <p:animEffect transition="in" filter="wipe(right)">
                                      <p:cBhvr>
                                        <p:cTn id="41" dur="500"/>
                                        <p:tgtEl>
                                          <p:spTgt spid="60"/>
                                        </p:tgtEl>
                                      </p:cBhvr>
                                    </p:animEffect>
                                  </p:childTnLst>
                                </p:cTn>
                              </p:par>
                              <p:par>
                                <p:cTn id="42" presetID="12" presetClass="entr" presetSubtype="8" fill="hold"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additive="base">
                                        <p:cTn id="44" dur="500"/>
                                        <p:tgtEl>
                                          <p:spTgt spid="76"/>
                                        </p:tgtEl>
                                        <p:attrNameLst>
                                          <p:attrName>ppt_x</p:attrName>
                                        </p:attrNameLst>
                                      </p:cBhvr>
                                      <p:tavLst>
                                        <p:tav tm="0">
                                          <p:val>
                                            <p:strVal val="#ppt_x-#ppt_w*1.125000"/>
                                          </p:val>
                                        </p:tav>
                                        <p:tav tm="100000">
                                          <p:val>
                                            <p:strVal val="#ppt_x"/>
                                          </p:val>
                                        </p:tav>
                                      </p:tavLst>
                                    </p:anim>
                                    <p:animEffect transition="in" filter="wipe(right)">
                                      <p:cBhvr>
                                        <p:cTn id="45" dur="500"/>
                                        <p:tgtEl>
                                          <p:spTgt spid="76"/>
                                        </p:tgtEl>
                                      </p:cBhvr>
                                    </p:animEffect>
                                  </p:childTnLst>
                                </p:cTn>
                              </p:par>
                            </p:childTnLst>
                          </p:cTn>
                        </p:par>
                        <p:par>
                          <p:cTn id="46" fill="hold">
                            <p:stCondLst>
                              <p:cond delay="2000"/>
                            </p:stCondLst>
                            <p:childTnLst>
                              <p:par>
                                <p:cTn id="47" presetID="53" presetClass="entr" presetSubtype="528"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childTnLst>
                          </p:cTn>
                        </p:par>
                        <p:par>
                          <p:cTn id="54" fill="hold">
                            <p:stCondLst>
                              <p:cond delay="2500"/>
                            </p:stCondLst>
                            <p:childTnLst>
                              <p:par>
                                <p:cTn id="55" presetID="12" presetClass="entr" presetSubtype="8"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p:tgtEl>
                                          <p:spTgt spid="66"/>
                                        </p:tgtEl>
                                        <p:attrNameLst>
                                          <p:attrName>ppt_x</p:attrName>
                                        </p:attrNameLst>
                                      </p:cBhvr>
                                      <p:tavLst>
                                        <p:tav tm="0">
                                          <p:val>
                                            <p:strVal val="#ppt_x-#ppt_w*1.125000"/>
                                          </p:val>
                                        </p:tav>
                                        <p:tav tm="100000">
                                          <p:val>
                                            <p:strVal val="#ppt_x"/>
                                          </p:val>
                                        </p:tav>
                                      </p:tavLst>
                                    </p:anim>
                                    <p:animEffect transition="in" filter="wipe(right)">
                                      <p:cBhvr>
                                        <p:cTn id="58" dur="500"/>
                                        <p:tgtEl>
                                          <p:spTgt spid="66"/>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p:tgtEl>
                                          <p:spTgt spid="67"/>
                                        </p:tgtEl>
                                        <p:attrNameLst>
                                          <p:attrName>ppt_x</p:attrName>
                                        </p:attrNameLst>
                                      </p:cBhvr>
                                      <p:tavLst>
                                        <p:tav tm="0">
                                          <p:val>
                                            <p:strVal val="#ppt_x-#ppt_w*1.125000"/>
                                          </p:val>
                                        </p:tav>
                                        <p:tav tm="100000">
                                          <p:val>
                                            <p:strVal val="#ppt_x"/>
                                          </p:val>
                                        </p:tav>
                                      </p:tavLst>
                                    </p:anim>
                                    <p:animEffect transition="in" filter="wipe(right)">
                                      <p:cBhvr>
                                        <p:cTn id="62" dur="500"/>
                                        <p:tgtEl>
                                          <p:spTgt spid="67"/>
                                        </p:tgtEl>
                                      </p:cBhvr>
                                    </p:animEffect>
                                  </p:childTnLst>
                                </p:cTn>
                              </p:par>
                              <p:par>
                                <p:cTn id="63" presetID="12" presetClass="entr" presetSubtype="8" fill="hold" nodeType="withEffect">
                                  <p:stCondLst>
                                    <p:cond delay="0"/>
                                  </p:stCondLst>
                                  <p:childTnLst>
                                    <p:set>
                                      <p:cBhvr>
                                        <p:cTn id="64" dur="1" fill="hold">
                                          <p:stCondLst>
                                            <p:cond delay="0"/>
                                          </p:stCondLst>
                                        </p:cTn>
                                        <p:tgtEl>
                                          <p:spTgt spid="75"/>
                                        </p:tgtEl>
                                        <p:attrNameLst>
                                          <p:attrName>style.visibility</p:attrName>
                                        </p:attrNameLst>
                                      </p:cBhvr>
                                      <p:to>
                                        <p:strVal val="visible"/>
                                      </p:to>
                                    </p:set>
                                    <p:anim calcmode="lin" valueType="num">
                                      <p:cBhvr additive="base">
                                        <p:cTn id="65" dur="500"/>
                                        <p:tgtEl>
                                          <p:spTgt spid="75"/>
                                        </p:tgtEl>
                                        <p:attrNameLst>
                                          <p:attrName>ppt_x</p:attrName>
                                        </p:attrNameLst>
                                      </p:cBhvr>
                                      <p:tavLst>
                                        <p:tav tm="0">
                                          <p:val>
                                            <p:strVal val="#ppt_x-#ppt_w*1.125000"/>
                                          </p:val>
                                        </p:tav>
                                        <p:tav tm="100000">
                                          <p:val>
                                            <p:strVal val="#ppt_x"/>
                                          </p:val>
                                        </p:tav>
                                      </p:tavLst>
                                    </p:anim>
                                    <p:animEffect transition="in" filter="wipe(right)">
                                      <p:cBhvr>
                                        <p:cTn id="66" dur="500"/>
                                        <p:tgtEl>
                                          <p:spTgt spid="75"/>
                                        </p:tgtEl>
                                      </p:cBhvr>
                                    </p:animEffect>
                                  </p:childTnLst>
                                </p:cTn>
                              </p:par>
                            </p:childTnLst>
                          </p:cTn>
                        </p:par>
                        <p:par>
                          <p:cTn id="67" fill="hold">
                            <p:stCondLst>
                              <p:cond delay="3000"/>
                            </p:stCondLst>
                            <p:childTnLst>
                              <p:par>
                                <p:cTn id="68" presetID="53" presetClass="entr" presetSubtype="528"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anim calcmode="lin" valueType="num">
                                      <p:cBhvr>
                                        <p:cTn id="73" dur="500" fill="hold"/>
                                        <p:tgtEl>
                                          <p:spTgt spid="36"/>
                                        </p:tgtEl>
                                        <p:attrNameLst>
                                          <p:attrName>ppt_x</p:attrName>
                                        </p:attrNameLst>
                                      </p:cBhvr>
                                      <p:tavLst>
                                        <p:tav tm="0">
                                          <p:val>
                                            <p:fltVal val="0.5"/>
                                          </p:val>
                                        </p:tav>
                                        <p:tav tm="100000">
                                          <p:val>
                                            <p:strVal val="#ppt_x"/>
                                          </p:val>
                                        </p:tav>
                                      </p:tavLst>
                                    </p:anim>
                                    <p:anim calcmode="lin" valueType="num">
                                      <p:cBhvr>
                                        <p:cTn id="74" dur="500" fill="hold"/>
                                        <p:tgtEl>
                                          <p:spTgt spid="36"/>
                                        </p:tgtEl>
                                        <p:attrNameLst>
                                          <p:attrName>ppt_y</p:attrName>
                                        </p:attrNameLst>
                                      </p:cBhvr>
                                      <p:tavLst>
                                        <p:tav tm="0">
                                          <p:val>
                                            <p:fltVal val="0.5"/>
                                          </p:val>
                                        </p:tav>
                                        <p:tav tm="100000">
                                          <p:val>
                                            <p:strVal val="#ppt_y"/>
                                          </p:val>
                                        </p:tav>
                                      </p:tavLst>
                                    </p:anim>
                                  </p:childTnLst>
                                </p:cTn>
                              </p:par>
                            </p:childTnLst>
                          </p:cTn>
                        </p:par>
                        <p:par>
                          <p:cTn id="75" fill="hold">
                            <p:stCondLst>
                              <p:cond delay="3500"/>
                            </p:stCondLst>
                            <p:childTnLst>
                              <p:par>
                                <p:cTn id="76" presetID="12" presetClass="entr" presetSubtype="8"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 calcmode="lin" valueType="num">
                                      <p:cBhvr additive="base">
                                        <p:cTn id="78" dur="500"/>
                                        <p:tgtEl>
                                          <p:spTgt spid="68"/>
                                        </p:tgtEl>
                                        <p:attrNameLst>
                                          <p:attrName>ppt_x</p:attrName>
                                        </p:attrNameLst>
                                      </p:cBhvr>
                                      <p:tavLst>
                                        <p:tav tm="0">
                                          <p:val>
                                            <p:strVal val="#ppt_x-#ppt_w*1.125000"/>
                                          </p:val>
                                        </p:tav>
                                        <p:tav tm="100000">
                                          <p:val>
                                            <p:strVal val="#ppt_x"/>
                                          </p:val>
                                        </p:tav>
                                      </p:tavLst>
                                    </p:anim>
                                    <p:animEffect transition="in" filter="wipe(right)">
                                      <p:cBhvr>
                                        <p:cTn id="79" dur="500"/>
                                        <p:tgtEl>
                                          <p:spTgt spid="68"/>
                                        </p:tgtEl>
                                      </p:cBhvr>
                                    </p:animEffect>
                                  </p:childTnLst>
                                </p:cTn>
                              </p:par>
                              <p:par>
                                <p:cTn id="80" presetID="12" presetClass="entr" presetSubtype="8"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 calcmode="lin" valueType="num">
                                      <p:cBhvr additive="base">
                                        <p:cTn id="82" dur="500"/>
                                        <p:tgtEl>
                                          <p:spTgt spid="77"/>
                                        </p:tgtEl>
                                        <p:attrNameLst>
                                          <p:attrName>ppt_x</p:attrName>
                                        </p:attrNameLst>
                                      </p:cBhvr>
                                      <p:tavLst>
                                        <p:tav tm="0">
                                          <p:val>
                                            <p:strVal val="#ppt_x-#ppt_w*1.125000"/>
                                          </p:val>
                                        </p:tav>
                                        <p:tav tm="100000">
                                          <p:val>
                                            <p:strVal val="#ppt_x"/>
                                          </p:val>
                                        </p:tav>
                                      </p:tavLst>
                                    </p:anim>
                                    <p:animEffect transition="in" filter="wipe(right)">
                                      <p:cBhvr>
                                        <p:cTn id="83" dur="500"/>
                                        <p:tgtEl>
                                          <p:spTgt spid="77"/>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69"/>
                                        </p:tgtEl>
                                        <p:attrNameLst>
                                          <p:attrName>style.visibility</p:attrName>
                                        </p:attrNameLst>
                                      </p:cBhvr>
                                      <p:to>
                                        <p:strVal val="visible"/>
                                      </p:to>
                                    </p:set>
                                    <p:anim calcmode="lin" valueType="num">
                                      <p:cBhvr additive="base">
                                        <p:cTn id="86" dur="500"/>
                                        <p:tgtEl>
                                          <p:spTgt spid="69"/>
                                        </p:tgtEl>
                                        <p:attrNameLst>
                                          <p:attrName>ppt_x</p:attrName>
                                        </p:attrNameLst>
                                      </p:cBhvr>
                                      <p:tavLst>
                                        <p:tav tm="0">
                                          <p:val>
                                            <p:strVal val="#ppt_x-#ppt_w*1.125000"/>
                                          </p:val>
                                        </p:tav>
                                        <p:tav tm="100000">
                                          <p:val>
                                            <p:strVal val="#ppt_x"/>
                                          </p:val>
                                        </p:tav>
                                      </p:tavLst>
                                    </p:anim>
                                    <p:animEffect transition="in" filter="wipe(right)">
                                      <p:cBhvr>
                                        <p:cTn id="87" dur="500"/>
                                        <p:tgtEl>
                                          <p:spTgt spid="69"/>
                                        </p:tgtEl>
                                      </p:cBhvr>
                                    </p:animEffect>
                                  </p:childTnLst>
                                </p:cTn>
                              </p:par>
                            </p:childTnLst>
                          </p:cTn>
                        </p:par>
                        <p:par>
                          <p:cTn id="88" fill="hold">
                            <p:stCondLst>
                              <p:cond delay="4000"/>
                            </p:stCondLst>
                            <p:childTnLst>
                              <p:par>
                                <p:cTn id="89" presetID="53" presetClass="entr" presetSubtype="528" fill="hold" nodeType="after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anim calcmode="lin" valueType="num">
                                      <p:cBhvr>
                                        <p:cTn id="94" dur="500" fill="hold"/>
                                        <p:tgtEl>
                                          <p:spTgt spid="46"/>
                                        </p:tgtEl>
                                        <p:attrNameLst>
                                          <p:attrName>ppt_x</p:attrName>
                                        </p:attrNameLst>
                                      </p:cBhvr>
                                      <p:tavLst>
                                        <p:tav tm="0">
                                          <p:val>
                                            <p:fltVal val="0.5"/>
                                          </p:val>
                                        </p:tav>
                                        <p:tav tm="100000">
                                          <p:val>
                                            <p:strVal val="#ppt_x"/>
                                          </p:val>
                                        </p:tav>
                                      </p:tavLst>
                                    </p:anim>
                                    <p:anim calcmode="lin" valueType="num">
                                      <p:cBhvr>
                                        <p:cTn id="95" dur="500" fill="hold"/>
                                        <p:tgtEl>
                                          <p:spTgt spid="46"/>
                                        </p:tgtEl>
                                        <p:attrNameLst>
                                          <p:attrName>ppt_y</p:attrName>
                                        </p:attrNameLst>
                                      </p:cBhvr>
                                      <p:tavLst>
                                        <p:tav tm="0">
                                          <p:val>
                                            <p:fltVal val="0.5"/>
                                          </p:val>
                                        </p:tav>
                                        <p:tav tm="100000">
                                          <p:val>
                                            <p:strVal val="#ppt_y"/>
                                          </p:val>
                                        </p:tav>
                                      </p:tavLst>
                                    </p:anim>
                                  </p:childTnLst>
                                </p:cTn>
                              </p:par>
                            </p:childTnLst>
                          </p:cTn>
                        </p:par>
                        <p:par>
                          <p:cTn id="96" fill="hold">
                            <p:stCondLst>
                              <p:cond delay="4500"/>
                            </p:stCondLst>
                            <p:childTnLst>
                              <p:par>
                                <p:cTn id="97" presetID="12" presetClass="entr" presetSubtype="8" fill="hold" grpId="0" nodeType="afterEffect">
                                  <p:stCondLst>
                                    <p:cond delay="0"/>
                                  </p:stCondLst>
                                  <p:childTnLst>
                                    <p:set>
                                      <p:cBhvr>
                                        <p:cTn id="98" dur="1" fill="hold">
                                          <p:stCondLst>
                                            <p:cond delay="0"/>
                                          </p:stCondLst>
                                        </p:cTn>
                                        <p:tgtEl>
                                          <p:spTgt spid="70"/>
                                        </p:tgtEl>
                                        <p:attrNameLst>
                                          <p:attrName>style.visibility</p:attrName>
                                        </p:attrNameLst>
                                      </p:cBhvr>
                                      <p:to>
                                        <p:strVal val="visible"/>
                                      </p:to>
                                    </p:set>
                                    <p:anim calcmode="lin" valueType="num">
                                      <p:cBhvr additive="base">
                                        <p:cTn id="99" dur="500"/>
                                        <p:tgtEl>
                                          <p:spTgt spid="70"/>
                                        </p:tgtEl>
                                        <p:attrNameLst>
                                          <p:attrName>ppt_x</p:attrName>
                                        </p:attrNameLst>
                                      </p:cBhvr>
                                      <p:tavLst>
                                        <p:tav tm="0">
                                          <p:val>
                                            <p:strVal val="#ppt_x-#ppt_w*1.125000"/>
                                          </p:val>
                                        </p:tav>
                                        <p:tav tm="100000">
                                          <p:val>
                                            <p:strVal val="#ppt_x"/>
                                          </p:val>
                                        </p:tav>
                                      </p:tavLst>
                                    </p:anim>
                                    <p:animEffect transition="in" filter="wipe(right)">
                                      <p:cBhvr>
                                        <p:cTn id="100" dur="500"/>
                                        <p:tgtEl>
                                          <p:spTgt spid="70"/>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71"/>
                                        </p:tgtEl>
                                        <p:attrNameLst>
                                          <p:attrName>style.visibility</p:attrName>
                                        </p:attrNameLst>
                                      </p:cBhvr>
                                      <p:to>
                                        <p:strVal val="visible"/>
                                      </p:to>
                                    </p:set>
                                    <p:anim calcmode="lin" valueType="num">
                                      <p:cBhvr additive="base">
                                        <p:cTn id="103" dur="500"/>
                                        <p:tgtEl>
                                          <p:spTgt spid="71"/>
                                        </p:tgtEl>
                                        <p:attrNameLst>
                                          <p:attrName>ppt_x</p:attrName>
                                        </p:attrNameLst>
                                      </p:cBhvr>
                                      <p:tavLst>
                                        <p:tav tm="0">
                                          <p:val>
                                            <p:strVal val="#ppt_x-#ppt_w*1.125000"/>
                                          </p:val>
                                        </p:tav>
                                        <p:tav tm="100000">
                                          <p:val>
                                            <p:strVal val="#ppt_x"/>
                                          </p:val>
                                        </p:tav>
                                      </p:tavLst>
                                    </p:anim>
                                    <p:animEffect transition="in" filter="wipe(right)">
                                      <p:cBhvr>
                                        <p:cTn id="104" dur="500"/>
                                        <p:tgtEl>
                                          <p:spTgt spid="71"/>
                                        </p:tgtEl>
                                      </p:cBhvr>
                                    </p:animEffect>
                                  </p:childTnLst>
                                </p:cTn>
                              </p:par>
                              <p:par>
                                <p:cTn id="105" presetID="12" presetClass="entr" presetSubtype="2" fill="hold"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p:tgtEl>
                                          <p:spTgt spid="78"/>
                                        </p:tgtEl>
                                        <p:attrNameLst>
                                          <p:attrName>ppt_x</p:attrName>
                                        </p:attrNameLst>
                                      </p:cBhvr>
                                      <p:tavLst>
                                        <p:tav tm="0">
                                          <p:val>
                                            <p:strVal val="#ppt_x+#ppt_w*1.125000"/>
                                          </p:val>
                                        </p:tav>
                                        <p:tav tm="100000">
                                          <p:val>
                                            <p:strVal val="#ppt_x"/>
                                          </p:val>
                                        </p:tav>
                                      </p:tavLst>
                                    </p:anim>
                                    <p:animEffect transition="in" filter="wipe(left)">
                                      <p:cBhvr>
                                        <p:cTn id="108" dur="500"/>
                                        <p:tgtEl>
                                          <p:spTgt spid="78"/>
                                        </p:tgtEl>
                                      </p:cBhvr>
                                    </p:animEffect>
                                  </p:childTnLst>
                                </p:cTn>
                              </p:par>
                            </p:childTnLst>
                          </p:cTn>
                        </p:par>
                        <p:par>
                          <p:cTn id="109" fill="hold">
                            <p:stCondLst>
                              <p:cond delay="5000"/>
                            </p:stCondLst>
                            <p:childTnLst>
                              <p:par>
                                <p:cTn id="110" presetID="53" presetClass="entr" presetSubtype="528" fill="hold" grpId="0" nodeType="afterEffect">
                                  <p:stCondLst>
                                    <p:cond delay="0"/>
                                  </p:stCondLst>
                                  <p:childTnLst>
                                    <p:set>
                                      <p:cBhvr>
                                        <p:cTn id="111" dur="1" fill="hold">
                                          <p:stCondLst>
                                            <p:cond delay="0"/>
                                          </p:stCondLst>
                                        </p:cTn>
                                        <p:tgtEl>
                                          <p:spTgt spid="57"/>
                                        </p:tgtEl>
                                        <p:attrNameLst>
                                          <p:attrName>style.visibility</p:attrName>
                                        </p:attrNameLst>
                                      </p:cBhvr>
                                      <p:to>
                                        <p:strVal val="visible"/>
                                      </p:to>
                                    </p:set>
                                    <p:anim calcmode="lin" valueType="num">
                                      <p:cBhvr>
                                        <p:cTn id="112" dur="500" fill="hold"/>
                                        <p:tgtEl>
                                          <p:spTgt spid="57"/>
                                        </p:tgtEl>
                                        <p:attrNameLst>
                                          <p:attrName>ppt_w</p:attrName>
                                        </p:attrNameLst>
                                      </p:cBhvr>
                                      <p:tavLst>
                                        <p:tav tm="0">
                                          <p:val>
                                            <p:fltVal val="0"/>
                                          </p:val>
                                        </p:tav>
                                        <p:tav tm="100000">
                                          <p:val>
                                            <p:strVal val="#ppt_w"/>
                                          </p:val>
                                        </p:tav>
                                      </p:tavLst>
                                    </p:anim>
                                    <p:anim calcmode="lin" valueType="num">
                                      <p:cBhvr>
                                        <p:cTn id="113" dur="500" fill="hold"/>
                                        <p:tgtEl>
                                          <p:spTgt spid="57"/>
                                        </p:tgtEl>
                                        <p:attrNameLst>
                                          <p:attrName>ppt_h</p:attrName>
                                        </p:attrNameLst>
                                      </p:cBhvr>
                                      <p:tavLst>
                                        <p:tav tm="0">
                                          <p:val>
                                            <p:fltVal val="0"/>
                                          </p:val>
                                        </p:tav>
                                        <p:tav tm="100000">
                                          <p:val>
                                            <p:strVal val="#ppt_h"/>
                                          </p:val>
                                        </p:tav>
                                      </p:tavLst>
                                    </p:anim>
                                    <p:animEffect transition="in" filter="fade">
                                      <p:cBhvr>
                                        <p:cTn id="114" dur="500"/>
                                        <p:tgtEl>
                                          <p:spTgt spid="57"/>
                                        </p:tgtEl>
                                      </p:cBhvr>
                                    </p:animEffect>
                                    <p:anim calcmode="lin" valueType="num">
                                      <p:cBhvr>
                                        <p:cTn id="115" dur="500" fill="hold"/>
                                        <p:tgtEl>
                                          <p:spTgt spid="57"/>
                                        </p:tgtEl>
                                        <p:attrNameLst>
                                          <p:attrName>ppt_x</p:attrName>
                                        </p:attrNameLst>
                                      </p:cBhvr>
                                      <p:tavLst>
                                        <p:tav tm="0">
                                          <p:val>
                                            <p:fltVal val="0.5"/>
                                          </p:val>
                                        </p:tav>
                                        <p:tav tm="100000">
                                          <p:val>
                                            <p:strVal val="#ppt_x"/>
                                          </p:val>
                                        </p:tav>
                                      </p:tavLst>
                                    </p:anim>
                                    <p:anim calcmode="lin" valueType="num">
                                      <p:cBhvr>
                                        <p:cTn id="116" dur="500" fill="hold"/>
                                        <p:tgtEl>
                                          <p:spTgt spid="57"/>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80"/>
                                        </p:tgtEl>
                                        <p:attrNameLst>
                                          <p:attrName>style.visibility</p:attrName>
                                        </p:attrNameLst>
                                      </p:cBhvr>
                                      <p:to>
                                        <p:strVal val="visible"/>
                                      </p:to>
                                    </p:set>
                                    <p:anim calcmode="lin" valueType="num">
                                      <p:cBhvr>
                                        <p:cTn id="119" dur="500" fill="hold"/>
                                        <p:tgtEl>
                                          <p:spTgt spid="80"/>
                                        </p:tgtEl>
                                        <p:attrNameLst>
                                          <p:attrName>ppt_w</p:attrName>
                                        </p:attrNameLst>
                                      </p:cBhvr>
                                      <p:tavLst>
                                        <p:tav tm="0">
                                          <p:val>
                                            <p:fltVal val="0"/>
                                          </p:val>
                                        </p:tav>
                                        <p:tav tm="100000">
                                          <p:val>
                                            <p:strVal val="#ppt_w"/>
                                          </p:val>
                                        </p:tav>
                                      </p:tavLst>
                                    </p:anim>
                                    <p:anim calcmode="lin" valueType="num">
                                      <p:cBhvr>
                                        <p:cTn id="120" dur="500" fill="hold"/>
                                        <p:tgtEl>
                                          <p:spTgt spid="80"/>
                                        </p:tgtEl>
                                        <p:attrNameLst>
                                          <p:attrName>ppt_h</p:attrName>
                                        </p:attrNameLst>
                                      </p:cBhvr>
                                      <p:tavLst>
                                        <p:tav tm="0">
                                          <p:val>
                                            <p:fltVal val="0"/>
                                          </p:val>
                                        </p:tav>
                                        <p:tav tm="100000">
                                          <p:val>
                                            <p:strVal val="#ppt_h"/>
                                          </p:val>
                                        </p:tav>
                                      </p:tavLst>
                                    </p:anim>
                                    <p:animEffect transition="in" filter="fade">
                                      <p:cBhvr>
                                        <p:cTn id="121" dur="500"/>
                                        <p:tgtEl>
                                          <p:spTgt spid="80"/>
                                        </p:tgtEl>
                                      </p:cBhvr>
                                    </p:animEffect>
                                    <p:anim calcmode="lin" valueType="num">
                                      <p:cBhvr>
                                        <p:cTn id="122" dur="500" fill="hold"/>
                                        <p:tgtEl>
                                          <p:spTgt spid="80"/>
                                        </p:tgtEl>
                                        <p:attrNameLst>
                                          <p:attrName>ppt_x</p:attrName>
                                        </p:attrNameLst>
                                      </p:cBhvr>
                                      <p:tavLst>
                                        <p:tav tm="0">
                                          <p:val>
                                            <p:fltVal val="0.5"/>
                                          </p:val>
                                        </p:tav>
                                        <p:tav tm="100000">
                                          <p:val>
                                            <p:strVal val="#ppt_x"/>
                                          </p:val>
                                        </p:tav>
                                      </p:tavLst>
                                    </p:anim>
                                    <p:anim calcmode="lin" valueType="num">
                                      <p:cBhvr>
                                        <p:cTn id="123" dur="500" fill="hold"/>
                                        <p:tgtEl>
                                          <p:spTgt spid="80"/>
                                        </p:tgtEl>
                                        <p:attrNameLst>
                                          <p:attrName>ppt_y</p:attrName>
                                        </p:attrNameLst>
                                      </p:cBhvr>
                                      <p:tavLst>
                                        <p:tav tm="0">
                                          <p:val>
                                            <p:fltVal val="0.5"/>
                                          </p:val>
                                        </p:tav>
                                        <p:tav tm="100000">
                                          <p:val>
                                            <p:strVal val="#ppt_y"/>
                                          </p:val>
                                        </p:tav>
                                      </p:tavLst>
                                    </p:anim>
                                  </p:childTnLst>
                                </p:cTn>
                              </p:par>
                            </p:childTnLst>
                          </p:cTn>
                        </p:par>
                        <p:par>
                          <p:cTn id="124" fill="hold">
                            <p:stCondLst>
                              <p:cond delay="5500"/>
                            </p:stCondLst>
                            <p:childTnLst>
                              <p:par>
                                <p:cTn id="125" presetID="12" presetClass="entr" presetSubtype="8" fill="hold" grpId="0" nodeType="afterEffect">
                                  <p:stCondLst>
                                    <p:cond delay="0"/>
                                  </p:stCondLst>
                                  <p:childTnLst>
                                    <p:set>
                                      <p:cBhvr>
                                        <p:cTn id="126" dur="1" fill="hold">
                                          <p:stCondLst>
                                            <p:cond delay="0"/>
                                          </p:stCondLst>
                                        </p:cTn>
                                        <p:tgtEl>
                                          <p:spTgt spid="72"/>
                                        </p:tgtEl>
                                        <p:attrNameLst>
                                          <p:attrName>style.visibility</p:attrName>
                                        </p:attrNameLst>
                                      </p:cBhvr>
                                      <p:to>
                                        <p:strVal val="visible"/>
                                      </p:to>
                                    </p:set>
                                    <p:anim calcmode="lin" valueType="num">
                                      <p:cBhvr additive="base">
                                        <p:cTn id="127" dur="500"/>
                                        <p:tgtEl>
                                          <p:spTgt spid="72"/>
                                        </p:tgtEl>
                                        <p:attrNameLst>
                                          <p:attrName>ppt_x</p:attrName>
                                        </p:attrNameLst>
                                      </p:cBhvr>
                                      <p:tavLst>
                                        <p:tav tm="0">
                                          <p:val>
                                            <p:strVal val="#ppt_x-#ppt_w*1.125000"/>
                                          </p:val>
                                        </p:tav>
                                        <p:tav tm="100000">
                                          <p:val>
                                            <p:strVal val="#ppt_x"/>
                                          </p:val>
                                        </p:tav>
                                      </p:tavLst>
                                    </p:anim>
                                    <p:animEffect transition="in" filter="wipe(right)">
                                      <p:cBhvr>
                                        <p:cTn id="128" dur="500"/>
                                        <p:tgtEl>
                                          <p:spTgt spid="72"/>
                                        </p:tgtEl>
                                      </p:cBhvr>
                                    </p:animEffect>
                                  </p:childTnLst>
                                </p:cTn>
                              </p:par>
                              <p:par>
                                <p:cTn id="129" presetID="12" presetClass="entr" presetSubtype="8" fill="hold" grpId="0" nodeType="withEffect">
                                  <p:stCondLst>
                                    <p:cond delay="0"/>
                                  </p:stCondLst>
                                  <p:childTnLst>
                                    <p:set>
                                      <p:cBhvr>
                                        <p:cTn id="130" dur="1" fill="hold">
                                          <p:stCondLst>
                                            <p:cond delay="0"/>
                                          </p:stCondLst>
                                        </p:cTn>
                                        <p:tgtEl>
                                          <p:spTgt spid="73"/>
                                        </p:tgtEl>
                                        <p:attrNameLst>
                                          <p:attrName>style.visibility</p:attrName>
                                        </p:attrNameLst>
                                      </p:cBhvr>
                                      <p:to>
                                        <p:strVal val="visible"/>
                                      </p:to>
                                    </p:set>
                                    <p:anim calcmode="lin" valueType="num">
                                      <p:cBhvr additive="base">
                                        <p:cTn id="131" dur="500"/>
                                        <p:tgtEl>
                                          <p:spTgt spid="73"/>
                                        </p:tgtEl>
                                        <p:attrNameLst>
                                          <p:attrName>ppt_x</p:attrName>
                                        </p:attrNameLst>
                                      </p:cBhvr>
                                      <p:tavLst>
                                        <p:tav tm="0">
                                          <p:val>
                                            <p:strVal val="#ppt_x-#ppt_w*1.125000"/>
                                          </p:val>
                                        </p:tav>
                                        <p:tav tm="100000">
                                          <p:val>
                                            <p:strVal val="#ppt_x"/>
                                          </p:val>
                                        </p:tav>
                                      </p:tavLst>
                                    </p:anim>
                                    <p:animEffect transition="in" filter="wipe(right)">
                                      <p:cBhvr>
                                        <p:cTn id="132" dur="500"/>
                                        <p:tgtEl>
                                          <p:spTgt spid="73"/>
                                        </p:tgtEl>
                                      </p:cBhvr>
                                    </p:animEffect>
                                  </p:childTnLst>
                                </p:cTn>
                              </p:par>
                              <p:par>
                                <p:cTn id="133" presetID="12" presetClass="entr" presetSubtype="2" fill="hold" nodeType="withEffect">
                                  <p:stCondLst>
                                    <p:cond delay="0"/>
                                  </p:stCondLst>
                                  <p:childTnLst>
                                    <p:set>
                                      <p:cBhvr>
                                        <p:cTn id="134" dur="1" fill="hold">
                                          <p:stCondLst>
                                            <p:cond delay="0"/>
                                          </p:stCondLst>
                                        </p:cTn>
                                        <p:tgtEl>
                                          <p:spTgt spid="79"/>
                                        </p:tgtEl>
                                        <p:attrNameLst>
                                          <p:attrName>style.visibility</p:attrName>
                                        </p:attrNameLst>
                                      </p:cBhvr>
                                      <p:to>
                                        <p:strVal val="visible"/>
                                      </p:to>
                                    </p:set>
                                    <p:anim calcmode="lin" valueType="num">
                                      <p:cBhvr additive="base">
                                        <p:cTn id="135" dur="500"/>
                                        <p:tgtEl>
                                          <p:spTgt spid="79"/>
                                        </p:tgtEl>
                                        <p:attrNameLst>
                                          <p:attrName>ppt_x</p:attrName>
                                        </p:attrNameLst>
                                      </p:cBhvr>
                                      <p:tavLst>
                                        <p:tav tm="0">
                                          <p:val>
                                            <p:strVal val="#ppt_x+#ppt_w*1.125000"/>
                                          </p:val>
                                        </p:tav>
                                        <p:tav tm="100000">
                                          <p:val>
                                            <p:strVal val="#ppt_x"/>
                                          </p:val>
                                        </p:tav>
                                      </p:tavLst>
                                    </p:anim>
                                    <p:animEffect transition="in" filter="wipe(left)">
                                      <p:cBhvr>
                                        <p:cTn id="13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57" grpId="0" animBg="1"/>
      <p:bldP spid="58" grpId="0"/>
      <p:bldP spid="59" grpId="0"/>
      <p:bldP spid="60" grpId="0"/>
      <p:bldP spid="65" grpId="0"/>
      <p:bldP spid="66" grpId="0"/>
      <p:bldP spid="67" grpId="0"/>
      <p:bldP spid="68" grpId="0"/>
      <p:bldP spid="69" grpId="0"/>
      <p:bldP spid="70" grpId="0"/>
      <p:bldP spid="71" grpId="0"/>
      <p:bldP spid="72" grpId="0"/>
      <p:bldP spid="73" grpId="0"/>
      <p:bldP spid="8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语言能力</a:t>
            </a:r>
            <a:endParaRPr lang="zh-CN" altLang="en-US" dirty="0"/>
          </a:p>
        </p:txBody>
      </p:sp>
      <p:sp>
        <p:nvSpPr>
          <p:cNvPr id="3" name="TextBox 2"/>
          <p:cNvSpPr txBox="1"/>
          <p:nvPr/>
        </p:nvSpPr>
        <p:spPr>
          <a:xfrm>
            <a:off x="5453665" y="1410643"/>
            <a:ext cx="1723549" cy="400110"/>
          </a:xfrm>
          <a:prstGeom prst="rect">
            <a:avLst/>
          </a:prstGeom>
          <a:noFill/>
        </p:spPr>
        <p:txBody>
          <a:bodyPr wrap="none" rtlCol="0">
            <a:spAutoFit/>
          </a:bodyPr>
          <a:lstStyle/>
          <a:p>
            <a:r>
              <a:rPr lang="zh-CN" altLang="en-US" sz="2000" dirty="0" smtClean="0">
                <a:latin typeface="微软雅黑" pitchFamily="34" charset="-122"/>
                <a:ea typeface="微软雅黑" pitchFamily="34" charset="-122"/>
              </a:rPr>
              <a:t>关于自身优势</a:t>
            </a:r>
            <a:endParaRPr lang="zh-CN" altLang="en-US" sz="2000" dirty="0">
              <a:latin typeface="微软雅黑" pitchFamily="34" charset="-122"/>
              <a:ea typeface="微软雅黑" pitchFamily="34" charset="-122"/>
            </a:endParaRPr>
          </a:p>
        </p:txBody>
      </p:sp>
      <p:sp>
        <p:nvSpPr>
          <p:cNvPr id="4" name="TextBox 3"/>
          <p:cNvSpPr txBox="1"/>
          <p:nvPr/>
        </p:nvSpPr>
        <p:spPr>
          <a:xfrm>
            <a:off x="6076361" y="1883608"/>
            <a:ext cx="1723549" cy="400110"/>
          </a:xfrm>
          <a:prstGeom prst="rect">
            <a:avLst/>
          </a:prstGeom>
          <a:noFill/>
        </p:spPr>
        <p:txBody>
          <a:bodyPr wrap="none" rtlCol="0">
            <a:spAutoFit/>
          </a:bodyPr>
          <a:lstStyle/>
          <a:p>
            <a:r>
              <a:rPr lang="zh-CN" altLang="en-US" sz="2000" dirty="0" smtClean="0">
                <a:latin typeface="微软雅黑" pitchFamily="34" charset="-122"/>
                <a:ea typeface="微软雅黑" pitchFamily="34" charset="-122"/>
              </a:rPr>
              <a:t>大字突出亮点</a:t>
            </a:r>
            <a:endParaRPr lang="zh-CN" altLang="en-US" sz="2000" dirty="0">
              <a:latin typeface="微软雅黑" pitchFamily="34" charset="-122"/>
              <a:ea typeface="微软雅黑" pitchFamily="34" charset="-122"/>
            </a:endParaRPr>
          </a:p>
        </p:txBody>
      </p:sp>
      <p:sp>
        <p:nvSpPr>
          <p:cNvPr id="5" name="TextBox 4"/>
          <p:cNvSpPr txBox="1"/>
          <p:nvPr/>
        </p:nvSpPr>
        <p:spPr>
          <a:xfrm>
            <a:off x="1095537" y="1744715"/>
            <a:ext cx="646331" cy="369332"/>
          </a:xfrm>
          <a:prstGeom prst="rect">
            <a:avLst/>
          </a:prstGeom>
          <a:noFill/>
        </p:spPr>
        <p:txBody>
          <a:bodyPr wrap="none" rtlCol="0">
            <a:spAutoFit/>
          </a:bodyPr>
          <a:lstStyle/>
          <a:p>
            <a:r>
              <a:rPr lang="zh-CN" altLang="en-US" dirty="0" smtClean="0">
                <a:solidFill>
                  <a:srgbClr val="0070C0"/>
                </a:solidFill>
                <a:latin typeface="微软雅黑" pitchFamily="34" charset="-122"/>
                <a:ea typeface="微软雅黑" pitchFamily="34" charset="-122"/>
              </a:rPr>
              <a:t>英语</a:t>
            </a:r>
            <a:endParaRPr lang="zh-CN" altLang="en-US" dirty="0">
              <a:solidFill>
                <a:srgbClr val="0070C0"/>
              </a:solidFill>
              <a:latin typeface="微软雅黑" pitchFamily="34" charset="-122"/>
              <a:ea typeface="微软雅黑" pitchFamily="34" charset="-122"/>
            </a:endParaRPr>
          </a:p>
        </p:txBody>
      </p:sp>
      <p:sp>
        <p:nvSpPr>
          <p:cNvPr id="6" name="TextBox 5"/>
          <p:cNvSpPr txBox="1"/>
          <p:nvPr/>
        </p:nvSpPr>
        <p:spPr>
          <a:xfrm>
            <a:off x="1803811" y="3887938"/>
            <a:ext cx="646331" cy="369332"/>
          </a:xfrm>
          <a:prstGeom prst="rect">
            <a:avLst/>
          </a:prstGeom>
          <a:noFill/>
        </p:spPr>
        <p:txBody>
          <a:bodyPr wrap="none" rtlCol="0">
            <a:spAutoFit/>
          </a:bodyPr>
          <a:lstStyle/>
          <a:p>
            <a:r>
              <a:rPr lang="zh-CN" altLang="en-US" dirty="0" smtClean="0">
                <a:solidFill>
                  <a:srgbClr val="0070C0"/>
                </a:solidFill>
                <a:latin typeface="微软雅黑" pitchFamily="34" charset="-122"/>
                <a:ea typeface="微软雅黑" pitchFamily="34" charset="-122"/>
              </a:rPr>
              <a:t>俄语</a:t>
            </a:r>
            <a:endParaRPr lang="zh-CN" altLang="en-US" dirty="0">
              <a:solidFill>
                <a:srgbClr val="0070C0"/>
              </a:solidFill>
              <a:latin typeface="微软雅黑" pitchFamily="34" charset="-122"/>
              <a:ea typeface="微软雅黑" pitchFamily="34" charset="-122"/>
            </a:endParaRPr>
          </a:p>
        </p:txBody>
      </p:sp>
      <p:sp>
        <p:nvSpPr>
          <p:cNvPr id="9" name="TextBox 8"/>
          <p:cNvSpPr txBox="1"/>
          <p:nvPr/>
        </p:nvSpPr>
        <p:spPr>
          <a:xfrm>
            <a:off x="2983860" y="2052143"/>
            <a:ext cx="646331" cy="369332"/>
          </a:xfrm>
          <a:prstGeom prst="rect">
            <a:avLst/>
          </a:prstGeom>
          <a:noFill/>
        </p:spPr>
        <p:txBody>
          <a:bodyPr wrap="none" rtlCol="0">
            <a:spAutoFit/>
          </a:bodyPr>
          <a:lstStyle/>
          <a:p>
            <a:r>
              <a:rPr lang="zh-CN" altLang="en-US" dirty="0" smtClean="0">
                <a:solidFill>
                  <a:srgbClr val="0070C0"/>
                </a:solidFill>
                <a:latin typeface="微软雅黑" pitchFamily="34" charset="-122"/>
                <a:ea typeface="微软雅黑" pitchFamily="34" charset="-122"/>
              </a:rPr>
              <a:t>德语</a:t>
            </a:r>
            <a:endParaRPr lang="zh-CN" altLang="en-US" dirty="0">
              <a:solidFill>
                <a:srgbClr val="0070C0"/>
              </a:solidFill>
              <a:latin typeface="微软雅黑" pitchFamily="34" charset="-122"/>
              <a:ea typeface="微软雅黑" pitchFamily="34" charset="-122"/>
            </a:endParaRPr>
          </a:p>
        </p:txBody>
      </p:sp>
      <p:sp>
        <p:nvSpPr>
          <p:cNvPr id="10" name="TextBox 9"/>
          <p:cNvSpPr txBox="1"/>
          <p:nvPr/>
        </p:nvSpPr>
        <p:spPr>
          <a:xfrm>
            <a:off x="3688391" y="3423381"/>
            <a:ext cx="646331" cy="369332"/>
          </a:xfrm>
          <a:prstGeom prst="rect">
            <a:avLst/>
          </a:prstGeom>
          <a:noFill/>
        </p:spPr>
        <p:txBody>
          <a:bodyPr wrap="none" rtlCol="0">
            <a:spAutoFit/>
          </a:bodyPr>
          <a:lstStyle/>
          <a:p>
            <a:r>
              <a:rPr lang="zh-CN" altLang="en-US" dirty="0" smtClean="0">
                <a:solidFill>
                  <a:srgbClr val="0070C0"/>
                </a:solidFill>
                <a:latin typeface="微软雅黑" pitchFamily="34" charset="-122"/>
                <a:ea typeface="微软雅黑" pitchFamily="34" charset="-122"/>
              </a:rPr>
              <a:t>日语</a:t>
            </a:r>
            <a:endParaRPr lang="zh-CN" altLang="en-US" dirty="0">
              <a:solidFill>
                <a:srgbClr val="0070C0"/>
              </a:solidFill>
              <a:latin typeface="微软雅黑" pitchFamily="34" charset="-122"/>
              <a:ea typeface="微软雅黑" pitchFamily="34" charset="-122"/>
            </a:endParaRPr>
          </a:p>
        </p:txBody>
      </p:sp>
      <p:grpSp>
        <p:nvGrpSpPr>
          <p:cNvPr id="11" name="组合 10"/>
          <p:cNvGrpSpPr/>
          <p:nvPr/>
        </p:nvGrpSpPr>
        <p:grpSpPr>
          <a:xfrm>
            <a:off x="1925305" y="1979213"/>
            <a:ext cx="976857" cy="976857"/>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13" name="椭圆 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sp>
        <p:nvSpPr>
          <p:cNvPr id="14" name="椭圆 13"/>
          <p:cNvSpPr/>
          <p:nvPr/>
        </p:nvSpPr>
        <p:spPr>
          <a:xfrm>
            <a:off x="1075112" y="3291506"/>
            <a:ext cx="727041" cy="72704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15" name="椭圆 14"/>
          <p:cNvSpPr/>
          <p:nvPr/>
        </p:nvSpPr>
        <p:spPr>
          <a:xfrm>
            <a:off x="3352038" y="293840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nvGrpSpPr>
          <p:cNvPr id="16" name="组合 15"/>
          <p:cNvGrpSpPr/>
          <p:nvPr/>
        </p:nvGrpSpPr>
        <p:grpSpPr>
          <a:xfrm>
            <a:off x="3876089" y="2283657"/>
            <a:ext cx="623903" cy="623903"/>
            <a:chOff x="304800" y="673100"/>
            <a:chExt cx="4000500" cy="4000500"/>
          </a:xfrm>
          <a:effectLst>
            <a:outerShdw blurRad="317500" dist="1905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grpSp>
        <p:nvGrpSpPr>
          <p:cNvPr id="19" name="组合 18"/>
          <p:cNvGrpSpPr/>
          <p:nvPr/>
        </p:nvGrpSpPr>
        <p:grpSpPr>
          <a:xfrm>
            <a:off x="1199281" y="4116856"/>
            <a:ext cx="219777" cy="219777"/>
            <a:chOff x="304800" y="673100"/>
            <a:chExt cx="4000500" cy="4000500"/>
          </a:xfrm>
          <a:effectLst>
            <a:outerShdw blurRad="381000" dist="152400" dir="8100000" algn="tr" rotWithShape="0">
              <a:prstClr val="black">
                <a:alpha val="7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21" name="椭圆 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grpSp>
        <p:nvGrpSpPr>
          <p:cNvPr id="22" name="组合 21"/>
          <p:cNvGrpSpPr/>
          <p:nvPr/>
        </p:nvGrpSpPr>
        <p:grpSpPr>
          <a:xfrm>
            <a:off x="1419151" y="2698790"/>
            <a:ext cx="287919" cy="287919"/>
            <a:chOff x="304800" y="673100"/>
            <a:chExt cx="4000500" cy="4000500"/>
          </a:xfrm>
          <a:effectLst>
            <a:outerShdw blurRad="381000" dist="152400" dir="8100000" algn="tr" rotWithShape="0">
              <a:prstClr val="black">
                <a:alpha val="7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24" name="椭圆 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sp>
        <p:nvSpPr>
          <p:cNvPr id="25" name="椭圆 24"/>
          <p:cNvSpPr/>
          <p:nvPr/>
        </p:nvSpPr>
        <p:spPr>
          <a:xfrm>
            <a:off x="3285223" y="1539398"/>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26" name="椭圆 25"/>
          <p:cNvSpPr/>
          <p:nvPr/>
        </p:nvSpPr>
        <p:spPr>
          <a:xfrm>
            <a:off x="4011557" y="4141983"/>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nvGrpSpPr>
          <p:cNvPr id="27" name="组合 26"/>
          <p:cNvGrpSpPr/>
          <p:nvPr/>
        </p:nvGrpSpPr>
        <p:grpSpPr>
          <a:xfrm>
            <a:off x="2784365" y="3329866"/>
            <a:ext cx="638246" cy="638246"/>
            <a:chOff x="304800" y="673100"/>
            <a:chExt cx="4000500" cy="4000500"/>
          </a:xfrm>
          <a:effectLst>
            <a:outerShdw blurRad="317500" dist="1905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sp>
        <p:nvSpPr>
          <p:cNvPr id="30" name="椭圆 29"/>
          <p:cNvSpPr/>
          <p:nvPr/>
        </p:nvSpPr>
        <p:spPr>
          <a:xfrm>
            <a:off x="2006088" y="1264621"/>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1" name="椭圆 30"/>
          <p:cNvSpPr/>
          <p:nvPr/>
        </p:nvSpPr>
        <p:spPr>
          <a:xfrm>
            <a:off x="2715670" y="3127485"/>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32" name="TextBox 31"/>
          <p:cNvSpPr txBox="1"/>
          <p:nvPr/>
        </p:nvSpPr>
        <p:spPr>
          <a:xfrm>
            <a:off x="5004048" y="2492061"/>
            <a:ext cx="3456384" cy="1869743"/>
          </a:xfrm>
          <a:prstGeom prst="rect">
            <a:avLst/>
          </a:prstGeom>
          <a:noFill/>
        </p:spPr>
        <p:txBody>
          <a:bodyPr wrap="square" rtlCol="0">
            <a:spAutoFit/>
          </a:bodyPr>
          <a:lstStyle/>
          <a:p>
            <a:pPr>
              <a:lnSpc>
                <a:spcPct val="150000"/>
              </a:lnSpc>
            </a:pPr>
            <a:r>
              <a:rPr lang="zh-CN" altLang="en-US" sz="1100" dirty="0" smtClean="0">
                <a:solidFill>
                  <a:srgbClr val="484848"/>
                </a:solidFill>
                <a:latin typeface="微软雅黑" pitchFamily="34" charset="-122"/>
                <a:ea typeface="微软雅黑" pitchFamily="34" charset="-122"/>
              </a:rPr>
              <a:t>       点击</a:t>
            </a:r>
            <a:r>
              <a:rPr lang="zh-CN" altLang="en-US" sz="1100" dirty="0">
                <a:solidFill>
                  <a:srgbClr val="484848"/>
                </a:solidFill>
                <a:latin typeface="微软雅黑" pitchFamily="34" charset="-122"/>
                <a:ea typeface="微软雅黑" pitchFamily="34" charset="-122"/>
              </a:rPr>
              <a:t>输入简要文字内容，文字内容需概括精炼，不用多余的文字修饰，言简意赅的说明分项</a:t>
            </a:r>
            <a:r>
              <a:rPr lang="zh-CN" altLang="en-US" sz="1100" dirty="0" smtClean="0">
                <a:solidFill>
                  <a:srgbClr val="484848"/>
                </a:solidFill>
                <a:latin typeface="微软雅黑" pitchFamily="34" charset="-122"/>
                <a:ea typeface="微软雅黑" pitchFamily="34" charset="-122"/>
              </a:rPr>
              <a:t>内容。点击</a:t>
            </a:r>
            <a:r>
              <a:rPr lang="zh-CN" altLang="en-US" sz="1100" dirty="0">
                <a:solidFill>
                  <a:srgbClr val="484848"/>
                </a:solidFill>
                <a:latin typeface="微软雅黑" pitchFamily="34" charset="-122"/>
                <a:ea typeface="微软雅黑" pitchFamily="34" charset="-122"/>
              </a:rPr>
              <a:t>输入简要文字内容，文字内容需概括精炼，不用多余的文字修饰，言简意赅的说明分项内容</a:t>
            </a:r>
            <a:r>
              <a:rPr lang="en-US" altLang="zh-CN" sz="1100" dirty="0">
                <a:solidFill>
                  <a:srgbClr val="484848"/>
                </a:solidFill>
                <a:latin typeface="微软雅黑" pitchFamily="34" charset="-122"/>
                <a:ea typeface="微软雅黑" pitchFamily="34" charset="-122"/>
              </a:rPr>
              <a:t>……</a:t>
            </a:r>
          </a:p>
          <a:p>
            <a:pPr>
              <a:lnSpc>
                <a:spcPct val="150000"/>
              </a:lnSpc>
            </a:pPr>
            <a:r>
              <a:rPr lang="zh-CN" altLang="en-US" sz="1100" dirty="0" smtClean="0">
                <a:solidFill>
                  <a:srgbClr val="484848"/>
                </a:solidFill>
                <a:latin typeface="微软雅黑" pitchFamily="34" charset="-122"/>
                <a:ea typeface="微软雅黑" pitchFamily="34" charset="-122"/>
              </a:rPr>
              <a:t>       点击</a:t>
            </a:r>
            <a:r>
              <a:rPr lang="zh-CN" altLang="en-US" sz="1100" dirty="0">
                <a:solidFill>
                  <a:srgbClr val="484848"/>
                </a:solidFill>
                <a:latin typeface="微软雅黑" pitchFamily="34" charset="-122"/>
                <a:ea typeface="微软雅黑" pitchFamily="34" charset="-122"/>
              </a:rPr>
              <a:t>输入简要文字内容，文字内容需概括精炼，不用多余的文字修饰，言简意赅的说明分项内容</a:t>
            </a:r>
            <a:r>
              <a:rPr lang="en-US" altLang="zh-CN" sz="1100" dirty="0">
                <a:solidFill>
                  <a:srgbClr val="484848"/>
                </a:solidFill>
                <a:latin typeface="微软雅黑" pitchFamily="34" charset="-122"/>
                <a:ea typeface="微软雅黑" pitchFamily="34" charset="-122"/>
              </a:rPr>
              <a:t>……</a:t>
            </a:r>
          </a:p>
          <a:p>
            <a:pPr>
              <a:lnSpc>
                <a:spcPct val="150000"/>
              </a:lnSpc>
            </a:pPr>
            <a:endParaRPr lang="en-US" altLang="zh-CN" sz="1100" dirty="0">
              <a:solidFill>
                <a:srgbClr val="484848"/>
              </a:solidFill>
              <a:latin typeface="微软雅黑" pitchFamily="34" charset="-122"/>
              <a:ea typeface="微软雅黑" pitchFamily="34" charset="-122"/>
            </a:endParaRPr>
          </a:p>
        </p:txBody>
      </p:sp>
    </p:spTree>
    <p:extLst>
      <p:ext uri="{BB962C8B-B14F-4D97-AF65-F5344CB8AC3E}">
        <p14:creationId xmlns:p14="http://schemas.microsoft.com/office/powerpoint/2010/main" xmlns="" val="7598054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nodeType="withEffect">
                                  <p:stCondLst>
                                    <p:cond delay="4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40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par>
                                <p:cTn id="40" presetID="53" presetClass="entr" presetSubtype="16"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par>
                                <p:cTn id="45" presetID="53" presetClass="entr" presetSubtype="16" fill="hold" nodeType="withEffect">
                                  <p:stCondLst>
                                    <p:cond delay="40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par>
                                <p:cTn id="50" presetID="53" presetClass="entr" presetSubtype="16" fill="hold" nodeType="withEffect">
                                  <p:stCondLst>
                                    <p:cond delay="2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fltVal val="0"/>
                                          </p:val>
                                        </p:tav>
                                        <p:tav tm="100000">
                                          <p:val>
                                            <p:strVal val="#ppt_h"/>
                                          </p:val>
                                        </p:tav>
                                      </p:tavLst>
                                    </p:anim>
                                    <p:animEffect transition="in" filter="fade">
                                      <p:cBhvr>
                                        <p:cTn id="59" dur="500"/>
                                        <p:tgtEl>
                                          <p:spTgt spid="2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par>
                                <p:cTn id="65" presetID="53" presetClass="entr" presetSubtype="16" fill="hold" nodeType="withEffect">
                                  <p:stCondLst>
                                    <p:cond delay="40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fltVal val="0"/>
                                          </p:val>
                                        </p:tav>
                                        <p:tav tm="100000">
                                          <p:val>
                                            <p:strVal val="#ppt_w"/>
                                          </p:val>
                                        </p:tav>
                                      </p:tavLst>
                                    </p:anim>
                                    <p:anim calcmode="lin" valueType="num">
                                      <p:cBhvr>
                                        <p:cTn id="73" dur="500" fill="hold"/>
                                        <p:tgtEl>
                                          <p:spTgt spid="30"/>
                                        </p:tgtEl>
                                        <p:attrNameLst>
                                          <p:attrName>ppt_h</p:attrName>
                                        </p:attrNameLst>
                                      </p:cBhvr>
                                      <p:tavLst>
                                        <p:tav tm="0">
                                          <p:val>
                                            <p:fltVal val="0"/>
                                          </p:val>
                                        </p:tav>
                                        <p:tav tm="100000">
                                          <p:val>
                                            <p:strVal val="#ppt_h"/>
                                          </p:val>
                                        </p:tav>
                                      </p:tavLst>
                                    </p:anim>
                                    <p:animEffect transition="in" filter="fade">
                                      <p:cBhvr>
                                        <p:cTn id="74" dur="500"/>
                                        <p:tgtEl>
                                          <p:spTgt spid="30"/>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childTnLst>
                          </p:cTn>
                        </p:par>
                        <p:par>
                          <p:cTn id="80" fill="hold">
                            <p:stCondLst>
                              <p:cond delay="900"/>
                            </p:stCondLst>
                            <p:childTnLst>
                              <p:par>
                                <p:cTn id="81" presetID="22" presetClass="entr" presetSubtype="8" fill="hold" grpId="0" nodeType="after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left)">
                                      <p:cBhvr>
                                        <p:cTn id="83" dur="500"/>
                                        <p:tgtEl>
                                          <p:spTgt spid="3"/>
                                        </p:tgtEl>
                                      </p:cBhvr>
                                    </p:animEffect>
                                  </p:childTnLst>
                                </p:cTn>
                              </p:par>
                            </p:childTnLst>
                          </p:cTn>
                        </p:par>
                        <p:par>
                          <p:cTn id="84" fill="hold">
                            <p:stCondLst>
                              <p:cond delay="1400"/>
                            </p:stCondLst>
                            <p:childTnLst>
                              <p:par>
                                <p:cTn id="85" presetID="22" presetClass="entr" presetSubtype="2" fill="hold" grpId="0" nodeType="after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right)">
                                      <p:cBhvr>
                                        <p:cTn id="87" dur="500"/>
                                        <p:tgtEl>
                                          <p:spTgt spid="4"/>
                                        </p:tgtEl>
                                      </p:cBhvr>
                                    </p:animEffect>
                                  </p:childTnLst>
                                </p:cTn>
                              </p:par>
                            </p:childTnLst>
                          </p:cTn>
                        </p:par>
                        <p:par>
                          <p:cTn id="88" fill="hold">
                            <p:stCondLst>
                              <p:cond delay="190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32"/>
                                        </p:tgtEl>
                                        <p:attrNameLst>
                                          <p:attrName>style.visibility</p:attrName>
                                        </p:attrNameLst>
                                      </p:cBhvr>
                                      <p:to>
                                        <p:strVal val="visible"/>
                                      </p:to>
                                    </p:set>
                                    <p:animEffect transition="in" filter="wipe(left)">
                                      <p:cBhvr>
                                        <p:cTn id="91" dur="1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14" grpId="0" animBg="1"/>
      <p:bldP spid="15" grpId="0" animBg="1"/>
      <p:bldP spid="25" grpId="0" animBg="1"/>
      <p:bldP spid="26" grpId="0" animBg="1"/>
      <p:bldP spid="30" grpId="0" animBg="1"/>
      <p:bldP spid="31"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六边形 53"/>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0" name="六边形 59"/>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7" name="六边形 66"/>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8" name="TextBox 67"/>
          <p:cNvSpPr txBox="1"/>
          <p:nvPr/>
        </p:nvSpPr>
        <p:spPr>
          <a:xfrm>
            <a:off x="2023145" y="2170018"/>
            <a:ext cx="1107996" cy="646331"/>
          </a:xfrm>
          <a:prstGeom prst="rect">
            <a:avLst/>
          </a:prstGeom>
          <a:noFill/>
        </p:spPr>
        <p:txBody>
          <a:bodyPr wrap="none" rtlCol="0">
            <a:spAutoFit/>
          </a:bodyPr>
          <a:lstStyle/>
          <a:p>
            <a:r>
              <a:rPr lang="zh-CN" altLang="en-US"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目录</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9" name="TextBox 8"/>
          <p:cNvSpPr txBox="1"/>
          <p:nvPr/>
        </p:nvSpPr>
        <p:spPr>
          <a:xfrm>
            <a:off x="5090572" y="1419622"/>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关于我</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0" name="TextBox 9"/>
          <p:cNvSpPr txBox="1"/>
          <p:nvPr/>
        </p:nvSpPr>
        <p:spPr>
          <a:xfrm>
            <a:off x="5090572" y="2113610"/>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岗位认知</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5090572" y="2856007"/>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胜任能力</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2" name="TextBox 11"/>
          <p:cNvSpPr txBox="1"/>
          <p:nvPr/>
        </p:nvSpPr>
        <p:spPr>
          <a:xfrm>
            <a:off x="5090572" y="3648095"/>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目标规划</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cxnSp>
        <p:nvCxnSpPr>
          <p:cNvPr id="13" name="直接连接符 12"/>
          <p:cNvCxnSpPr/>
          <p:nvPr/>
        </p:nvCxnSpPr>
        <p:spPr>
          <a:xfrm>
            <a:off x="5162580" y="194293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62580" y="262144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62580" y="3360332"/>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62580" y="4155926"/>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391859" y="1347614"/>
            <a:ext cx="612189" cy="626931"/>
            <a:chOff x="3810492" y="540343"/>
            <a:chExt cx="612189" cy="626931"/>
          </a:xfrm>
        </p:grpSpPr>
        <p:sp>
          <p:nvSpPr>
            <p:cNvPr id="37" name="六边形 36"/>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38" name="组合 37"/>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39" name="六边形 38"/>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0" name="六边形 39"/>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1" name="TextBox 40"/>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01</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44" name="组合 43"/>
          <p:cNvGrpSpPr/>
          <p:nvPr/>
        </p:nvGrpSpPr>
        <p:grpSpPr>
          <a:xfrm>
            <a:off x="4391859" y="2063945"/>
            <a:ext cx="612189" cy="626931"/>
            <a:chOff x="3810492" y="540343"/>
            <a:chExt cx="612189" cy="626931"/>
          </a:xfrm>
        </p:grpSpPr>
        <p:sp>
          <p:nvSpPr>
            <p:cNvPr id="45" name="六边形 44"/>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6" name="组合 45"/>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48" name="六边形 47"/>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9" name="六边形 48"/>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7" name="TextBox 46"/>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02</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0" name="组合 49"/>
          <p:cNvGrpSpPr/>
          <p:nvPr/>
        </p:nvGrpSpPr>
        <p:grpSpPr>
          <a:xfrm>
            <a:off x="4391859" y="2840912"/>
            <a:ext cx="612189" cy="626931"/>
            <a:chOff x="3810492" y="540343"/>
            <a:chExt cx="612189" cy="626931"/>
          </a:xfrm>
        </p:grpSpPr>
        <p:sp>
          <p:nvSpPr>
            <p:cNvPr id="51" name="六边形 50"/>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52" name="组合 51"/>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55" name="六边形 54"/>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56" name="六边形 55"/>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53" name="TextBox 52"/>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03</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7" name="组合 56"/>
          <p:cNvGrpSpPr/>
          <p:nvPr/>
        </p:nvGrpSpPr>
        <p:grpSpPr>
          <a:xfrm>
            <a:off x="4391859" y="3601003"/>
            <a:ext cx="612189" cy="626931"/>
            <a:chOff x="3810492" y="540343"/>
            <a:chExt cx="612189" cy="626931"/>
          </a:xfrm>
        </p:grpSpPr>
        <p:sp>
          <p:nvSpPr>
            <p:cNvPr id="59" name="六边形 58"/>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61" name="组合 60"/>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63" name="六边形 62"/>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64" name="六边形 63"/>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62" name="TextBox 61"/>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04</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sp>
        <p:nvSpPr>
          <p:cNvPr id="2" name="矩形 1"/>
          <p:cNvSpPr/>
          <p:nvPr/>
        </p:nvSpPr>
        <p:spPr>
          <a:xfrm>
            <a:off x="5117664" y="2113150"/>
            <a:ext cx="1857692" cy="5078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90294759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750"/>
                                        <p:tgtEl>
                                          <p:spTgt spid="2"/>
                                        </p:tgtEl>
                                      </p:cBhvr>
                                    </p:animEffect>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500" tmFilter="0, 0; .2, .5; .8, .5; 1, 0"/>
                                        <p:tgtEl>
                                          <p:spTgt spid="10"/>
                                        </p:tgtEl>
                                      </p:cBhvr>
                                    </p:animEffect>
                                    <p:animScale>
                                      <p:cBhvr>
                                        <p:cTn id="11"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知识技能</a:t>
            </a:r>
            <a:endParaRPr lang="zh-CN" altLang="en-US" dirty="0"/>
          </a:p>
        </p:txBody>
      </p:sp>
      <p:pic>
        <p:nvPicPr>
          <p:cNvPr id="3" name="Picture 57"/>
          <p:cNvPicPr>
            <a:picLocks noChangeAspect="1" noChangeArrowheads="1"/>
          </p:cNvPicPr>
          <p:nvPr/>
        </p:nvPicPr>
        <p:blipFill>
          <a:blip r:embed="rId3" cstate="print">
            <a:lum bright="24000"/>
            <a:extLst>
              <a:ext uri="{28A0092B-C50C-407E-A947-70E740481C1C}">
                <a14:useLocalDpi xmlns:a14="http://schemas.microsoft.com/office/drawing/2010/main" xmlns="" val="0"/>
              </a:ext>
            </a:extLst>
          </a:blip>
          <a:srcRect t="50449" r="-420"/>
          <a:stretch>
            <a:fillRect/>
          </a:stretch>
        </p:blipFill>
        <p:spPr bwMode="auto">
          <a:xfrm>
            <a:off x="523132" y="4263938"/>
            <a:ext cx="3087774" cy="151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圆角矩形 3"/>
          <p:cNvSpPr/>
          <p:nvPr/>
        </p:nvSpPr>
        <p:spPr bwMode="auto">
          <a:xfrm>
            <a:off x="844848" y="2139702"/>
            <a:ext cx="2321351" cy="2124236"/>
          </a:xfrm>
          <a:prstGeom prst="roundRect">
            <a:avLst>
              <a:gd name="adj" fmla="val 4325"/>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C00000"/>
              </a:solidFill>
              <a:latin typeface="微软雅黑" pitchFamily="34" charset="-122"/>
              <a:ea typeface="微软雅黑" pitchFamily="34" charset="-122"/>
            </a:endParaRPr>
          </a:p>
        </p:txBody>
      </p:sp>
      <p:sp>
        <p:nvSpPr>
          <p:cNvPr id="5" name="TextBox 4"/>
          <p:cNvSpPr txBox="1"/>
          <p:nvPr/>
        </p:nvSpPr>
        <p:spPr>
          <a:xfrm>
            <a:off x="1032839" y="2841780"/>
            <a:ext cx="1943457" cy="1177227"/>
          </a:xfrm>
          <a:prstGeom prst="rect">
            <a:avLst/>
          </a:prstGeom>
          <a:noFill/>
        </p:spPr>
        <p:txBody>
          <a:bodyPr wrap="square" lIns="68562" tIns="34281" rIns="68562" bIns="34281" rtlCol="0">
            <a:spAutoFit/>
          </a:bodyPr>
          <a:lstStyle/>
          <a:p>
            <a:pPr algn="just"/>
            <a:r>
              <a:rPr lang="zh-CN" altLang="en-US" sz="1200" dirty="0">
                <a:solidFill>
                  <a:schemeClr val="tx1">
                    <a:lumMod val="50000"/>
                    <a:lumOff val="50000"/>
                  </a:schemeClr>
                </a:solidFill>
                <a:latin typeface="微软雅黑"/>
                <a:ea typeface="微软雅黑"/>
              </a:rPr>
              <a:t>这里输入段落文本这里输入段落文本这里输入段落文本这里输入段落文本这里输入段落文本这里输入段落文本这里输入段落文本这里输入段落</a:t>
            </a:r>
            <a:r>
              <a:rPr lang="zh-CN" altLang="en-US" sz="1200" dirty="0" smtClean="0">
                <a:solidFill>
                  <a:schemeClr val="tx1">
                    <a:lumMod val="50000"/>
                    <a:lumOff val="50000"/>
                  </a:schemeClr>
                </a:solidFill>
                <a:latin typeface="微软雅黑"/>
                <a:ea typeface="微软雅黑"/>
              </a:rPr>
              <a:t>文本</a:t>
            </a:r>
            <a:endParaRPr lang="zh-CN" altLang="en-US" sz="1200" dirty="0">
              <a:solidFill>
                <a:schemeClr val="tx1">
                  <a:lumMod val="50000"/>
                  <a:lumOff val="50000"/>
                </a:schemeClr>
              </a:solidFill>
              <a:latin typeface="微软雅黑"/>
              <a:ea typeface="微软雅黑"/>
            </a:endParaRPr>
          </a:p>
        </p:txBody>
      </p:sp>
      <p:sp>
        <p:nvSpPr>
          <p:cNvPr id="6" name="圆角矩形 5"/>
          <p:cNvSpPr/>
          <p:nvPr/>
        </p:nvSpPr>
        <p:spPr bwMode="auto">
          <a:xfrm>
            <a:off x="3402804" y="2139702"/>
            <a:ext cx="2321351" cy="2124236"/>
          </a:xfrm>
          <a:prstGeom prst="roundRect">
            <a:avLst>
              <a:gd name="adj" fmla="val 4325"/>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C00000"/>
              </a:solidFill>
              <a:latin typeface="微软雅黑" pitchFamily="34" charset="-122"/>
              <a:ea typeface="微软雅黑" pitchFamily="34" charset="-122"/>
            </a:endParaRPr>
          </a:p>
        </p:txBody>
      </p:sp>
      <p:sp>
        <p:nvSpPr>
          <p:cNvPr id="8" name="TextBox 7"/>
          <p:cNvSpPr txBox="1"/>
          <p:nvPr/>
        </p:nvSpPr>
        <p:spPr>
          <a:xfrm>
            <a:off x="3590795" y="2841780"/>
            <a:ext cx="1943457" cy="1177227"/>
          </a:xfrm>
          <a:prstGeom prst="rect">
            <a:avLst/>
          </a:prstGeom>
          <a:noFill/>
        </p:spPr>
        <p:txBody>
          <a:bodyPr wrap="square" lIns="68562" tIns="34281" rIns="68562" bIns="34281" rtlCol="0">
            <a:spAutoFit/>
          </a:bodyPr>
          <a:lstStyle/>
          <a:p>
            <a:pPr algn="just"/>
            <a:r>
              <a:rPr lang="zh-CN" altLang="en-US" sz="1200" dirty="0">
                <a:solidFill>
                  <a:schemeClr val="tx1">
                    <a:lumMod val="50000"/>
                    <a:lumOff val="50000"/>
                  </a:schemeClr>
                </a:solidFill>
                <a:latin typeface="微软雅黑"/>
                <a:ea typeface="微软雅黑"/>
              </a:rPr>
              <a:t>这里输入段落文本这里输入段落文本这里输入段落文本这里输入段落文本这里输入段落文本这里输入段落文本这里输入段落文本这里输入段落</a:t>
            </a:r>
            <a:r>
              <a:rPr lang="zh-CN" altLang="en-US" sz="1200" dirty="0" smtClean="0">
                <a:solidFill>
                  <a:schemeClr val="tx1">
                    <a:lumMod val="50000"/>
                    <a:lumOff val="50000"/>
                  </a:schemeClr>
                </a:solidFill>
                <a:latin typeface="微软雅黑"/>
                <a:ea typeface="微软雅黑"/>
              </a:rPr>
              <a:t>文本</a:t>
            </a:r>
            <a:endParaRPr lang="zh-CN" altLang="en-US" sz="1200" dirty="0">
              <a:solidFill>
                <a:schemeClr val="tx1">
                  <a:lumMod val="50000"/>
                  <a:lumOff val="50000"/>
                </a:schemeClr>
              </a:solidFill>
              <a:latin typeface="微软雅黑"/>
              <a:ea typeface="微软雅黑"/>
            </a:endParaRPr>
          </a:p>
        </p:txBody>
      </p:sp>
      <p:sp>
        <p:nvSpPr>
          <p:cNvPr id="9" name="圆角矩形 8"/>
          <p:cNvSpPr/>
          <p:nvPr/>
        </p:nvSpPr>
        <p:spPr bwMode="auto">
          <a:xfrm>
            <a:off x="5960759" y="2139702"/>
            <a:ext cx="2321351" cy="2124236"/>
          </a:xfrm>
          <a:prstGeom prst="roundRect">
            <a:avLst>
              <a:gd name="adj" fmla="val 4325"/>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C00000"/>
              </a:solidFill>
              <a:latin typeface="微软雅黑" pitchFamily="34" charset="-122"/>
              <a:ea typeface="微软雅黑" pitchFamily="34" charset="-122"/>
            </a:endParaRPr>
          </a:p>
        </p:txBody>
      </p:sp>
      <p:sp>
        <p:nvSpPr>
          <p:cNvPr id="10" name="TextBox 9"/>
          <p:cNvSpPr txBox="1"/>
          <p:nvPr/>
        </p:nvSpPr>
        <p:spPr>
          <a:xfrm>
            <a:off x="6148751" y="2841780"/>
            <a:ext cx="1943457" cy="1177227"/>
          </a:xfrm>
          <a:prstGeom prst="rect">
            <a:avLst/>
          </a:prstGeom>
          <a:noFill/>
        </p:spPr>
        <p:txBody>
          <a:bodyPr wrap="square" lIns="68562" tIns="34281" rIns="68562" bIns="34281" rtlCol="0">
            <a:spAutoFit/>
          </a:bodyPr>
          <a:lstStyle/>
          <a:p>
            <a:pPr algn="just"/>
            <a:r>
              <a:rPr lang="zh-CN" altLang="en-US" sz="1200" dirty="0">
                <a:solidFill>
                  <a:schemeClr val="tx1">
                    <a:lumMod val="50000"/>
                    <a:lumOff val="50000"/>
                  </a:schemeClr>
                </a:solidFill>
                <a:latin typeface="微软雅黑"/>
                <a:ea typeface="微软雅黑"/>
              </a:rPr>
              <a:t>这里输入段落文本这里输入段落文本这里输入段落文本这里输入段落文本这里输入段落文本这里输入段落文本这里输入段落文本这里输入段落</a:t>
            </a:r>
            <a:r>
              <a:rPr lang="zh-CN" altLang="en-US" sz="1200" dirty="0" smtClean="0">
                <a:solidFill>
                  <a:schemeClr val="tx1">
                    <a:lumMod val="50000"/>
                    <a:lumOff val="50000"/>
                  </a:schemeClr>
                </a:solidFill>
                <a:latin typeface="微软雅黑"/>
                <a:ea typeface="微软雅黑"/>
              </a:rPr>
              <a:t>文本</a:t>
            </a:r>
            <a:endParaRPr lang="zh-CN" altLang="en-US" sz="1200" dirty="0">
              <a:solidFill>
                <a:schemeClr val="tx1">
                  <a:lumMod val="50000"/>
                  <a:lumOff val="50000"/>
                </a:schemeClr>
              </a:solidFill>
              <a:latin typeface="微软雅黑"/>
              <a:ea typeface="微软雅黑"/>
            </a:endParaRPr>
          </a:p>
        </p:txBody>
      </p:sp>
      <p:pic>
        <p:nvPicPr>
          <p:cNvPr id="11" name="Picture 57"/>
          <p:cNvPicPr>
            <a:picLocks noChangeAspect="1" noChangeArrowheads="1"/>
          </p:cNvPicPr>
          <p:nvPr/>
        </p:nvPicPr>
        <p:blipFill>
          <a:blip r:embed="rId3" cstate="print">
            <a:lum bright="24000"/>
            <a:extLst>
              <a:ext uri="{28A0092B-C50C-407E-A947-70E740481C1C}">
                <a14:useLocalDpi xmlns:a14="http://schemas.microsoft.com/office/drawing/2010/main" xmlns="" val="0"/>
              </a:ext>
            </a:extLst>
          </a:blip>
          <a:srcRect t="50449" r="-420"/>
          <a:stretch>
            <a:fillRect/>
          </a:stretch>
        </p:blipFill>
        <p:spPr bwMode="auto">
          <a:xfrm>
            <a:off x="2992600" y="4263938"/>
            <a:ext cx="3087774" cy="151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57"/>
          <p:cNvPicPr>
            <a:picLocks noChangeAspect="1" noChangeArrowheads="1"/>
          </p:cNvPicPr>
          <p:nvPr/>
        </p:nvPicPr>
        <p:blipFill>
          <a:blip r:embed="rId3" cstate="print">
            <a:lum bright="24000"/>
            <a:extLst>
              <a:ext uri="{28A0092B-C50C-407E-A947-70E740481C1C}">
                <a14:useLocalDpi xmlns:a14="http://schemas.microsoft.com/office/drawing/2010/main" xmlns="" val="0"/>
              </a:ext>
            </a:extLst>
          </a:blip>
          <a:srcRect t="50449" r="-420"/>
          <a:stretch>
            <a:fillRect/>
          </a:stretch>
        </p:blipFill>
        <p:spPr bwMode="auto">
          <a:xfrm>
            <a:off x="5577548" y="4263938"/>
            <a:ext cx="3087774" cy="151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3" name="组合 12"/>
          <p:cNvGrpSpPr/>
          <p:nvPr/>
        </p:nvGrpSpPr>
        <p:grpSpPr>
          <a:xfrm>
            <a:off x="1108334" y="1152407"/>
            <a:ext cx="1447442" cy="1447442"/>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p:nvSpPr>
        <p:spPr>
          <a:xfrm>
            <a:off x="2212421" y="2097634"/>
            <a:ext cx="373310" cy="37331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7" name="矩形 16"/>
          <p:cNvSpPr/>
          <p:nvPr/>
        </p:nvSpPr>
        <p:spPr>
          <a:xfrm>
            <a:off x="1291080" y="1722821"/>
            <a:ext cx="1107996" cy="369332"/>
          </a:xfrm>
          <a:prstGeom prst="rect">
            <a:avLst/>
          </a:prstGeom>
        </p:spPr>
        <p:txBody>
          <a:bodyPr wrap="none">
            <a:spAutoFit/>
          </a:bodyPr>
          <a:lstStyle/>
          <a:p>
            <a:r>
              <a:rPr lang="zh-CN" altLang="en-US" dirty="0" smtClean="0">
                <a:latin typeface="微软雅黑"/>
                <a:ea typeface="微软雅黑"/>
              </a:rPr>
              <a:t>知识技能</a:t>
            </a:r>
            <a:endParaRPr lang="zh-CN" altLang="en-US" dirty="0">
              <a:latin typeface="微软雅黑"/>
              <a:ea typeface="微软雅黑"/>
            </a:endParaRPr>
          </a:p>
        </p:txBody>
      </p:sp>
      <p:grpSp>
        <p:nvGrpSpPr>
          <p:cNvPr id="18" name="组合 17"/>
          <p:cNvGrpSpPr/>
          <p:nvPr/>
        </p:nvGrpSpPr>
        <p:grpSpPr>
          <a:xfrm>
            <a:off x="3846803" y="1196316"/>
            <a:ext cx="1447442" cy="1447442"/>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6580942" y="1152407"/>
            <a:ext cx="1447442" cy="1447442"/>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5004048" y="2097634"/>
            <a:ext cx="373310" cy="37331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5" name="椭圆 24"/>
          <p:cNvSpPr/>
          <p:nvPr/>
        </p:nvSpPr>
        <p:spPr>
          <a:xfrm>
            <a:off x="7740352" y="2097634"/>
            <a:ext cx="373310" cy="37331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6" name="矩形 25"/>
          <p:cNvSpPr/>
          <p:nvPr/>
        </p:nvSpPr>
        <p:spPr>
          <a:xfrm>
            <a:off x="4016526" y="1722821"/>
            <a:ext cx="1107996" cy="369332"/>
          </a:xfrm>
          <a:prstGeom prst="rect">
            <a:avLst/>
          </a:prstGeom>
        </p:spPr>
        <p:txBody>
          <a:bodyPr wrap="none">
            <a:spAutoFit/>
          </a:bodyPr>
          <a:lstStyle/>
          <a:p>
            <a:r>
              <a:rPr lang="zh-CN" altLang="en-US" dirty="0">
                <a:latin typeface="微软雅黑"/>
                <a:ea typeface="微软雅黑"/>
              </a:rPr>
              <a:t>知识技能</a:t>
            </a:r>
          </a:p>
        </p:txBody>
      </p:sp>
      <p:sp>
        <p:nvSpPr>
          <p:cNvPr id="27" name="矩形 26"/>
          <p:cNvSpPr/>
          <p:nvPr/>
        </p:nvSpPr>
        <p:spPr>
          <a:xfrm>
            <a:off x="6750665" y="1722821"/>
            <a:ext cx="1107996" cy="369332"/>
          </a:xfrm>
          <a:prstGeom prst="rect">
            <a:avLst/>
          </a:prstGeom>
        </p:spPr>
        <p:txBody>
          <a:bodyPr wrap="none">
            <a:spAutoFit/>
          </a:bodyPr>
          <a:lstStyle/>
          <a:p>
            <a:r>
              <a:rPr lang="zh-CN" altLang="en-US" dirty="0">
                <a:latin typeface="微软雅黑"/>
                <a:ea typeface="微软雅黑"/>
              </a:rPr>
              <a:t>知识技能</a:t>
            </a:r>
          </a:p>
        </p:txBody>
      </p:sp>
    </p:spTree>
    <p:extLst>
      <p:ext uri="{BB962C8B-B14F-4D97-AF65-F5344CB8AC3E}">
        <p14:creationId xmlns:p14="http://schemas.microsoft.com/office/powerpoint/2010/main" xmlns="" val="7598054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airplane"/>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2" presetClass="entr" presetSubtype="2" fill="hold" nodeType="afterEffect" p14:presetBounceEnd="40000">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14:bounceEnd="40000">
                                          <p:cBhvr additive="base">
                                            <p:cTn id="44"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2" fill="hold" nodeType="afterEffect" p14:presetBounceEnd="40000">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14:bounceEnd="40000">
                                          <p:cBhvr additive="base">
                                            <p:cTn id="49" dur="500" fill="hold"/>
                                            <p:tgtEl>
                                              <p:spTgt spid="18"/>
                                            </p:tgtEl>
                                            <p:attrNameLst>
                                              <p:attrName>ppt_x</p:attrName>
                                            </p:attrNameLst>
                                          </p:cBhvr>
                                          <p:tavLst>
                                            <p:tav tm="0">
                                              <p:val>
                                                <p:strVal val="1+#ppt_w/2"/>
                                              </p:val>
                                            </p:tav>
                                            <p:tav tm="100000">
                                              <p:val>
                                                <p:strVal val="#ppt_x"/>
                                              </p:val>
                                            </p:tav>
                                          </p:tavLst>
                                        </p:anim>
                                        <p:anim calcmode="lin" valueType="num" p14:bounceEnd="40000">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2" fill="hold" nodeType="afterEffect" p14:presetBounceEnd="40000">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14:bounceEnd="40000">
                                          <p:cBhvr additive="base">
                                            <p:cTn id="54"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55" dur="500" fill="hold"/>
                                            <p:tgtEl>
                                              <p:spTgt spid="21"/>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0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par>
                                    <p:cTn id="66" presetID="53" presetClass="entr" presetSubtype="16" fill="hold" grpId="0" nodeType="withEffect">
                                      <p:stCondLst>
                                        <p:cond delay="200"/>
                                      </p:stCondLst>
                                      <p:childTnLst>
                                        <p:set>
                                          <p:cBhvr>
                                            <p:cTn id="67" dur="1" fill="hold">
                                              <p:stCondLst>
                                                <p:cond delay="0"/>
                                              </p:stCondLst>
                                            </p:cTn>
                                            <p:tgtEl>
                                              <p:spTgt spid="25"/>
                                            </p:tgtEl>
                                            <p:attrNameLst>
                                              <p:attrName>style.visibility</p:attrName>
                                            </p:attrNameLst>
                                          </p:cBhvr>
                                          <p:to>
                                            <p:strVal val="visible"/>
                                          </p:to>
                                        </p:set>
                                        <p:anim calcmode="lin" valueType="num">
                                          <p:cBhvr>
                                            <p:cTn id="68" dur="500" fill="hold"/>
                                            <p:tgtEl>
                                              <p:spTgt spid="25"/>
                                            </p:tgtEl>
                                            <p:attrNameLst>
                                              <p:attrName>ppt_w</p:attrName>
                                            </p:attrNameLst>
                                          </p:cBhvr>
                                          <p:tavLst>
                                            <p:tav tm="0">
                                              <p:val>
                                                <p:fltVal val="0"/>
                                              </p:val>
                                            </p:tav>
                                            <p:tav tm="100000">
                                              <p:val>
                                                <p:strVal val="#ppt_w"/>
                                              </p:val>
                                            </p:tav>
                                          </p:tavLst>
                                        </p:anim>
                                        <p:anim calcmode="lin" valueType="num">
                                          <p:cBhvr>
                                            <p:cTn id="69" dur="500" fill="hold"/>
                                            <p:tgtEl>
                                              <p:spTgt spid="25"/>
                                            </p:tgtEl>
                                            <p:attrNameLst>
                                              <p:attrName>ppt_h</p:attrName>
                                            </p:attrNameLst>
                                          </p:cBhvr>
                                          <p:tavLst>
                                            <p:tav tm="0">
                                              <p:val>
                                                <p:fltVal val="0"/>
                                              </p:val>
                                            </p:tav>
                                            <p:tav tm="100000">
                                              <p:val>
                                                <p:strVal val="#ppt_h"/>
                                              </p:val>
                                            </p:tav>
                                          </p:tavLst>
                                        </p:anim>
                                        <p:animEffect transition="in" filter="fade">
                                          <p:cBhvr>
                                            <p:cTn id="70" dur="500"/>
                                            <p:tgtEl>
                                              <p:spTgt spid="25"/>
                                            </p:tgtEl>
                                          </p:cBhvr>
                                        </p:animEffect>
                                      </p:childTnLst>
                                    </p:cTn>
                                  </p:par>
                                </p:childTnLst>
                              </p:cTn>
                            </p:par>
                            <p:par>
                              <p:cTn id="71" fill="hold">
                                <p:stCondLst>
                                  <p:cond delay="2200"/>
                                </p:stCondLst>
                                <p:childTnLst>
                                  <p:par>
                                    <p:cTn id="72" presetID="16" presetClass="entr" presetSubtype="37"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arn(outVertical)">
                                          <p:cBhvr>
                                            <p:cTn id="74" dur="500"/>
                                            <p:tgtEl>
                                              <p:spTgt spid="26"/>
                                            </p:tgtEl>
                                          </p:cBhvr>
                                        </p:animEffect>
                                      </p:childTnLst>
                                    </p:cTn>
                                  </p:par>
                                  <p:par>
                                    <p:cTn id="75" presetID="16" presetClass="entr" presetSubtype="37"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outVertical)">
                                          <p:cBhvr>
                                            <p:cTn id="77" dur="500"/>
                                            <p:tgtEl>
                                              <p:spTgt spid="17"/>
                                            </p:tgtEl>
                                          </p:cBhvr>
                                        </p:animEffect>
                                      </p:childTnLst>
                                    </p:cTn>
                                  </p:par>
                                  <p:par>
                                    <p:cTn id="78" presetID="16" presetClass="entr" presetSubtype="37"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arn(outVertical)">
                                          <p:cBhvr>
                                            <p:cTn id="8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6" grpId="0" animBg="1"/>
          <p:bldP spid="17" grpId="0"/>
          <p:bldP spid="24" grpId="0" animBg="1"/>
          <p:bldP spid="25" grpId="0" animBg="1"/>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2" presetClass="entr" presetSubtype="2"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1+#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2"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2"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1+#ppt_w/2"/>
                                              </p:val>
                                            </p:tav>
                                            <p:tav tm="100000">
                                              <p:val>
                                                <p:strVal val="#ppt_x"/>
                                              </p:val>
                                            </p:tav>
                                          </p:tavLst>
                                        </p:anim>
                                        <p:anim calcmode="lin" valueType="num">
                                          <p:cBhvr additive="base">
                                            <p:cTn id="55" dur="500" fill="hold"/>
                                            <p:tgtEl>
                                              <p:spTgt spid="21"/>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0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par>
                                    <p:cTn id="66" presetID="53" presetClass="entr" presetSubtype="16" fill="hold" grpId="0" nodeType="withEffect">
                                      <p:stCondLst>
                                        <p:cond delay="200"/>
                                      </p:stCondLst>
                                      <p:childTnLst>
                                        <p:set>
                                          <p:cBhvr>
                                            <p:cTn id="67" dur="1" fill="hold">
                                              <p:stCondLst>
                                                <p:cond delay="0"/>
                                              </p:stCondLst>
                                            </p:cTn>
                                            <p:tgtEl>
                                              <p:spTgt spid="25"/>
                                            </p:tgtEl>
                                            <p:attrNameLst>
                                              <p:attrName>style.visibility</p:attrName>
                                            </p:attrNameLst>
                                          </p:cBhvr>
                                          <p:to>
                                            <p:strVal val="visible"/>
                                          </p:to>
                                        </p:set>
                                        <p:anim calcmode="lin" valueType="num">
                                          <p:cBhvr>
                                            <p:cTn id="68" dur="500" fill="hold"/>
                                            <p:tgtEl>
                                              <p:spTgt spid="25"/>
                                            </p:tgtEl>
                                            <p:attrNameLst>
                                              <p:attrName>ppt_w</p:attrName>
                                            </p:attrNameLst>
                                          </p:cBhvr>
                                          <p:tavLst>
                                            <p:tav tm="0">
                                              <p:val>
                                                <p:fltVal val="0"/>
                                              </p:val>
                                            </p:tav>
                                            <p:tav tm="100000">
                                              <p:val>
                                                <p:strVal val="#ppt_w"/>
                                              </p:val>
                                            </p:tav>
                                          </p:tavLst>
                                        </p:anim>
                                        <p:anim calcmode="lin" valueType="num">
                                          <p:cBhvr>
                                            <p:cTn id="69" dur="500" fill="hold"/>
                                            <p:tgtEl>
                                              <p:spTgt spid="25"/>
                                            </p:tgtEl>
                                            <p:attrNameLst>
                                              <p:attrName>ppt_h</p:attrName>
                                            </p:attrNameLst>
                                          </p:cBhvr>
                                          <p:tavLst>
                                            <p:tav tm="0">
                                              <p:val>
                                                <p:fltVal val="0"/>
                                              </p:val>
                                            </p:tav>
                                            <p:tav tm="100000">
                                              <p:val>
                                                <p:strVal val="#ppt_h"/>
                                              </p:val>
                                            </p:tav>
                                          </p:tavLst>
                                        </p:anim>
                                        <p:animEffect transition="in" filter="fade">
                                          <p:cBhvr>
                                            <p:cTn id="70" dur="500"/>
                                            <p:tgtEl>
                                              <p:spTgt spid="25"/>
                                            </p:tgtEl>
                                          </p:cBhvr>
                                        </p:animEffect>
                                      </p:childTnLst>
                                    </p:cTn>
                                  </p:par>
                                </p:childTnLst>
                              </p:cTn>
                            </p:par>
                            <p:par>
                              <p:cTn id="71" fill="hold">
                                <p:stCondLst>
                                  <p:cond delay="2200"/>
                                </p:stCondLst>
                                <p:childTnLst>
                                  <p:par>
                                    <p:cTn id="72" presetID="16" presetClass="entr" presetSubtype="37"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arn(outVertical)">
                                          <p:cBhvr>
                                            <p:cTn id="74" dur="500"/>
                                            <p:tgtEl>
                                              <p:spTgt spid="26"/>
                                            </p:tgtEl>
                                          </p:cBhvr>
                                        </p:animEffect>
                                      </p:childTnLst>
                                    </p:cTn>
                                  </p:par>
                                  <p:par>
                                    <p:cTn id="75" presetID="16" presetClass="entr" presetSubtype="37"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outVertical)">
                                          <p:cBhvr>
                                            <p:cTn id="77" dur="500"/>
                                            <p:tgtEl>
                                              <p:spTgt spid="17"/>
                                            </p:tgtEl>
                                          </p:cBhvr>
                                        </p:animEffect>
                                      </p:childTnLst>
                                    </p:cTn>
                                  </p:par>
                                  <p:par>
                                    <p:cTn id="78" presetID="16" presetClass="entr" presetSubtype="37"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arn(outVertical)">
                                          <p:cBhvr>
                                            <p:cTn id="8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6" grpId="0" animBg="1"/>
          <p:bldP spid="17" grpId="0"/>
          <p:bldP spid="24" grpId="0" animBg="1"/>
          <p:bldP spid="25" grpId="0" animBg="1"/>
          <p:bldP spid="26" grpId="0"/>
          <p:bldP spid="27"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65E1557-5151-4435-BA5A-F1286420441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CqGs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hrF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qGsU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oax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oax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oax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oaxS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oaxS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K4axS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ArhrFIKwvAbUoAAABrAAAAGwAAAHVuaXZlcnNhbC91bml2ZXJzYWwucG5nLnhtbLOxr8jNUShLLSrOzM+zVTLUM1Cyt+PlsikoSi3LTC1XqACKGekZQICSQiUqtzwzpSQDKGRgbowQzEjNTM8osVWyMDCFC+oDzQQAUEsBAgAAFAACAAgAKoaxSBUOrShkBAAABxEAAB0AAAAAAAAAAQAAAAAAAAAAAHVuaXZlcnNhbC9jb21tb25fbWVzc2FnZXMubG5nUEsBAgAAFAACAAgAKoaxSAh+CyMpAwAAhgwAACcAAAAAAAAAAQAAAAAAnwQAAHVuaXZlcnNhbC9mbGFzaF9wdWJsaXNoaW5nX3NldHRpbmdzLnhtbFBLAQIAABQAAgAIACqGsUi1/AlkugIAAFUKAAAhAAAAAAAAAAEAAAAAAA0IAAB1bml2ZXJzYWwvZmxhc2hfc2tpbl9zZXR0aW5ncy54bWxQSwECAAAUAAIACAAqhrFIKpYPZ/4CAACXCwAAJgAAAAAAAAABAAAAAAAGCwAAdW5pdmVyc2FsL2h0bWxfcHVibGlzaGluZ19zZXR0aW5ncy54bWxQSwECAAAUAAIACAAqhrFIaHFSkZoBAAAfBgAAHwAAAAAAAAABAAAAAABIDgAAdW5pdmVyc2FsL2h0bWxfc2tpbl9zZXR0aW5ncy5qc1BLAQIAABQAAgAIACqGsUg9PC/RwQAAAOUBAAAaAAAAAAAAAAEAAAAAAB8QAAB1bml2ZXJzYWwvaTE4bl9wcmVzZXRzLnhtbFBLAQIAABQAAgAIACqGsUia+ZZkawAAAGsAAAAcAAAAAAAAAAEAAAAAABgRAAB1bml2ZXJzYWwvbG9jYWxfc2V0dGluZ3MueG1sUEsBAgAAFAACAAgARJRXRyO0Tvv7AgAAsAgAABQAAAAAAAAAAQAAAAAAvREAAHVuaXZlcnNhbC9wbGF5ZXIueG1sUEsBAgAAFAACAAgAKoaxSLCHI/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
  <p:tag name="ISPRING_PRESENTATION_TITLE" val="hg00048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2555</Words>
  <Application>Microsoft Office PowerPoint</Application>
  <PresentationFormat>全屏显示(16:9)</PresentationFormat>
  <Paragraphs>265</Paragraphs>
  <Slides>22</Slides>
  <Notes>22</Notes>
  <HiddenSlides>0</HiddenSlides>
  <MMClips>1</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关 于 我</vt:lpstr>
      <vt:lpstr>个人履历</vt:lpstr>
      <vt:lpstr>荣誉奖项</vt:lpstr>
      <vt:lpstr>语言能力</vt:lpstr>
      <vt:lpstr>幻灯片 8</vt:lpstr>
      <vt:lpstr>知识技能</vt:lpstr>
      <vt:lpstr>解决问题</vt:lpstr>
      <vt:lpstr>责任义务</vt:lpstr>
      <vt:lpstr>幻灯片 12</vt:lpstr>
      <vt:lpstr>胜任能力</vt:lpstr>
      <vt:lpstr>决策能力</vt:lpstr>
      <vt:lpstr>执行能力</vt:lpstr>
      <vt:lpstr>业务能力</vt:lpstr>
      <vt:lpstr>幻灯片 17</vt:lpstr>
      <vt:lpstr>目标规划</vt:lpstr>
      <vt:lpstr>目标规划</vt:lpstr>
      <vt:lpstr>目标规划</vt:lpstr>
      <vt:lpstr>结束语</vt:lpstr>
      <vt:lpstr>幻灯片 22</vt:lpstr>
    </vt:vector>
  </TitlesOfParts>
  <Company>Users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hg000482</dc:title>
  <dc:creator>Windows 用户</dc:creator>
  <cp:lastModifiedBy>Administrator</cp:lastModifiedBy>
  <cp:revision>79</cp:revision>
  <dcterms:created xsi:type="dcterms:W3CDTF">2015-09-09T05:57:31Z</dcterms:created>
  <dcterms:modified xsi:type="dcterms:W3CDTF">2017-07-10T05:00:08Z</dcterms:modified>
</cp:coreProperties>
</file>